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ed14f1f0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ed14f1f0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ed14f1f0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ed14f1f0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ed14f1f0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ed14f1f0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ed14f1f0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ed14f1f0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ed14f1f0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ed14f1f0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d14f1f0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ed14f1f0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3 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Colton Crabtree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model of primary applicants that would be </a:t>
            </a:r>
            <a:r>
              <a:rPr lang="en"/>
              <a:t>beneficial</a:t>
            </a:r>
            <a:r>
              <a:rPr lang="en"/>
              <a:t> to the “Bank”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criteria for acceptance</a:t>
            </a:r>
            <a:endParaRPr/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plots showing </a:t>
            </a:r>
            <a:r>
              <a:rPr lang="en"/>
              <a:t>distribution</a:t>
            </a:r>
            <a:r>
              <a:rPr lang="en"/>
              <a:t> of applicant 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of Applicants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770300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421350" y="1595025"/>
            <a:ext cx="26088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Majority of applicants are college educated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Source from Applicants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3705225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063" y="1225213"/>
            <a:ext cx="37052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512425" y="1329875"/>
            <a:ext cx="2322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Left: 59% of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Applicants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have 0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dependents, 8.2% have 3 or more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07875" y="3747850"/>
            <a:ext cx="21528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86% of applicants have employers, the others are self employed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History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0" y="1276850"/>
            <a:ext cx="4438374" cy="3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875" y="1225225"/>
            <a:ext cx="3039776" cy="3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816850" y="1425325"/>
            <a:ext cx="9015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512425" y="4437200"/>
            <a:ext cx="3107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Direct Correlation between loan acceptance and credit history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0" y="1225225"/>
            <a:ext cx="8832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225"/>
            <a:ext cx="5697000" cy="33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877375" y="1361700"/>
            <a:ext cx="28527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predicted, strongest correlations with loan acceptance are credit history, income, and the amount of loan requested.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Credit History is a must have for acceptance</a:t>
            </a:r>
            <a:endParaRPr/>
          </a:p>
          <a:p>
            <a:pPr indent="-334327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Income is not a big factor w/co-applicant, otherwise income needs to be accounted for</a:t>
            </a:r>
            <a:endParaRPr/>
          </a:p>
          <a:p>
            <a:pPr indent="-334327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Consider loan amount with credit </a:t>
            </a:r>
            <a:r>
              <a:rPr lang="en"/>
              <a:t>history</a:t>
            </a:r>
            <a:r>
              <a:rPr lang="en"/>
              <a:t> for best result when accepting or denying applicant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