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edium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edium-bold.fntdata"/><Relationship Id="rId6" Type="http://schemas.openxmlformats.org/officeDocument/2006/relationships/slide" Target="slides/slide1.xml"/><Relationship Id="rId18" Type="http://schemas.openxmlformats.org/officeDocument/2006/relationships/font" Target="fonts/Robot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2eaac7f66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2eaac7f66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2eaac7f66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2eaac7f66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2eaac7f66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2eaac7f66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2eaac7f66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2eaac7f66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2eaac7f66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2eaac7f66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2eaac7f66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2eaac7f66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2eaac7f66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2eaac7f66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Big Mountain Solution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Colton Crabtree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Identification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Big Mountain Resort (Montana), 350,000 annual visitors.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Recently added new chair lift due to increase of visitor base.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New chair lift adds an additional 1.54 Million in maintenance cost.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Executives asking my team to study whether raising ticket prices or other </a:t>
            </a:r>
            <a:r>
              <a:rPr lang="en"/>
              <a:t>solutions</a:t>
            </a:r>
            <a:r>
              <a:rPr lang="en"/>
              <a:t> is right idea.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Identification Recommendation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Team recommendation is raise the ticket price $1.31.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Also, add to our </a:t>
            </a:r>
            <a:r>
              <a:rPr lang="en"/>
              <a:t>amenities</a:t>
            </a:r>
            <a:r>
              <a:rPr lang="en"/>
              <a:t> to justify for rise in cost. (Increase snow making).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Adding </a:t>
            </a:r>
            <a:r>
              <a:rPr lang="en"/>
              <a:t>amenities</a:t>
            </a:r>
            <a:r>
              <a:rPr lang="en"/>
              <a:t> can bring in more visitors adding more to revenue.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Current Standing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$81 a ticket is </a:t>
            </a:r>
            <a:r>
              <a:rPr lang="en"/>
              <a:t>slightly</a:t>
            </a:r>
            <a:r>
              <a:rPr lang="en"/>
              <a:t> above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average Nationally. 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025" y="1919075"/>
            <a:ext cx="4779975" cy="255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Current Standing (State)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 $81, we lead the state 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rice  for an Adult weekend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ticket.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Weekend is most visited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</a:t>
            </a:r>
            <a:r>
              <a:rPr lang="en"/>
              <a:t>ay. 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525" y="1919075"/>
            <a:ext cx="4883476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Current Standing (Snow Making)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Big Mountain already covers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600 acres of Snow making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Increasing by another 2 acres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ffers more snow resulting in more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</a:t>
            </a:r>
            <a:r>
              <a:rPr lang="en"/>
              <a:t>ustomers.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075" y="1919075"/>
            <a:ext cx="4303925" cy="28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Predictions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Increasing snow making by 2 acres can help bring in an additional $2,300,926 annually.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To support this </a:t>
            </a:r>
            <a:r>
              <a:rPr lang="en"/>
              <a:t>prediction a $1.31 ticket price increase in needed. 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Increasing vertical drop by 150 ft and adding one more chair lift would result in same revenue increase. 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Also needs $1.31 ticket price increase.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Conclusion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recommend raising ticket price by $1.31, to $82.31 (1.7%).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justify ticket price increase, I also recommend increasing snow making by 2 acres. (More </a:t>
            </a:r>
            <a:r>
              <a:rPr lang="en"/>
              <a:t>amenities for no additional maintenance cost).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Raising ticket price and increase in snow making will bring additional $2,300,926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$1,540,000 need to cover maintenance cost shortfall.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$760,926 in additional revenue can be used to invest more in property.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