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079544"/>
        <c:axId val="332072096"/>
      </c:lineChart>
      <c:catAx>
        <c:axId val="33207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072096"/>
        <c:crosses val="autoZero"/>
        <c:auto val="1"/>
        <c:lblAlgn val="ctr"/>
        <c:lblOffset val="100"/>
        <c:noMultiLvlLbl val="0"/>
      </c:catAx>
      <c:valAx>
        <c:axId val="33207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079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077976"/>
        <c:axId val="332076408"/>
      </c:lineChart>
      <c:catAx>
        <c:axId val="332077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076408"/>
        <c:crosses val="autoZero"/>
        <c:auto val="1"/>
        <c:lblAlgn val="ctr"/>
        <c:lblOffset val="100"/>
        <c:noMultiLvlLbl val="0"/>
      </c:catAx>
      <c:valAx>
        <c:axId val="33207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077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073272"/>
        <c:axId val="332075624"/>
      </c:lineChart>
      <c:catAx>
        <c:axId val="332073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075624"/>
        <c:crosses val="autoZero"/>
        <c:auto val="1"/>
        <c:lblAlgn val="ctr"/>
        <c:lblOffset val="100"/>
        <c:noMultiLvlLbl val="0"/>
      </c:catAx>
      <c:valAx>
        <c:axId val="332075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073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work was mostly an experiment to replicate an already existing study [1].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Existing work focused more on the implications of a real world set 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Reducing the decibels of the .wav file to make it harder to recognize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Analyzing microphone placement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SVM actually outperformed theirs, even with their 0dB loss classification.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possibly did better parameter tuning.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used n = 4 folds for cross-validation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used n = 10 folds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592" y="5477256"/>
            <a:ext cx="39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[1]: Recognition rate vs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in the source paper. The red line is 0dB loss. 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228" y="2103120"/>
            <a:ext cx="5207168" cy="3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Article Reference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[1]: Foggia</a:t>
            </a:r>
            <a:r>
              <a:rPr lang="en-US" dirty="0"/>
              <a:t>, P., </a:t>
            </a:r>
            <a:r>
              <a:rPr lang="en-US" dirty="0" err="1"/>
              <a:t>Saggese</a:t>
            </a:r>
            <a:r>
              <a:rPr lang="en-US" dirty="0"/>
              <a:t>, A., </a:t>
            </a:r>
            <a:r>
              <a:rPr lang="en-US" dirty="0" err="1"/>
              <a:t>Strisciuglio</a:t>
            </a:r>
            <a:r>
              <a:rPr lang="en-US" dirty="0"/>
              <a:t>, N., Vento, M., </a:t>
            </a:r>
            <a:r>
              <a:rPr lang="en-US" dirty="0" err="1"/>
              <a:t>Petkov</a:t>
            </a:r>
            <a:r>
              <a:rPr lang="en-US" dirty="0"/>
              <a:t>, N., &amp; </a:t>
            </a:r>
            <a:r>
              <a:rPr lang="en-US" dirty="0" err="1"/>
              <a:t>Strisciuglio</a:t>
            </a:r>
            <a:r>
              <a:rPr lang="en-US" dirty="0"/>
              <a:t>, N. (January 01, 2016). Audio surveillance of roads: A system for detecting anomalous sounds. </a:t>
            </a:r>
            <a:r>
              <a:rPr lang="en-US" i="1" dirty="0" err="1"/>
              <a:t>Ieee</a:t>
            </a:r>
            <a:r>
              <a:rPr lang="en-US" i="1" dirty="0"/>
              <a:t> Transactions on Intelligent Transportation Systems, 17, </a:t>
            </a:r>
            <a:r>
              <a:rPr lang="en-US" dirty="0"/>
              <a:t>1, 279-288.</a:t>
            </a:r>
          </a:p>
        </p:txBody>
      </p:sp>
    </p:spTree>
    <p:extLst>
      <p:ext uri="{BB962C8B-B14F-4D97-AF65-F5344CB8AC3E}">
        <p14:creationId xmlns:p14="http://schemas.microsoft.com/office/powerpoint/2010/main" val="360820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200 clips of car crashes and car skidding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Approximately 45 minutes of background 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Audio sampled at 32 kHz and saved as .</a:t>
            </a:r>
            <a:r>
              <a:rPr lang="en-US" smtClean="0"/>
              <a:t>wav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Example Audio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31707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clip of crash on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Mel-Cepstral Frequency Coefficients for each frame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Graph of crash audio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2568361"/>
          </a:xfrm>
        </p:spPr>
      </p:pic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“words”.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Created a histogram for each clip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Count of “words”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Low level feature vector of MFCCs became audio words became a histogram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Sk</a:t>
            </a:r>
            <a:r>
              <a:rPr lang="en-US" dirty="0" smtClean="0"/>
              <a:t>-learn </a:t>
            </a:r>
            <a:r>
              <a:rPr lang="en-US" dirty="0" smtClean="0"/>
              <a:t>SVC used to classify histograms created from </a:t>
            </a:r>
            <a:r>
              <a:rPr lang="en-US" dirty="0" err="1"/>
              <a:t>K</a:t>
            </a:r>
            <a:r>
              <a:rPr lang="en-US" dirty="0" err="1" smtClean="0"/>
              <a:t>means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</a:t>
            </a:r>
            <a:r>
              <a:rPr lang="en-US" dirty="0" smtClean="0"/>
              <a:t>K-folds cross-validation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 trades off correct classification against maximization of the decision function‘s margin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Low C makes decision surface smooth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High C wants to classify all training examples correctly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Gamma defines how much influence a single training sample has.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The larger the gamma, the closer other examples must be to be affected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 tuned our classification per frame chunk (50ms, 100ms, 300ms) and per </a:t>
            </a:r>
            <a:r>
              <a:rPr lang="en-US" dirty="0" err="1" smtClean="0"/>
              <a:t>Kmeans</a:t>
            </a:r>
            <a:r>
              <a:rPr lang="en-US" dirty="0" smtClean="0"/>
              <a:t> cluster (64, 128 … 1024).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mean less when the words are 300ms segments as opposed to 50ms segments.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1749</TotalTime>
  <Words>667</Words>
  <Application>Microsoft Office PowerPoint</Application>
  <PresentationFormat>Widescreen</PresentationFormat>
  <Paragraphs>74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Dangerous Road Event Detection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C-VALUES &amp; GAMMA FOR EACH CLUSTER</vt:lpstr>
      <vt:lpstr>Results</vt:lpstr>
      <vt:lpstr>Future Work</vt:lpstr>
      <vt:lpstr>Comparison to Existing Work</vt:lpstr>
      <vt:lpstr>Replicated Article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jett.30@osu.edu</cp:lastModifiedBy>
  <cp:revision>57</cp:revision>
  <dcterms:created xsi:type="dcterms:W3CDTF">2018-11-10T01:00:29Z</dcterms:created>
  <dcterms:modified xsi:type="dcterms:W3CDTF">2018-11-14T19:13:31Z</dcterms:modified>
</cp:coreProperties>
</file>