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877008"/>
        <c:axId val="224880368"/>
      </c:lineChart>
      <c:catAx>
        <c:axId val="22487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80368"/>
        <c:crosses val="autoZero"/>
        <c:auto val="1"/>
        <c:lblAlgn val="ctr"/>
        <c:lblOffset val="100"/>
        <c:noMultiLvlLbl val="0"/>
      </c:catAx>
      <c:valAx>
        <c:axId val="22488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7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761584"/>
        <c:axId val="171063472"/>
      </c:lineChart>
      <c:catAx>
        <c:axId val="2237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63472"/>
        <c:crosses val="autoZero"/>
        <c:auto val="1"/>
        <c:lblAlgn val="ctr"/>
        <c:lblOffset val="100"/>
        <c:noMultiLvlLbl val="0"/>
      </c:catAx>
      <c:valAx>
        <c:axId val="17106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066832"/>
        <c:axId val="171067392"/>
      </c:lineChart>
      <c:catAx>
        <c:axId val="17106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67392"/>
        <c:crosses val="autoZero"/>
        <c:auto val="1"/>
        <c:lblAlgn val="ctr"/>
        <c:lblOffset val="100"/>
        <c:noMultiLvlLbl val="0"/>
      </c:catAx>
      <c:valAx>
        <c:axId val="17106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6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</a:t>
            </a:r>
            <a:r>
              <a:rPr lang="en-US" dirty="0" smtClean="0"/>
              <a:t>Mel-Frequency </a:t>
            </a:r>
            <a:r>
              <a:rPr lang="en-US" dirty="0"/>
              <a:t>Cepstral </a:t>
            </a:r>
            <a:r>
              <a:rPr lang="en-US" dirty="0" smtClean="0"/>
              <a:t>Coefficients </a:t>
            </a:r>
            <a:r>
              <a:rPr lang="en-US" dirty="0" smtClean="0"/>
              <a:t>for each </a:t>
            </a:r>
            <a:r>
              <a:rPr lang="en-US" dirty="0" smtClean="0"/>
              <a:t>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FFT -&gt; Filter into Frequency Ranges -&gt; Log -&gt; DCT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frequencies -&gt; Get ranges of frequencies -&gt; non-linear scaling to match human hearing -&gt; simplify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</a:t>
            </a:r>
            <a:r>
              <a:rPr lang="en-US" smtClean="0"/>
              <a:t>classification 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1887</TotalTime>
  <Words>683</Words>
  <Application>Microsoft Office PowerPoint</Application>
  <PresentationFormat>Widescreen</PresentationFormat>
  <Paragraphs>76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Comparison to Existing Work</vt:lpstr>
      <vt:lpstr>Future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Jacob</cp:lastModifiedBy>
  <cp:revision>61</cp:revision>
  <dcterms:created xsi:type="dcterms:W3CDTF">2018-11-10T01:00:29Z</dcterms:created>
  <dcterms:modified xsi:type="dcterms:W3CDTF">2018-11-16T01:35:38Z</dcterms:modified>
</cp:coreProperties>
</file>