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1433240"/>
        <c:axId val="261431280"/>
      </c:lineChart>
      <c:catAx>
        <c:axId val="2614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31280"/>
        <c:crosses val="autoZero"/>
        <c:auto val="1"/>
        <c:lblAlgn val="ctr"/>
        <c:lblOffset val="100"/>
        <c:noMultiLvlLbl val="0"/>
      </c:catAx>
      <c:valAx>
        <c:axId val="26143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1429320"/>
        <c:axId val="261428144"/>
      </c:lineChart>
      <c:catAx>
        <c:axId val="26142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28144"/>
        <c:crosses val="autoZero"/>
        <c:auto val="1"/>
        <c:lblAlgn val="ctr"/>
        <c:lblOffset val="100"/>
        <c:noMultiLvlLbl val="0"/>
      </c:catAx>
      <c:valAx>
        <c:axId val="26142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2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785728"/>
        <c:axId val="420781416"/>
      </c:lineChart>
      <c:catAx>
        <c:axId val="42078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81416"/>
        <c:crosses val="autoZero"/>
        <c:auto val="1"/>
        <c:lblAlgn val="ctr"/>
        <c:lblOffset val="100"/>
        <c:noMultiLvlLbl val="0"/>
      </c:catAx>
      <c:valAx>
        <c:axId val="42078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8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in a 300ms segment than it does a 50ms segment.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</a:t>
            </a:r>
            <a:r>
              <a:rPr lang="en-US" dirty="0" smtClean="0"/>
              <a:t>work was mostly </a:t>
            </a:r>
            <a:r>
              <a:rPr lang="en-US" dirty="0" smtClean="0"/>
              <a:t>an experiment to replicate an already existing study [1]. </a:t>
            </a:r>
            <a:endParaRPr lang="en-US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</a:t>
            </a:r>
            <a:r>
              <a:rPr lang="en-US" dirty="0" smtClean="0"/>
              <a:t>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</a:t>
            </a:r>
            <a:r>
              <a:rPr lang="en-US" dirty="0" smtClean="0"/>
              <a:t>decibels </a:t>
            </a:r>
            <a:r>
              <a:rPr lang="en-US" dirty="0" smtClean="0"/>
              <a:t>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</a:t>
            </a:r>
            <a:r>
              <a:rPr lang="en-US" dirty="0" smtClean="0"/>
              <a:t>SVM actually outperformed </a:t>
            </a:r>
            <a:r>
              <a:rPr lang="en-US" dirty="0" smtClean="0"/>
              <a:t>theirs, </a:t>
            </a:r>
            <a:r>
              <a:rPr lang="en-US" dirty="0" smtClean="0"/>
              <a:t>even with their </a:t>
            </a:r>
            <a:r>
              <a:rPr lang="en-US" dirty="0" smtClean="0"/>
              <a:t>0dB </a:t>
            </a:r>
            <a:r>
              <a:rPr lang="en-US" dirty="0" smtClean="0"/>
              <a:t>loss </a:t>
            </a:r>
            <a:r>
              <a:rPr lang="en-US" dirty="0" smtClean="0"/>
              <a:t>classification.</a:t>
            </a:r>
            <a:endParaRPr lang="en-US" dirty="0" smtClean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225" y="1845734"/>
            <a:ext cx="4915895" cy="3533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200 clips of car crashes and car skidding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Approximately 45 minutes of background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sampled at 32 kHz and saved as .wav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Created a histogram for each 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Count of “words”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level feature vector of MFCCs became audio words became a 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Sk</a:t>
            </a:r>
            <a:r>
              <a:rPr lang="en-US" dirty="0" smtClean="0"/>
              <a:t>-learn SVC used to classify 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already split into folds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K-folds cross 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 is the penalty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forget what gamma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1629</TotalTime>
  <Words>545</Words>
  <Application>Microsoft Office PowerPoint</Application>
  <PresentationFormat>Widescreen</PresentationFormat>
  <Paragraphs>71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PowerPoint Presentation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29</cp:revision>
  <dcterms:created xsi:type="dcterms:W3CDTF">2018-11-10T01:00:29Z</dcterms:created>
  <dcterms:modified xsi:type="dcterms:W3CDTF">2018-11-13T18:34:23Z</dcterms:modified>
</cp:coreProperties>
</file>