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881008"/>
        <c:axId val="182881568"/>
      </c:lineChart>
      <c:catAx>
        <c:axId val="18288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81568"/>
        <c:crosses val="autoZero"/>
        <c:auto val="1"/>
        <c:lblAlgn val="ctr"/>
        <c:lblOffset val="100"/>
        <c:noMultiLvlLbl val="0"/>
      </c:catAx>
      <c:valAx>
        <c:axId val="1828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8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882688"/>
        <c:axId val="182883248"/>
      </c:lineChart>
      <c:catAx>
        <c:axId val="18288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83248"/>
        <c:crosses val="autoZero"/>
        <c:auto val="1"/>
        <c:lblAlgn val="ctr"/>
        <c:lblOffset val="100"/>
        <c:noMultiLvlLbl val="0"/>
      </c:catAx>
      <c:valAx>
        <c:axId val="18288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8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016256"/>
        <c:axId val="179016816"/>
      </c:lineChart>
      <c:catAx>
        <c:axId val="17901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16816"/>
        <c:crosses val="autoZero"/>
        <c:auto val="1"/>
        <c:lblAlgn val="ctr"/>
        <c:lblOffset val="100"/>
        <c:noMultiLvlLbl val="0"/>
      </c:catAx>
      <c:valAx>
        <c:axId val="1790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1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.wav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smtClean="0"/>
              <a:t>Audio </a:t>
            </a:r>
            <a:r>
              <a:rPr lang="en-US" smtClean="0"/>
              <a:t>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 smtClean="0"/>
              <a:t>kmeans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already split into folds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is the penalty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forget what gamma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1743</TotalTime>
  <Words>633</Words>
  <Application>Microsoft Office PowerPoint</Application>
  <PresentationFormat>Widescreen</PresentationFormat>
  <Paragraphs>75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Jacob</cp:lastModifiedBy>
  <cp:revision>51</cp:revision>
  <dcterms:created xsi:type="dcterms:W3CDTF">2018-11-10T01:00:29Z</dcterms:created>
  <dcterms:modified xsi:type="dcterms:W3CDTF">2018-11-14T00:52:25Z</dcterms:modified>
</cp:coreProperties>
</file>