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70" r:id="rId11"/>
    <p:sldId id="272" r:id="rId12"/>
    <p:sldId id="271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660392"/>
        <c:axId val="749654904"/>
      </c:lineChart>
      <c:catAx>
        <c:axId val="749660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4904"/>
        <c:crosses val="autoZero"/>
        <c:auto val="1"/>
        <c:lblAlgn val="ctr"/>
        <c:lblOffset val="100"/>
        <c:noMultiLvlLbl val="0"/>
      </c:catAx>
      <c:valAx>
        <c:axId val="749654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60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655296"/>
        <c:axId val="749657256"/>
      </c:lineChart>
      <c:catAx>
        <c:axId val="74965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7256"/>
        <c:crosses val="autoZero"/>
        <c:auto val="1"/>
        <c:lblAlgn val="ctr"/>
        <c:lblOffset val="100"/>
        <c:noMultiLvlLbl val="0"/>
      </c:catAx>
      <c:valAx>
        <c:axId val="749657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657648"/>
        <c:axId val="749658432"/>
      </c:lineChart>
      <c:catAx>
        <c:axId val="74965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8432"/>
        <c:crosses val="autoZero"/>
        <c:auto val="1"/>
        <c:lblAlgn val="ctr"/>
        <c:lblOffset val="100"/>
        <c:noMultiLvlLbl val="0"/>
      </c:catAx>
      <c:valAx>
        <c:axId val="74965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65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28159"/>
              </p:ext>
            </p:extLst>
          </p:nvPr>
        </p:nvGraphicFramePr>
        <p:xfrm>
          <a:off x="1892811" y="539492"/>
          <a:ext cx="8339328" cy="4891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936"/>
                <a:gridCol w="901549"/>
                <a:gridCol w="901549"/>
                <a:gridCol w="901549"/>
                <a:gridCol w="901549"/>
                <a:gridCol w="901549"/>
                <a:gridCol w="901549"/>
                <a:gridCol w="901549"/>
                <a:gridCol w="901549"/>
              </a:tblGrid>
              <a:tr h="25701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Classification Report for 50ms Frames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Background Noise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72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5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35555"/>
              </p:ext>
            </p:extLst>
          </p:nvPr>
        </p:nvGraphicFramePr>
        <p:xfrm>
          <a:off x="2072641" y="372645"/>
          <a:ext cx="8250935" cy="5106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991"/>
                <a:gridCol w="891993"/>
                <a:gridCol w="891993"/>
                <a:gridCol w="891993"/>
                <a:gridCol w="891993"/>
                <a:gridCol w="891993"/>
                <a:gridCol w="891993"/>
                <a:gridCol w="891993"/>
                <a:gridCol w="891993"/>
              </a:tblGrid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Classification Report for 100ms Frames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21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928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581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5819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339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98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19009"/>
              </p:ext>
            </p:extLst>
          </p:nvPr>
        </p:nvGraphicFramePr>
        <p:xfrm>
          <a:off x="2167124" y="410232"/>
          <a:ext cx="8183881" cy="5109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29"/>
                <a:gridCol w="884744"/>
                <a:gridCol w="884744"/>
                <a:gridCol w="884744"/>
                <a:gridCol w="884744"/>
                <a:gridCol w="884744"/>
                <a:gridCol w="884744"/>
                <a:gridCol w="884744"/>
                <a:gridCol w="884744"/>
              </a:tblGrid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Classification Report for 300ms Frames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69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KNN Cluster 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63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Precision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F1-Score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6312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Clip Type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vert="vert27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Background Noise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Car Crash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Skid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[1]: http://mivia.unisa.it/datasets/audio-analysis/mivia-road-audio-events-data-set</a:t>
            </a:r>
            <a:r>
              <a:rPr lang="en-US" smtClean="0"/>
              <a:t>/ (Data sets)</a:t>
            </a:r>
          </a:p>
          <a:p>
            <a:r>
              <a:rPr lang="en-US" dirty="0" smtClean="0"/>
              <a:t>[2]: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Mel-Frequency </a:t>
            </a:r>
            <a:r>
              <a:rPr lang="en-US" dirty="0"/>
              <a:t>Cepstral </a:t>
            </a:r>
            <a:r>
              <a:rPr lang="en-US" dirty="0" smtClean="0"/>
              <a:t>Coefficients for each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FFT -&gt; Filter into Frequency Ranges -&gt; Log -&gt; DCT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frequencies -&gt; Get ranges of frequencies -&gt; non-linear scaling to match human hearing -&gt; simplify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</a:t>
            </a:r>
            <a:r>
              <a:rPr lang="en-US" smtClean="0"/>
              <a:t>classification 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1911</TotalTime>
  <Words>994</Words>
  <Application>Microsoft Office PowerPoint</Application>
  <PresentationFormat>Widescreen</PresentationFormat>
  <Paragraphs>320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PowerPoint Presentation</vt:lpstr>
      <vt:lpstr>PowerPoint Presentation</vt:lpstr>
      <vt:lpstr>PowerPoint Presentation</vt:lpstr>
      <vt:lpstr>Comparison to Existing Work</vt:lpstr>
      <vt:lpstr>Future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66</cp:revision>
  <dcterms:created xsi:type="dcterms:W3CDTF">2018-11-10T01:00:29Z</dcterms:created>
  <dcterms:modified xsi:type="dcterms:W3CDTF">2018-11-16T03:47:56Z</dcterms:modified>
</cp:coreProperties>
</file>