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871368"/>
        <c:axId val="340872544"/>
      </c:lineChart>
      <c:catAx>
        <c:axId val="34087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72544"/>
        <c:crosses val="autoZero"/>
        <c:auto val="1"/>
        <c:lblAlgn val="ctr"/>
        <c:lblOffset val="100"/>
        <c:noMultiLvlLbl val="0"/>
      </c:catAx>
      <c:valAx>
        <c:axId val="34087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71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means less in a 300ms segment than it does a 50ms segment.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</a:t>
            </a:r>
            <a:r>
              <a:rPr lang="en-US" dirty="0" smtClean="0"/>
              <a:t>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Use of </a:t>
            </a:r>
            <a:r>
              <a:rPr lang="en-US" dirty="0" smtClean="0"/>
              <a:t>other </a:t>
            </a:r>
            <a:r>
              <a:rPr lang="en-US" dirty="0" smtClean="0"/>
              <a:t>audio features </a:t>
            </a:r>
            <a:r>
              <a:rPr lang="en-US" dirty="0" smtClean="0"/>
              <a:t>(</a:t>
            </a:r>
            <a:r>
              <a:rPr lang="en-US" dirty="0" smtClean="0"/>
              <a:t>such as Bark Sub-bands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</a:t>
            </a:r>
            <a:r>
              <a:rPr lang="en-US" dirty="0" smtClean="0"/>
              <a:t>this framework to other noises/events (explosion, </a:t>
            </a:r>
            <a:r>
              <a:rPr lang="en-US" dirty="0" smtClean="0"/>
              <a:t>gunshot</a:t>
            </a:r>
            <a:r>
              <a:rPr lang="en-US" dirty="0" smtClean="0"/>
              <a:t>, “crime” sounds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work was mostly a replication experiment</a:t>
            </a:r>
          </a:p>
          <a:p>
            <a:r>
              <a:rPr lang="en-US" dirty="0" smtClean="0"/>
              <a:t>Existing work focused more on the implications of a real world set up</a:t>
            </a:r>
          </a:p>
          <a:p>
            <a:pPr lvl="1"/>
            <a:r>
              <a:rPr lang="en-US" dirty="0" smtClean="0"/>
              <a:t>Reducing the </a:t>
            </a:r>
            <a:r>
              <a:rPr lang="en-US" dirty="0" err="1" smtClean="0"/>
              <a:t>db</a:t>
            </a:r>
            <a:r>
              <a:rPr lang="en-US" dirty="0" smtClean="0"/>
              <a:t> of the .wav file to make it harder to recognize</a:t>
            </a:r>
          </a:p>
          <a:p>
            <a:pPr lvl="1"/>
            <a:r>
              <a:rPr lang="en-US" dirty="0" smtClean="0"/>
              <a:t>Analyzing microphone placement</a:t>
            </a:r>
          </a:p>
          <a:p>
            <a:r>
              <a:rPr lang="en-US" dirty="0" smtClean="0"/>
              <a:t>Our SVM actually outperformed theirs, even with their 0db loss classification</a:t>
            </a:r>
          </a:p>
          <a:p>
            <a:pPr lvl="1"/>
            <a:r>
              <a:rPr lang="en-US" dirty="0" smtClean="0"/>
              <a:t>Maybe we tuned our parameters more than theirs? </a:t>
            </a:r>
          </a:p>
        </p:txBody>
      </p:sp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200 clips of car crashes and car skidding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Approximately 45 minutes of background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sampled at 32 kHz and saved as .wav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pre-divided into four completely independent folds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Created a histogram for each 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Count of “words”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Low level feature vector of MFCCs became audio words became a histogram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Sk</a:t>
            </a:r>
            <a:r>
              <a:rPr lang="en-US" dirty="0" smtClean="0"/>
              <a:t>-learn SVC used to classify 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already split into folds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K-folds cross 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 is the penalty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forget what gamma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1605</TotalTime>
  <Words>498</Words>
  <Application>Microsoft Office PowerPoint</Application>
  <PresentationFormat>Widescreen</PresentationFormat>
  <Paragraphs>63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Dangerous Road Event Detection</vt:lpstr>
      <vt:lpstr>PowerPoint Presentation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Results</vt:lpstr>
      <vt:lpstr>Future Work</vt:lpstr>
      <vt:lpstr>Comparison to Existing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18</cp:revision>
  <dcterms:created xsi:type="dcterms:W3CDTF">2018-11-10T01:00:29Z</dcterms:created>
  <dcterms:modified xsi:type="dcterms:W3CDTF">2018-11-13T18:06:34Z</dcterms:modified>
</cp:coreProperties>
</file>