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70" r:id="rId11"/>
    <p:sldId id="272" r:id="rId12"/>
    <p:sldId id="271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983520"/>
        <c:axId val="415979208"/>
      </c:lineChart>
      <c:catAx>
        <c:axId val="41598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79208"/>
        <c:crosses val="autoZero"/>
        <c:auto val="1"/>
        <c:lblAlgn val="ctr"/>
        <c:lblOffset val="100"/>
        <c:noMultiLvlLbl val="0"/>
      </c:catAx>
      <c:valAx>
        <c:axId val="41597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8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984304"/>
        <c:axId val="415976856"/>
      </c:lineChart>
      <c:catAx>
        <c:axId val="41598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76856"/>
        <c:crosses val="autoZero"/>
        <c:auto val="1"/>
        <c:lblAlgn val="ctr"/>
        <c:lblOffset val="100"/>
        <c:noMultiLvlLbl val="0"/>
      </c:catAx>
      <c:valAx>
        <c:axId val="41597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978424"/>
        <c:axId val="418323680"/>
      </c:lineChart>
      <c:catAx>
        <c:axId val="41597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23680"/>
        <c:crosses val="autoZero"/>
        <c:auto val="1"/>
        <c:lblAlgn val="ctr"/>
        <c:lblOffset val="100"/>
        <c:noMultiLvlLbl val="0"/>
      </c:catAx>
      <c:valAx>
        <c:axId val="41832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78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28159"/>
              </p:ext>
            </p:extLst>
          </p:nvPr>
        </p:nvGraphicFramePr>
        <p:xfrm>
          <a:off x="1892811" y="539492"/>
          <a:ext cx="8339328" cy="4891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936"/>
                <a:gridCol w="901549"/>
                <a:gridCol w="901549"/>
                <a:gridCol w="901549"/>
                <a:gridCol w="901549"/>
                <a:gridCol w="901549"/>
                <a:gridCol w="901549"/>
                <a:gridCol w="901549"/>
                <a:gridCol w="901549"/>
              </a:tblGrid>
              <a:tr h="25701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 Report for 50ms Frames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Background Noise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5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5555"/>
              </p:ext>
            </p:extLst>
          </p:nvPr>
        </p:nvGraphicFramePr>
        <p:xfrm>
          <a:off x="2072641" y="372645"/>
          <a:ext cx="8250935" cy="5106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991"/>
                <a:gridCol w="891993"/>
                <a:gridCol w="891993"/>
                <a:gridCol w="891993"/>
                <a:gridCol w="891993"/>
                <a:gridCol w="891993"/>
                <a:gridCol w="891993"/>
                <a:gridCol w="891993"/>
                <a:gridCol w="891993"/>
              </a:tblGrid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Classification Report for 100ms Frames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2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8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19009"/>
              </p:ext>
            </p:extLst>
          </p:nvPr>
        </p:nvGraphicFramePr>
        <p:xfrm>
          <a:off x="2167124" y="410232"/>
          <a:ext cx="8183881" cy="5109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29"/>
                <a:gridCol w="884744"/>
                <a:gridCol w="884744"/>
                <a:gridCol w="884744"/>
                <a:gridCol w="884744"/>
                <a:gridCol w="884744"/>
                <a:gridCol w="884744"/>
                <a:gridCol w="884744"/>
                <a:gridCol w="884744"/>
              </a:tblGrid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Classification Report for 300ms Frames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</a:t>
            </a:r>
            <a:r>
              <a:rPr lang="en-US" dirty="0" smtClean="0"/>
              <a:t>[2]. </a:t>
            </a: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[2]: </a:t>
            </a:r>
            <a:r>
              <a:rPr lang="en-US" sz="1400" dirty="0" smtClean="0"/>
              <a:t>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[1]: http://mivia.unisa.it/datasets/audio-analysis/mivia-road-audio-events-data-set</a:t>
            </a:r>
            <a:r>
              <a:rPr lang="en-US" smtClean="0"/>
              <a:t>/ (Data sets)</a:t>
            </a:r>
          </a:p>
          <a:p>
            <a:r>
              <a:rPr lang="en-US" dirty="0" smtClean="0"/>
              <a:t>[2]: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Mel-Frequency </a:t>
            </a:r>
            <a:r>
              <a:rPr lang="en-US" dirty="0"/>
              <a:t>Cepstral </a:t>
            </a:r>
            <a:r>
              <a:rPr lang="en-US" dirty="0" smtClean="0"/>
              <a:t>Coefficients for each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FFT -&gt; Filter into Frequency Ranges -&gt; Log -&gt; DCT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frequencies -&gt; Get ranges of frequencies -&gt; non-linear scaling to match human hearing -&gt; simplify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</a:t>
            </a:r>
            <a:r>
              <a:rPr lang="en-US" smtClean="0"/>
              <a:t>classification 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1943</TotalTime>
  <Words>994</Words>
  <Application>Microsoft Office PowerPoint</Application>
  <PresentationFormat>Widescreen</PresentationFormat>
  <Paragraphs>320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PowerPoint Presentation</vt:lpstr>
      <vt:lpstr>PowerPoint Presentation</vt:lpstr>
      <vt:lpstr>PowerPoint Presentation</vt:lpstr>
      <vt:lpstr>Comparison to Existing Work</vt:lpstr>
      <vt:lpstr>Future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68</cp:revision>
  <dcterms:created xsi:type="dcterms:W3CDTF">2018-11-10T01:00:29Z</dcterms:created>
  <dcterms:modified xsi:type="dcterms:W3CDTF">2018-11-16T04:21:24Z</dcterms:modified>
</cp:coreProperties>
</file>