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497424"/>
        <c:axId val="154497984"/>
      </c:lineChart>
      <c:catAx>
        <c:axId val="15449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97984"/>
        <c:crosses val="autoZero"/>
        <c:auto val="1"/>
        <c:lblAlgn val="ctr"/>
        <c:lblOffset val="100"/>
        <c:noMultiLvlLbl val="0"/>
      </c:catAx>
      <c:valAx>
        <c:axId val="15449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9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608512"/>
        <c:axId val="240726480"/>
      </c:lineChart>
      <c:catAx>
        <c:axId val="1546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726480"/>
        <c:crosses val="autoZero"/>
        <c:auto val="1"/>
        <c:lblAlgn val="ctr"/>
        <c:lblOffset val="100"/>
        <c:noMultiLvlLbl val="0"/>
      </c:catAx>
      <c:valAx>
        <c:axId val="24072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0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647632"/>
        <c:axId val="157648192"/>
      </c:lineChart>
      <c:catAx>
        <c:axId val="15764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8192"/>
        <c:crosses val="autoZero"/>
        <c:auto val="1"/>
        <c:lblAlgn val="ctr"/>
        <c:lblOffset val="100"/>
        <c:noMultiLvlLbl val="0"/>
      </c:catAx>
      <c:valAx>
        <c:axId val="1576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</a:t>
            </a:r>
            <a:r>
              <a:rPr lang="en-US" dirty="0" smtClean="0"/>
              <a:t>100 “words” of a “skid” mean less when the words are 300ms segments as opposed to 50ms segments.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[1]: 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.wav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Data pre-divided into four completely independent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3170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</a:t>
            </a:r>
            <a:r>
              <a:rPr lang="en-US" dirty="0" smtClean="0"/>
              <a:t>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clip of crash on the right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 of crash audio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SVC used to classify histograms created from </a:t>
            </a:r>
            <a:r>
              <a:rPr lang="en-US" dirty="0" err="1" smtClean="0"/>
              <a:t>kmeans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already split into folds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is the penalty term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forget what gamma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Tuned parameters per frame length, per </a:t>
            </a:r>
            <a:r>
              <a:rPr lang="en-US" dirty="0" err="1" smtClean="0"/>
              <a:t>KMeans</a:t>
            </a:r>
            <a:r>
              <a:rPr lang="en-US" dirty="0" smtClean="0"/>
              <a:t> cluster count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tuning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1728</TotalTime>
  <Words>630</Words>
  <Application>Microsoft Office PowerPoint</Application>
  <PresentationFormat>Widescreen</PresentationFormat>
  <Paragraphs>75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Results</vt:lpstr>
      <vt:lpstr>C-VALUES &amp; GAMMA FOR EACH CLUSTER</vt:lpstr>
      <vt:lpstr>Results</vt:lpstr>
      <vt:lpstr>Future Work</vt:lpstr>
      <vt:lpstr>Comparison to Existing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Jacob</cp:lastModifiedBy>
  <cp:revision>49</cp:revision>
  <dcterms:created xsi:type="dcterms:W3CDTF">2018-11-10T01:00:29Z</dcterms:created>
  <dcterms:modified xsi:type="dcterms:W3CDTF">2018-11-14T00:32:07Z</dcterms:modified>
</cp:coreProperties>
</file>