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466440"/>
        <c:axId val="430472712"/>
      </c:lineChart>
      <c:catAx>
        <c:axId val="43046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72712"/>
        <c:crosses val="autoZero"/>
        <c:auto val="1"/>
        <c:lblAlgn val="ctr"/>
        <c:lblOffset val="100"/>
        <c:noMultiLvlLbl val="0"/>
      </c:catAx>
      <c:valAx>
        <c:axId val="430472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66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473104"/>
        <c:axId val="430470360"/>
      </c:lineChart>
      <c:catAx>
        <c:axId val="43047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70360"/>
        <c:crosses val="autoZero"/>
        <c:auto val="1"/>
        <c:lblAlgn val="ctr"/>
        <c:lblOffset val="100"/>
        <c:noMultiLvlLbl val="0"/>
      </c:catAx>
      <c:valAx>
        <c:axId val="43047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7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473496"/>
        <c:axId val="430467616"/>
      </c:lineChart>
      <c:catAx>
        <c:axId val="430473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67616"/>
        <c:crosses val="autoZero"/>
        <c:auto val="1"/>
        <c:lblAlgn val="ctr"/>
        <c:lblOffset val="100"/>
        <c:noMultiLvlLbl val="0"/>
      </c:catAx>
      <c:valAx>
        <c:axId val="43046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73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in a 300ms segment than it does a 50ms segment.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</a:t>
            </a:r>
            <a:r>
              <a:rPr lang="en-US" dirty="0" smtClean="0"/>
              <a:t>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</a:t>
            </a:r>
            <a:r>
              <a:rPr lang="en-US" dirty="0" smtClean="0"/>
              <a:t>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</a:t>
            </a:r>
            <a:r>
              <a:rPr lang="en-US" dirty="0" smtClean="0"/>
              <a:t>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</a:t>
            </a:r>
            <a:r>
              <a:rPr lang="en-US" dirty="0" smtClean="0"/>
              <a:t>sampled at 32 kHz and saved as .wav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Data </a:t>
            </a:r>
            <a:r>
              <a:rPr lang="en-US" dirty="0" smtClean="0"/>
              <a:t>pre-divided into four completely independent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</a:t>
            </a:r>
            <a:r>
              <a:rPr lang="en-US" dirty="0" smtClean="0"/>
              <a:t>“words”.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</a:t>
            </a:r>
            <a:r>
              <a:rPr lang="en-US" dirty="0" smtClean="0"/>
              <a:t>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</a:t>
            </a:r>
            <a:r>
              <a:rPr lang="en-US" dirty="0" smtClean="0"/>
              <a:t>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 smtClean="0"/>
              <a:t>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</a:t>
            </a:r>
            <a:r>
              <a:rPr lang="en-US" dirty="0" smtClean="0"/>
              <a:t>SVC used to classify </a:t>
            </a:r>
            <a:r>
              <a:rPr lang="en-US" dirty="0" smtClean="0"/>
              <a:t>histograms created from </a:t>
            </a:r>
            <a:r>
              <a:rPr lang="en-US" dirty="0" err="1" smtClean="0"/>
              <a:t>kmeans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</a:t>
            </a:r>
            <a:r>
              <a:rPr lang="en-US" dirty="0" smtClean="0"/>
              <a:t>already split into folds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smtClean="0"/>
              <a:t>K-folds </a:t>
            </a:r>
            <a:r>
              <a:rPr lang="en-US" dirty="0" smtClean="0"/>
              <a:t>cross-validation </a:t>
            </a:r>
            <a:r>
              <a:rPr lang="en-US" dirty="0" smtClean="0"/>
              <a:t>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is the penalty term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forget what gamma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Tuned </a:t>
            </a:r>
            <a:r>
              <a:rPr lang="en-US" dirty="0" smtClean="0"/>
              <a:t>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1645</TotalTime>
  <Words>562</Words>
  <Application>Microsoft Office PowerPoint</Application>
  <PresentationFormat>Widescreen</PresentationFormat>
  <Paragraphs>71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Dangerous Road Event Detection</vt:lpstr>
      <vt:lpstr>PowerPoint Presentation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C-VALUES &amp; GAMMA FOR EACH CLUSTER</vt:lpstr>
      <vt:lpstr>Results</vt:lpstr>
      <vt:lpstr>Future Work</vt:lpstr>
      <vt:lpstr>Comparison to Existing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40</cp:revision>
  <dcterms:created xsi:type="dcterms:W3CDTF">2018-11-10T01:00:29Z</dcterms:created>
  <dcterms:modified xsi:type="dcterms:W3CDTF">2018-11-13T18:52:10Z</dcterms:modified>
</cp:coreProperties>
</file>