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4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4">
          <p15:clr>
            <a:srgbClr val="A4A3A4"/>
          </p15:clr>
        </p15:guide>
        <p15:guide id="2" orient="horz" pos="1501">
          <p15:clr>
            <a:srgbClr val="A4A3A4"/>
          </p15:clr>
        </p15:guide>
        <p15:guide id="3" pos="354">
          <p15:clr>
            <a:srgbClr val="A4A3A4"/>
          </p15:clr>
        </p15:guide>
        <p15:guide id="4" pos="47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6D44"/>
    <a:srgbClr val="004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4655"/>
  </p:normalViewPr>
  <p:slideViewPr>
    <p:cSldViewPr snapToGrid="0" snapToObjects="1" showGuides="1">
      <p:cViewPr varScale="1">
        <p:scale>
          <a:sx n="95" d="100"/>
          <a:sy n="95" d="100"/>
        </p:scale>
        <p:origin x="668" y="68"/>
      </p:cViewPr>
      <p:guideLst>
        <p:guide orient="horz" pos="924"/>
        <p:guide orient="horz" pos="1501"/>
        <p:guide pos="354"/>
        <p:guide pos="47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DECE0-0DFF-BD44-88D2-0FF326440D2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DD2E3-D5F2-4A45-AF19-CC16CA56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13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079EE-3B77-AA4E-B586-B4DC1EA01BA6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0FA47-062E-4A4D-8B01-918B2520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0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version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terialise_BL_Wordmark_sRGB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62" y="589280"/>
            <a:ext cx="2523688" cy="1524000"/>
          </a:xfrm>
          <a:prstGeom prst="rect">
            <a:avLst/>
          </a:prstGeom>
        </p:spPr>
      </p:pic>
      <p:pic>
        <p:nvPicPr>
          <p:cNvPr id="25" name="Picture 24" descr="pagina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47"/>
            <a:ext cx="9144000" cy="4986528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503" y="3204586"/>
            <a:ext cx="5213801" cy="1102519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35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object 15"/>
          <p:cNvSpPr txBox="1"/>
          <p:nvPr userDrawn="1"/>
        </p:nvSpPr>
        <p:spPr>
          <a:xfrm>
            <a:off x="3295276" y="3262465"/>
            <a:ext cx="5084444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80000"/>
              </a:lnSpc>
            </a:pPr>
            <a:endParaRPr sz="3500" dirty="0">
              <a:latin typeface="Arial"/>
              <a:cs typeface="Arial"/>
            </a:endParaRPr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644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Picture 2" descr="pagina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9930"/>
            <a:ext cx="9144000" cy="112643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222856" y="3956785"/>
            <a:ext cx="3359150" cy="495300"/>
          </a:xfrm>
        </p:spPr>
        <p:txBody>
          <a:bodyPr anchor="b"/>
          <a:lstStyle>
            <a:lvl1pPr marL="0" indent="0" algn="r">
              <a:buFont typeface="Arial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13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075310"/>
            <a:ext cx="6096000" cy="16090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729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1 Landscap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283086"/>
            <a:ext cx="60960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3588360"/>
            <a:ext cx="6096000" cy="947736"/>
          </a:xfrm>
        </p:spPr>
        <p:txBody>
          <a:bodyPr numCol="1" spcCol="720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61976" y="1422400"/>
            <a:ext cx="7880350" cy="2018289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1179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706411"/>
            <a:ext cx="4851803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074748"/>
            <a:ext cx="4851803" cy="2393616"/>
          </a:xfrm>
        </p:spPr>
        <p:txBody>
          <a:bodyPr numCol="1" spcCol="720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150763" y="1402847"/>
            <a:ext cx="2342361" cy="3133249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631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Small Picture - In a nuts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138"/>
            <a:ext cx="4851803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142480"/>
            <a:ext cx="4851803" cy="2393616"/>
          </a:xfrm>
        </p:spPr>
        <p:txBody>
          <a:bodyPr numCol="1" spcCol="720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150763" y="1402847"/>
            <a:ext cx="2342361" cy="3133249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530225" y="708147"/>
            <a:ext cx="1979999" cy="238125"/>
          </a:xfrm>
          <a:solidFill>
            <a:schemeClr val="tx1"/>
          </a:solidFill>
        </p:spPr>
        <p:txBody>
          <a:bodyPr tIns="46800" bIns="46800" anchor="ctr">
            <a:noAutofit/>
          </a:bodyPr>
          <a:lstStyle>
            <a:lvl1pPr marL="0" indent="0">
              <a:buFont typeface="Arial"/>
              <a:buNone/>
              <a:defRPr sz="9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513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706411"/>
            <a:ext cx="6096000" cy="85725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457200" y="2044921"/>
            <a:ext cx="6654799" cy="2437378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9282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1 Pictur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274" y="1717430"/>
            <a:ext cx="289507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910273" y="2909082"/>
            <a:ext cx="3582851" cy="1587443"/>
          </a:xfrm>
        </p:spPr>
        <p:txBody>
          <a:bodyPr numCol="1" spcCol="72000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555848" cy="5143500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6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579968" y="1397331"/>
            <a:ext cx="2473325" cy="23812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1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269345" y="1397331"/>
            <a:ext cx="2473325" cy="23812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1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958548" y="1397331"/>
            <a:ext cx="2473325" cy="23812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1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5"/>
          </p:nvPr>
        </p:nvSpPr>
        <p:spPr>
          <a:xfrm>
            <a:off x="3269345" y="1641910"/>
            <a:ext cx="2473325" cy="1262063"/>
          </a:xfrm>
          <a:solidFill>
            <a:schemeClr val="bg1">
              <a:lumMod val="85000"/>
            </a:schemeClr>
          </a:solidFill>
        </p:spPr>
        <p:txBody>
          <a:bodyPr tIns="72000">
            <a:noAutofit/>
          </a:bodyPr>
          <a:lstStyle>
            <a:lvl1pPr marL="0" indent="0" algn="l">
              <a:buFont typeface="Arial"/>
              <a:buNone/>
              <a:defRPr sz="1050"/>
            </a:lvl1pPr>
            <a:lvl2pPr marL="88900" indent="-88900" algn="l">
              <a:buFont typeface="Lucida Grande"/>
              <a:buChar char="-"/>
              <a:defRPr sz="1000"/>
            </a:lvl2pPr>
            <a:lvl3pPr marL="177800" indent="-88900" algn="l">
              <a:buFont typeface="Arial"/>
              <a:buChar char="•"/>
              <a:tabLst/>
              <a:defRPr sz="900"/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6"/>
          </p:nvPr>
        </p:nvSpPr>
        <p:spPr>
          <a:xfrm>
            <a:off x="5958548" y="1631750"/>
            <a:ext cx="2473325" cy="1262063"/>
          </a:xfrm>
          <a:solidFill>
            <a:schemeClr val="accent2"/>
          </a:solidFill>
        </p:spPr>
        <p:txBody>
          <a:bodyPr tIns="72000">
            <a:noAutofit/>
          </a:bodyPr>
          <a:lstStyle>
            <a:lvl1pPr marL="0" indent="0" algn="l">
              <a:buFont typeface="Arial"/>
              <a:buNone/>
              <a:defRPr sz="1050">
                <a:solidFill>
                  <a:srgbClr val="FFFFFF"/>
                </a:solidFill>
              </a:defRPr>
            </a:lvl1pPr>
            <a:lvl2pPr marL="88900" indent="-88900" algn="l">
              <a:buFont typeface="Lucida Grande"/>
              <a:buChar char="-"/>
              <a:defRPr sz="1000">
                <a:solidFill>
                  <a:srgbClr val="FFFFFF"/>
                </a:solidFill>
              </a:defRPr>
            </a:lvl2pPr>
            <a:lvl3pPr marL="177800" indent="-88900" algn="l">
              <a:buFont typeface="Arial"/>
              <a:buChar char="•"/>
              <a:tabLst/>
              <a:defRPr sz="900">
                <a:solidFill>
                  <a:srgbClr val="FFFFFF"/>
                </a:solidFill>
              </a:defRPr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579968" y="1631750"/>
            <a:ext cx="2473325" cy="1262063"/>
          </a:xfrm>
          <a:solidFill>
            <a:schemeClr val="accent3"/>
          </a:solidFill>
        </p:spPr>
        <p:txBody>
          <a:bodyPr tIns="72000">
            <a:noAutofit/>
          </a:bodyPr>
          <a:lstStyle>
            <a:lvl1pPr marL="0" indent="0" algn="l">
              <a:buFont typeface="Arial"/>
              <a:buNone/>
              <a:defRPr sz="1050"/>
            </a:lvl1pPr>
            <a:lvl2pPr marL="88900" indent="-88900" algn="l">
              <a:buFont typeface="Lucida Grande"/>
              <a:buChar char="-"/>
              <a:defRPr sz="1000"/>
            </a:lvl2pPr>
            <a:lvl3pPr marL="177800" indent="-88900" algn="l">
              <a:buFont typeface="Arial"/>
              <a:buChar char="•"/>
              <a:tabLst/>
              <a:defRPr sz="900"/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579968" y="2899728"/>
            <a:ext cx="2473325" cy="1590675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4" name="Picture Placeholder 32"/>
          <p:cNvSpPr>
            <a:spLocks noGrp="1"/>
          </p:cNvSpPr>
          <p:nvPr>
            <p:ph type="pic" sz="quarter" idx="19"/>
          </p:nvPr>
        </p:nvSpPr>
        <p:spPr>
          <a:xfrm>
            <a:off x="3269345" y="2909888"/>
            <a:ext cx="2473325" cy="1590675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5" name="Picture Placeholder 32"/>
          <p:cNvSpPr>
            <a:spLocks noGrp="1"/>
          </p:cNvSpPr>
          <p:nvPr>
            <p:ph type="pic" sz="quarter" idx="20"/>
          </p:nvPr>
        </p:nvSpPr>
        <p:spPr>
          <a:xfrm>
            <a:off x="5955374" y="2899728"/>
            <a:ext cx="2473325" cy="1590675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296230"/>
            <a:ext cx="6096000" cy="85725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1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Dark Picture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4" y="677304"/>
            <a:ext cx="5329319" cy="1840454"/>
          </a:xfrm>
          <a:solidFill>
            <a:schemeClr val="bg1">
              <a:alpha val="0"/>
            </a:schemeClr>
          </a:solidFill>
        </p:spPr>
        <p:txBody>
          <a:bodyPr>
            <a:noAutofit/>
          </a:bodyPr>
          <a:lstStyle>
            <a:lvl1pPr>
              <a:lnSpc>
                <a:spcPct val="90000"/>
              </a:lnSpc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Materialise_WT_s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52" y="3960813"/>
            <a:ext cx="1417311" cy="7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9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Light Picture 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4" y="677304"/>
            <a:ext cx="5329319" cy="184045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Materialise_BL_s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94" y="3961086"/>
            <a:ext cx="1419839" cy="7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8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88" y="637591"/>
            <a:ext cx="4049713" cy="1423087"/>
          </a:xfrm>
          <a:blipFill rotWithShape="1">
            <a:blip r:embed="rId2"/>
            <a:stretch>
              <a:fillRect/>
            </a:stretch>
          </a:blipFill>
        </p:spPr>
        <p:txBody>
          <a:bodyPr lIns="216000" tIns="234000" rIns="144000" bIns="234000" anchor="ctr">
            <a:spAutoFit/>
          </a:bodyPr>
          <a:lstStyle>
            <a:lvl1pPr marL="0" indent="0">
              <a:lnSpc>
                <a:spcPct val="90000"/>
              </a:lnSpc>
              <a:buFont typeface="Arial"/>
              <a:buNone/>
              <a:defRPr sz="3400">
                <a:solidFill>
                  <a:srgbClr val="FFFFFF"/>
                </a:solidFill>
              </a:defRPr>
            </a:lvl1pPr>
            <a:lvl2pPr marL="265113" indent="0">
              <a:buFont typeface="Arial"/>
              <a:buNone/>
              <a:defRPr sz="3600">
                <a:solidFill>
                  <a:srgbClr val="FFFFFF"/>
                </a:solidFill>
              </a:defRPr>
            </a:lvl2pPr>
            <a:lvl3pPr marL="539750" indent="0">
              <a:buNone/>
              <a:defRPr sz="3600">
                <a:solidFill>
                  <a:srgbClr val="FFFFFF"/>
                </a:solidFill>
              </a:defRPr>
            </a:lvl3pPr>
            <a:lvl4pPr marL="715962" indent="0">
              <a:buNone/>
              <a:defRPr sz="3600">
                <a:solidFill>
                  <a:srgbClr val="FFFFFF"/>
                </a:solidFill>
              </a:defRPr>
            </a:lvl4pPr>
            <a:lvl5pPr marL="1828800" indent="0">
              <a:buNone/>
              <a:defRPr sz="3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875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version 2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ina3kopi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"/>
            <a:ext cx="9180002" cy="4911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771" y="2209555"/>
            <a:ext cx="3732778" cy="1439353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object 15"/>
          <p:cNvSpPr txBox="1"/>
          <p:nvPr userDrawn="1"/>
        </p:nvSpPr>
        <p:spPr>
          <a:xfrm>
            <a:off x="3295276" y="3262465"/>
            <a:ext cx="5084444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80000"/>
              </a:lnSpc>
            </a:pPr>
            <a:endParaRPr sz="3500" dirty="0">
              <a:latin typeface="Arial"/>
              <a:cs typeface="Arial"/>
            </a:endParaRPr>
          </a:p>
        </p:txBody>
      </p:sp>
      <p:pic>
        <p:nvPicPr>
          <p:cNvPr id="10" name="Picture 9" descr="Materialise_WT_s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52" y="454614"/>
            <a:ext cx="1417311" cy="70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9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</p:spPr>
        <p:txBody>
          <a:bodyPr/>
          <a:lstStyle>
            <a:lvl1pPr marL="0" indent="0" algn="ctr">
              <a:buFont typeface="Arial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" y="3176754"/>
            <a:ext cx="9144000" cy="1573213"/>
          </a:xfr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108609" y="3905104"/>
            <a:ext cx="5473398" cy="495300"/>
          </a:xfrm>
        </p:spPr>
        <p:txBody>
          <a:bodyPr anchor="b">
            <a:noAutofit/>
          </a:bodyPr>
          <a:lstStyle>
            <a:lvl1pPr marL="0" indent="0" algn="r">
              <a:buFont typeface="Arial"/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374826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Feb 22th 2016 | Firstname Lastname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6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4845845"/>
            <a:ext cx="2133600" cy="29765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7397EC-AD80-4910-B762-2A6134F046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3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version 3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gina4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94"/>
            <a:ext cx="9144000" cy="51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770" y="1759612"/>
            <a:ext cx="3723829" cy="1439353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object 15"/>
          <p:cNvSpPr txBox="1"/>
          <p:nvPr userDrawn="1"/>
        </p:nvSpPr>
        <p:spPr>
          <a:xfrm>
            <a:off x="3295276" y="3262465"/>
            <a:ext cx="5084444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80000"/>
              </a:lnSpc>
            </a:pPr>
            <a:endParaRPr sz="3500" dirty="0">
              <a:latin typeface="Arial"/>
              <a:cs typeface="Arial"/>
            </a:endParaRPr>
          </a:p>
        </p:txBody>
      </p:sp>
      <p:pic>
        <p:nvPicPr>
          <p:cNvPr id="13" name="Picture 12" descr="Materialise_BL_s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94" y="3961086"/>
            <a:ext cx="1419839" cy="7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version 4">
    <p:bg>
      <p:bgPr>
        <a:blipFill dpi="0" rotWithShape="1">
          <a:blip r:embed="rId2">
            <a:lum bright="70000" contrast="-70000"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pagina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569"/>
            <a:ext cx="9144000" cy="4494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8512" y="2149009"/>
            <a:ext cx="3855087" cy="1517999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object 15"/>
          <p:cNvSpPr txBox="1"/>
          <p:nvPr userDrawn="1"/>
        </p:nvSpPr>
        <p:spPr>
          <a:xfrm>
            <a:off x="3295276" y="3262465"/>
            <a:ext cx="5084444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80000"/>
              </a:lnSpc>
            </a:pPr>
            <a:endParaRPr sz="3500" dirty="0">
              <a:latin typeface="Arial"/>
              <a:cs typeface="Arial"/>
            </a:endParaRPr>
          </a:p>
        </p:txBody>
      </p:sp>
      <p:pic>
        <p:nvPicPr>
          <p:cNvPr id="10" name="Picture 9" descr="Materialise_BL_s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52" y="454614"/>
            <a:ext cx="1419839" cy="7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50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7359" y="2288667"/>
            <a:ext cx="7077075" cy="2273173"/>
          </a:xfrm>
        </p:spPr>
        <p:txBody>
          <a:bodyPr>
            <a:normAutofit/>
          </a:bodyPr>
          <a:lstStyle>
            <a:lvl1pPr marL="263525" indent="-263525" algn="l">
              <a:spcBef>
                <a:spcPts val="800"/>
              </a:spcBef>
              <a:spcAft>
                <a:spcPts val="800"/>
              </a:spcAft>
              <a:buSzPct val="100000"/>
              <a:buFont typeface="+mj-lt"/>
              <a:buAutoNum type="arabicPeriod"/>
              <a:defRPr sz="1600">
                <a:solidFill>
                  <a:schemeClr val="accent2"/>
                </a:solidFill>
              </a:defRPr>
            </a:lvl1pPr>
            <a:lvl2pPr marL="608013" indent="-342900" algn="l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  <a:defRPr sz="1400"/>
            </a:lvl2pPr>
            <a:lvl3pPr marL="768350" indent="-228600" algn="l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  <a:defRPr sz="1200"/>
            </a:lvl3pPr>
            <a:lvl4pPr marL="944562" indent="-228600" algn="l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  <a:defRPr sz="1100"/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" name="Picture 2" descr="agenda[1]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720"/>
            <a:ext cx="9144000" cy="1018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1346487"/>
            <a:ext cx="6096000" cy="653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311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199" y="2075310"/>
            <a:ext cx="7077075" cy="24655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182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457199" y="2075310"/>
            <a:ext cx="7077076" cy="2465515"/>
          </a:xfrm>
        </p:spPr>
        <p:txBody>
          <a:bodyPr numCol="2" spcCol="72000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7673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Elevator pi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1028138"/>
            <a:ext cx="60960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199" y="2159976"/>
            <a:ext cx="7077075" cy="23442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530225" y="708147"/>
            <a:ext cx="1979999" cy="238125"/>
          </a:xfrm>
          <a:solidFill>
            <a:schemeClr val="accent3"/>
          </a:solidFill>
        </p:spPr>
        <p:txBody>
          <a:bodyPr tIns="46800" bIns="46800" anchor="ctr">
            <a:noAutofit/>
          </a:bodyPr>
          <a:lstStyle>
            <a:lvl1pPr marL="0" indent="0">
              <a:buFont typeface="Arial"/>
              <a:buNone/>
              <a:defRPr sz="900" b="1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647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706411"/>
            <a:ext cx="5581922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6406" y="4656518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Feb 22th 2016 | Firstname Lastname |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2075310"/>
            <a:ext cx="5581922" cy="24655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28"/>
          <p:cNvSpPr>
            <a:spLocks noGrp="1"/>
          </p:cNvSpPr>
          <p:nvPr>
            <p:ph type="body" sz="quarter" idx="17"/>
          </p:nvPr>
        </p:nvSpPr>
        <p:spPr>
          <a:xfrm>
            <a:off x="6643898" y="1687960"/>
            <a:ext cx="1884758" cy="1179066"/>
          </a:xfrm>
          <a:solidFill>
            <a:schemeClr val="accent2"/>
          </a:solidFill>
        </p:spPr>
        <p:txBody>
          <a:bodyPr tIns="93600">
            <a:noAutofit/>
          </a:bodyPr>
          <a:lstStyle>
            <a:lvl1pPr marL="0" indent="0" algn="l">
              <a:buFont typeface="Arial"/>
              <a:buNone/>
              <a:defRPr sz="1000">
                <a:solidFill>
                  <a:schemeClr val="bg1"/>
                </a:solidFill>
              </a:defRPr>
            </a:lvl1pPr>
            <a:lvl2pPr marL="88900" indent="-88900" algn="l">
              <a:buFont typeface="Lucida Grande"/>
              <a:buChar char="-"/>
              <a:defRPr sz="900">
                <a:solidFill>
                  <a:schemeClr val="bg1"/>
                </a:solidFill>
              </a:defRPr>
            </a:lvl2pPr>
            <a:lvl3pPr marL="177800" indent="-88900" algn="l">
              <a:buFont typeface="Arial"/>
              <a:buChar char="•"/>
              <a:tabLst/>
              <a:defRPr sz="800">
                <a:solidFill>
                  <a:schemeClr val="bg1"/>
                </a:solidFill>
              </a:defRPr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28"/>
          <p:cNvSpPr>
            <a:spLocks noGrp="1"/>
          </p:cNvSpPr>
          <p:nvPr>
            <p:ph type="body" sz="quarter" idx="19"/>
          </p:nvPr>
        </p:nvSpPr>
        <p:spPr>
          <a:xfrm>
            <a:off x="6643898" y="3238931"/>
            <a:ext cx="1884758" cy="1179066"/>
          </a:xfrm>
          <a:solidFill>
            <a:schemeClr val="bg1">
              <a:lumMod val="85000"/>
            </a:schemeClr>
          </a:solidFill>
        </p:spPr>
        <p:txBody>
          <a:bodyPr tIns="93600">
            <a:noAutofit/>
          </a:bodyPr>
          <a:lstStyle>
            <a:lvl1pPr marL="0" indent="0" algn="l">
              <a:buFont typeface="Arial"/>
              <a:buNone/>
              <a:defRPr sz="1000"/>
            </a:lvl1pPr>
            <a:lvl2pPr marL="88900" indent="-88900" algn="l">
              <a:buFont typeface="Lucida Grande"/>
              <a:buChar char="-"/>
              <a:defRPr sz="900"/>
            </a:lvl2pPr>
            <a:lvl3pPr marL="177800" indent="-88900" algn="l">
              <a:buFont typeface="Arial"/>
              <a:buChar char="•"/>
              <a:tabLst/>
              <a:defRPr sz="800"/>
            </a:lvl3pPr>
            <a:lvl4pPr marL="715962" indent="0" algn="l">
              <a:buNone/>
              <a:defRPr sz="600"/>
            </a:lvl4pPr>
            <a:lvl5pPr marL="1828800" indent="0" algn="l">
              <a:buNone/>
              <a:defRPr sz="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6643898" y="1451735"/>
            <a:ext cx="1884758" cy="23812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050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6643898" y="3002706"/>
            <a:ext cx="1884758" cy="238125"/>
          </a:xfrm>
          <a:solidFill>
            <a:srgbClr val="F0B322"/>
          </a:solidFill>
        </p:spPr>
        <p:txBody>
          <a:bodyPr anchor="ctr">
            <a:noAutofit/>
          </a:bodyPr>
          <a:lstStyle>
            <a:lvl1pPr marL="0" indent="0">
              <a:buFont typeface="Arial"/>
              <a:buNone/>
              <a:defRPr sz="1050">
                <a:solidFill>
                  <a:schemeClr val="bg1"/>
                </a:solidFill>
              </a:defRPr>
            </a:lvl1pPr>
            <a:lvl2pPr marL="265113" indent="0">
              <a:buFont typeface="Arial"/>
              <a:buNone/>
              <a:defRPr>
                <a:solidFill>
                  <a:schemeClr val="bg1"/>
                </a:solidFill>
              </a:defRPr>
            </a:lvl2pPr>
            <a:lvl3pPr marL="539750" indent="0">
              <a:buNone/>
              <a:defRPr>
                <a:solidFill>
                  <a:schemeClr val="bg1"/>
                </a:solidFill>
              </a:defRPr>
            </a:lvl3pPr>
            <a:lvl4pPr marL="715962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32603" y="4678842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283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4133" y="706411"/>
            <a:ext cx="6096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583" y="2067343"/>
            <a:ext cx="7066517" cy="226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Click to edit Master text styles</a:t>
            </a:r>
          </a:p>
          <a:p>
            <a:pPr lvl="1"/>
            <a:r>
              <a:rPr lang="nl-BE" dirty="0" smtClean="0"/>
              <a:t>Second level</a:t>
            </a:r>
          </a:p>
          <a:p>
            <a:pPr lvl="2"/>
            <a:r>
              <a:rPr lang="nl-BE" dirty="0" smtClean="0"/>
              <a:t>Third level</a:t>
            </a:r>
          </a:p>
          <a:p>
            <a:pPr lvl="3"/>
            <a:r>
              <a:rPr lang="nl-BE" dirty="0" smtClean="0"/>
              <a:t>Fourth level</a:t>
            </a:r>
          </a:p>
        </p:txBody>
      </p:sp>
      <p:pic>
        <p:nvPicPr>
          <p:cNvPr id="12" name="Picture 11" descr="Materialise_BL_sRGB.png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52" y="454614"/>
            <a:ext cx="1419839" cy="701752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9022" y="465651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Arial"/>
              </a:defRPr>
            </a:lvl1pPr>
          </a:lstStyle>
          <a:p>
            <a:r>
              <a:rPr lang="en-US" dirty="0" smtClean="0"/>
              <a:t>Feb 22th 2016 |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 |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416920" y="4685567"/>
            <a:ext cx="498538" cy="246948"/>
          </a:xfrm>
          <a:prstGeom prst="rect">
            <a:avLst/>
          </a:prstGeom>
        </p:spPr>
        <p:txBody>
          <a:bodyPr/>
          <a:lstStyle>
            <a:lvl1pPr algn="l">
              <a:defRPr sz="900">
                <a:solidFill>
                  <a:schemeClr val="bg2"/>
                </a:solidFill>
                <a:latin typeface="Arial Hebrew" charset="-79"/>
                <a:ea typeface="Arial Hebrew" charset="-79"/>
                <a:cs typeface="Arial Hebrew" charset="-79"/>
              </a:defRPr>
            </a:lvl1pPr>
          </a:lstStyle>
          <a:p>
            <a:fld id="{0CC31800-EA3F-C942-A3F9-43DB171805CE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789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76" r:id="rId5"/>
    <p:sldLayoutId id="2147483650" r:id="rId6"/>
    <p:sldLayoutId id="2147483663" r:id="rId7"/>
    <p:sldLayoutId id="2147483674" r:id="rId8"/>
    <p:sldLayoutId id="2147483673" r:id="rId9"/>
    <p:sldLayoutId id="2147483664" r:id="rId10"/>
    <p:sldLayoutId id="2147483665" r:id="rId11"/>
    <p:sldLayoutId id="2147483666" r:id="rId12"/>
    <p:sldLayoutId id="2147483675" r:id="rId13"/>
    <p:sldLayoutId id="2147483668" r:id="rId14"/>
    <p:sldLayoutId id="2147483667" r:id="rId15"/>
    <p:sldLayoutId id="2147483654" r:id="rId16"/>
    <p:sldLayoutId id="2147483669" r:id="rId17"/>
    <p:sldLayoutId id="2147483670" r:id="rId18"/>
    <p:sldLayoutId id="2147483671" r:id="rId19"/>
    <p:sldLayoutId id="2147483655" r:id="rId20"/>
    <p:sldLayoutId id="2147483672" r:id="rId21"/>
    <p:sldLayoutId id="2147483677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Arial"/>
          <a:ea typeface="+mj-ea"/>
          <a:cs typeface="+mj-cs"/>
        </a:defRPr>
      </a:lvl1pPr>
    </p:titleStyle>
    <p:bodyStyle>
      <a:lvl1pPr marL="355600" indent="-355600" algn="l" defTabSz="4572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SzPct val="120000"/>
        <a:buFontTx/>
        <a:buBlip>
          <a:blip r:embed="rId25"/>
        </a:buBlip>
        <a:defRPr sz="1600" kern="1200">
          <a:solidFill>
            <a:schemeClr val="accent2"/>
          </a:solidFill>
          <a:latin typeface="Arial"/>
          <a:ea typeface="+mn-ea"/>
          <a:cs typeface="+mn-cs"/>
        </a:defRPr>
      </a:lvl1pPr>
      <a:lvl2pPr marL="720725" indent="-365125" algn="l" defTabSz="4572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SzPct val="125000"/>
        <a:buFontTx/>
        <a:buBlip>
          <a:blip r:embed="rId25"/>
        </a:buBlip>
        <a:defRPr sz="1400" kern="1200">
          <a:solidFill>
            <a:schemeClr val="accent2"/>
          </a:solidFill>
          <a:latin typeface="Arial"/>
          <a:ea typeface="+mn-ea"/>
          <a:cs typeface="+mn-cs"/>
        </a:defRPr>
      </a:lvl2pPr>
      <a:lvl3pPr marL="893763" indent="-173038" algn="l" defTabSz="4572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Lucida Grande"/>
        <a:buChar char="-"/>
        <a:tabLst/>
        <a:defRPr sz="1200" kern="1200">
          <a:solidFill>
            <a:schemeClr val="accent2"/>
          </a:solidFill>
          <a:latin typeface="Arial"/>
          <a:ea typeface="+mn-ea"/>
          <a:cs typeface="+mn-cs"/>
        </a:defRPr>
      </a:lvl3pPr>
      <a:lvl4pPr marL="1076325" indent="-182563" algn="l" defTabSz="4572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/>
        <a:buChar char="–"/>
        <a:defRPr sz="1100" kern="1200">
          <a:solidFill>
            <a:schemeClr val="accent2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68205" y="3204586"/>
            <a:ext cx="5213801" cy="11025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6" y="289112"/>
            <a:ext cx="6736977" cy="473460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347" y="878963"/>
            <a:ext cx="6736977" cy="3966882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397EC-AD80-4910-B762-2A6134F046A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Materialise">
      <a:dk1>
        <a:sysClr val="windowText" lastClr="000000"/>
      </a:dk1>
      <a:lt1>
        <a:sysClr val="window" lastClr="FFFFFF"/>
      </a:lt1>
      <a:dk2>
        <a:srgbClr val="FFFFFF"/>
      </a:dk2>
      <a:lt2>
        <a:srgbClr val="939598"/>
      </a:lt2>
      <a:accent1>
        <a:srgbClr val="0058A5"/>
      </a:accent1>
      <a:accent2>
        <a:srgbClr val="0D0D16"/>
      </a:accent2>
      <a:accent3>
        <a:srgbClr val="F0B322"/>
      </a:accent3>
      <a:accent4>
        <a:srgbClr val="3379B9"/>
      </a:accent4>
      <a:accent5>
        <a:srgbClr val="3D3D48"/>
      </a:accent5>
      <a:accent6>
        <a:srgbClr val="6696CA"/>
      </a:accent6>
      <a:hlink>
        <a:srgbClr val="6E6E77"/>
      </a:hlink>
      <a:folHlink>
        <a:srgbClr val="006FE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sz="14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rgbClr val="0D0D16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4DD2AC82-CC8C-4F02-BC87-0E547A436A09}" vid="{F7353BA4-3667-4C43-B274-4DE094D7CD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Eyewear Online</Template>
  <TotalTime>12874</TotalTime>
  <Words>2</Words>
  <Application>Microsoft Office PowerPoint</Application>
  <PresentationFormat>On-screen Show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Hebrew</vt:lpstr>
      <vt:lpstr>Calibri</vt:lpstr>
      <vt:lpstr>Lucida Grande</vt:lpstr>
      <vt:lpstr>Office-thema</vt:lpstr>
      <vt:lpstr>PowerPoint Presentation</vt:lpstr>
      <vt:lpstr>PowerPoint Presentation</vt:lpstr>
    </vt:vector>
  </TitlesOfParts>
  <Company>Materialise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Online Platform</dc:title>
  <dc:creator>Dmitriy Nagachevskyi</dc:creator>
  <cp:lastModifiedBy>Dmitriy Nagachevskyi</cp:lastModifiedBy>
  <cp:revision>174</cp:revision>
  <dcterms:created xsi:type="dcterms:W3CDTF">2016-11-30T09:45:16Z</dcterms:created>
  <dcterms:modified xsi:type="dcterms:W3CDTF">2017-08-16T08:04:00Z</dcterms:modified>
</cp:coreProperties>
</file>