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7A547-6212-42E2-9A8A-205F5DA2521B}" v="71" dt="2022-07-21T14:30:16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8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12CB8-F62E-FBDF-9E45-EBAA0AF91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4" r="6" b="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ea typeface="맑은 고딕"/>
              </a:rPr>
              <a:t>2022 씨애랑 전시계획서 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sz="2000" dirty="0">
                <a:ea typeface="Microsoft GothicNeo"/>
                <a:cs typeface="Microsoft GothicNeo"/>
              </a:rPr>
              <a:t>20185156 </a:t>
            </a:r>
            <a:r>
              <a:rPr lang="ko-KR" altLang="en-US" sz="2000" dirty="0" err="1">
                <a:ea typeface="Microsoft GothicNeo"/>
                <a:cs typeface="Microsoft GothicNeo"/>
              </a:rPr>
              <a:t>이윤걸</a:t>
            </a:r>
            <a:endParaRPr lang="ko-KR" altLang="en-US" sz="20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F33D-4E68-B237-570A-E9664D42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 fontScale="90000"/>
          </a:bodyPr>
          <a:lstStyle/>
          <a:p>
            <a:r>
              <a:rPr lang="ko-KR" altLang="en-US" sz="5200" dirty="0">
                <a:ea typeface="Microsoft GothicNeo"/>
                <a:cs typeface="Microsoft GothicNeo"/>
              </a:rPr>
              <a:t>축구</a:t>
            </a:r>
            <a:r>
              <a:rPr lang="en-US" altLang="ko-KR" sz="5200" dirty="0">
                <a:ea typeface="Microsoft GothicNeo"/>
                <a:cs typeface="Microsoft GothicNeo"/>
              </a:rPr>
              <a:t> </a:t>
            </a:r>
            <a:r>
              <a:rPr lang="en-US" altLang="ko-KR" sz="5200" dirty="0" err="1">
                <a:ea typeface="Microsoft GothicNeo"/>
                <a:cs typeface="Microsoft GothicNeo"/>
              </a:rPr>
              <a:t>추가시간</a:t>
            </a:r>
            <a:r>
              <a:rPr lang="en-US" altLang="ko-KR" sz="5200" dirty="0">
                <a:ea typeface="Microsoft GothicNeo"/>
                <a:cs typeface="Microsoft GothicNeo"/>
              </a:rPr>
              <a:t> </a:t>
            </a:r>
            <a:r>
              <a:rPr lang="en-US" altLang="ko-KR" sz="5200" dirty="0" err="1">
                <a:ea typeface="Microsoft GothicNeo"/>
                <a:cs typeface="Microsoft GothicNeo"/>
              </a:rPr>
              <a:t>예측하기</a:t>
            </a:r>
          </a:p>
        </p:txBody>
      </p:sp>
      <p:pic>
        <p:nvPicPr>
          <p:cNvPr id="5" name="Picture 4" descr="골인된 축구공">
            <a:extLst>
              <a:ext uri="{FF2B5EF4-FFF2-40B4-BE49-F238E27FC236}">
                <a16:creationId xmlns:a16="http://schemas.microsoft.com/office/drawing/2014/main" id="{FF17D78D-E346-72AE-8B4F-24B24BBF2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0" r="37833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6364-FFE8-FC59-E1FD-9467A30E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3285761"/>
          </a:xfrm>
        </p:spPr>
        <p:txBody>
          <a:bodyPr lIns="109728" tIns="109728" rIns="109728" bIns="91440" anchor="t">
            <a:noAutofit/>
          </a:bodyPr>
          <a:lstStyle/>
          <a:p>
            <a:pPr>
              <a:lnSpc>
                <a:spcPct val="110000"/>
              </a:lnSpc>
            </a:pPr>
            <a:endParaRPr lang="ko-KR" altLang="en-US" sz="1000" b="1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z="1200" b="1" dirty="0">
                <a:ea typeface="+mn-lt"/>
                <a:cs typeface="+mn-lt"/>
              </a:rPr>
              <a:t>플랫폼</a:t>
            </a:r>
            <a:r>
              <a:rPr lang="en-US" altLang="ko-KR" sz="1200" b="1" dirty="0">
                <a:ea typeface="+mn-lt"/>
                <a:cs typeface="+mn-lt"/>
              </a:rPr>
              <a:t> </a:t>
            </a:r>
            <a:endParaRPr lang="en-US" sz="1200" b="1" dirty="0">
              <a:ea typeface="Microsoft GothicNeo"/>
              <a:cs typeface="Microsoft GothicNe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>
                <a:ea typeface="+mn-lt"/>
                <a:cs typeface="+mn-lt"/>
              </a:rPr>
              <a:t>  </a:t>
            </a:r>
            <a:r>
              <a:rPr lang="en-US" sz="1200" b="1" dirty="0" err="1">
                <a:ea typeface="+mn-lt"/>
                <a:cs typeface="+mn-lt"/>
              </a:rPr>
              <a:t>Jupyter</a:t>
            </a:r>
            <a:r>
              <a:rPr lang="en-US" sz="1200" b="1" dirty="0">
                <a:ea typeface="+mn-lt"/>
                <a:cs typeface="+mn-lt"/>
              </a:rPr>
              <a:t> lab, </a:t>
            </a:r>
            <a:r>
              <a:rPr lang="en-US" sz="1200" b="1" dirty="0" err="1">
                <a:ea typeface="+mn-lt"/>
                <a:cs typeface="+mn-lt"/>
              </a:rPr>
              <a:t>Colab</a:t>
            </a:r>
            <a:r>
              <a:rPr lang="en-US" sz="1200" b="1" dirty="0">
                <a:ea typeface="+mn-lt"/>
                <a:cs typeface="+mn-lt"/>
              </a:rPr>
              <a:t>, Kaggle</a:t>
            </a:r>
            <a:endParaRPr lang="en-US" sz="1200" b="1" dirty="0">
              <a:ea typeface="Microsoft GothicNeo"/>
              <a:cs typeface="Microsoft GothicNeo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z="1200" b="1" dirty="0">
                <a:ea typeface="+mn-lt"/>
                <a:cs typeface="+mn-lt"/>
              </a:rPr>
              <a:t>개발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>
                <a:ea typeface="+mn-lt"/>
                <a:cs typeface="+mn-lt"/>
              </a:rPr>
              <a:t>도구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>
                <a:ea typeface="+mn-lt"/>
                <a:cs typeface="+mn-lt"/>
              </a:rPr>
              <a:t>및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>
                <a:ea typeface="+mn-lt"/>
                <a:cs typeface="+mn-lt"/>
              </a:rPr>
              <a:t>기술</a:t>
            </a:r>
            <a:r>
              <a:rPr lang="en-US" sz="1200" b="1" dirty="0">
                <a:ea typeface="+mn-lt"/>
                <a:cs typeface="+mn-lt"/>
              </a:rPr>
              <a:t>  </a:t>
            </a:r>
            <a:endParaRPr lang="en-US" altLang="ko-KR" sz="1200" b="1" dirty="0">
              <a:ea typeface="Microsoft GothicNeo"/>
              <a:cs typeface="Microsoft GothicNe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200" b="1" dirty="0">
                <a:ea typeface="+mn-lt"/>
                <a:cs typeface="+mn-lt"/>
              </a:rPr>
              <a:t>  </a:t>
            </a:r>
            <a:r>
              <a:rPr lang="ko-KR" altLang="en-US" sz="1200" b="1" dirty="0" err="1">
                <a:ea typeface="+mn-lt"/>
                <a:cs typeface="+mn-lt"/>
              </a:rPr>
              <a:t>파이썬에서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 err="1">
                <a:ea typeface="+mn-lt"/>
                <a:cs typeface="+mn-lt"/>
              </a:rPr>
              <a:t>딥러닝을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>
                <a:ea typeface="+mn-lt"/>
                <a:cs typeface="+mn-lt"/>
              </a:rPr>
              <a:t>이용한</a:t>
            </a:r>
            <a:r>
              <a:rPr lang="en-US" sz="1200" b="1" dirty="0">
                <a:ea typeface="+mn-lt"/>
                <a:cs typeface="+mn-lt"/>
              </a:rPr>
              <a:t> classification</a:t>
            </a:r>
            <a:endParaRPr lang="en-US" sz="1200" b="1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en-US" altLang="ko-KR" sz="1200" b="1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z="1200" b="1" dirty="0">
                <a:ea typeface="+mn-lt"/>
                <a:cs typeface="+mn-lt"/>
              </a:rPr>
              <a:t>진행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>
                <a:ea typeface="+mn-lt"/>
                <a:cs typeface="+mn-lt"/>
              </a:rPr>
              <a:t>상황</a:t>
            </a:r>
            <a:r>
              <a:rPr lang="en-US" altLang="ko-KR" sz="1200" b="1" dirty="0">
                <a:ea typeface="+mn-lt"/>
                <a:cs typeface="+mn-lt"/>
              </a:rPr>
              <a:t> </a:t>
            </a:r>
            <a:endParaRPr lang="en-US" altLang="ko-KR" sz="1200" b="1" dirty="0">
              <a:ea typeface="Microsoft GothicNeo"/>
              <a:cs typeface="Microsoft GothicNe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200" b="1" dirty="0">
                <a:ea typeface="+mn-lt"/>
                <a:cs typeface="+mn-lt"/>
              </a:rPr>
              <a:t>  노트북과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>
                <a:ea typeface="+mn-lt"/>
                <a:cs typeface="+mn-lt"/>
              </a:rPr>
              <a:t>데스크탑에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>
                <a:ea typeface="+mn-lt"/>
                <a:cs typeface="+mn-lt"/>
              </a:rPr>
              <a:t>개발환경</a:t>
            </a:r>
            <a:r>
              <a:rPr lang="en-US" altLang="ko-KR" sz="1200" b="1" dirty="0">
                <a:ea typeface="+mn-lt"/>
                <a:cs typeface="+mn-lt"/>
              </a:rPr>
              <a:t> </a:t>
            </a:r>
            <a:r>
              <a:rPr lang="ko-KR" altLang="en-US" sz="1200" b="1" dirty="0">
                <a:ea typeface="+mn-lt"/>
                <a:cs typeface="+mn-lt"/>
              </a:rPr>
              <a:t>구축</a:t>
            </a:r>
            <a:r>
              <a:rPr lang="en-US" sz="1200" b="1" dirty="0">
                <a:ea typeface="+mn-lt"/>
                <a:cs typeface="+mn-lt"/>
              </a:rPr>
              <a:t>.</a:t>
            </a:r>
            <a:endParaRPr lang="en-US" sz="1200" b="1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en-US" sz="1000" b="1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7531945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11D34"/>
      </a:dk2>
      <a:lt2>
        <a:srgbClr val="E8E2E6"/>
      </a:lt2>
      <a:accent1>
        <a:srgbClr val="47B665"/>
      </a:accent1>
      <a:accent2>
        <a:srgbClr val="3BB18C"/>
      </a:accent2>
      <a:accent3>
        <a:srgbClr val="4AB0BC"/>
      </a:accent3>
      <a:accent4>
        <a:srgbClr val="3B74B1"/>
      </a:accent4>
      <a:accent5>
        <a:srgbClr val="4D54C3"/>
      </a:accent5>
      <a:accent6>
        <a:srgbClr val="653BB1"/>
      </a:accent6>
      <a:hlink>
        <a:srgbClr val="BF3F9C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AccentBoxVTI</vt:lpstr>
      <vt:lpstr>2022 씨애랑 전시계획서 </vt:lpstr>
      <vt:lpstr>축구 추가시간 예측하기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2022-07-21T14:27:17Z</dcterms:created>
  <dcterms:modified xsi:type="dcterms:W3CDTF">2022-07-21T14:39:18Z</dcterms:modified>
</cp:coreProperties>
</file>