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2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FDDFB-8DD2-415E-9EDA-372B0593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38B76-DCEF-461F-A163-41DD8851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18059-EC79-425D-A2F9-626C49D2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72588-73D0-4327-BF88-CD822B9F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9E28C-A5B5-4CCB-8989-32E43794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B771-83A8-4EEF-A559-B79BF2FF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1F585-B1A2-44CA-8F54-A47919BB4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BD83-690D-4DB8-8279-1950A45D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C9274-9D83-48C1-AB31-F8573B10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834DA-39FF-4799-8373-23E64F77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180558-3284-4F97-8417-939B5691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B19F0-5AD8-47C4-AA89-B117F2C7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78F2-6907-443D-A387-03A8ECB4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9337-D308-4F5A-9656-7D7C12F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697B1-1CA2-46BA-AF7C-4448D9A4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3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E3CB1-97C1-4393-9F54-84F1BC29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170D-F21A-4803-89E9-CF9803FA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0186C-A002-47F0-BE9A-A710686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4B566-922E-4870-AA7D-FC8509BF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C20E9-D128-418D-9D10-C02DD949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A3ED9-15C2-49B2-96A5-6176E966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BD90F-D943-4203-9B80-3388E938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86B5-C6EB-46DC-BB2F-4389DEC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1026B-9AA3-4041-B9E6-B1A74095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C2DC6-5A13-4FA6-BECE-B7DF660C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9DEAD-2576-48F9-80F7-194CE38C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612DD-3559-4362-A0E0-84873FDF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742E9-3C01-4D02-975D-AE2A823BE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60CEC-93FE-4872-BDF1-19A3F0E7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FD4E-E300-4BCC-857A-411B89FA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4AE7C-76D6-477D-91D5-C86820AA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3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0945B-B1C7-4474-B3C8-AF742704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B220B-D3A7-4065-BDDA-F61A9AC7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ED384-AF97-4B99-A672-D65F43D1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B3D55-09C1-4AB0-9F1B-92C047E7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AB2AB-A93C-494D-9552-568F312EC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F09563-0C74-45C6-A6E1-E98AAFE4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D1EA7B-3A4B-4915-9429-0019A07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3B51D-9E8D-487A-91A9-36A7D867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316F-385E-493F-9EC5-0199D02A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70ACF8-5460-4BC4-A0F5-ED2BA32C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C70CE-99A9-4A4B-BA24-585E660E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6B221-584A-48FD-9E65-35F74985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0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D6A289-62DF-44E8-A1B7-BBF107E7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6ADB3-1C52-4610-A4D6-C54DE18D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7066B-E8F9-4AA6-8535-E2A54FDE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58BD-6B79-4E60-B771-BBD8ED3E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64DD5-47DB-4658-856D-154DFE6E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EDF84-2335-4131-834C-4CC0C99E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345E1-57A6-45A1-842B-21749EDB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52C9-65CB-4671-BC03-8C6957F9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700ED-33F2-4668-93E3-036C7C35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5FD8-0F8A-40B1-A6BF-EE4CF10F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5A9BD-CBAC-43FC-BD5C-FBCE0CF2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84871-FC01-4046-AC11-C1EE2BF2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58B4D-2A17-4893-9D34-DC9DAC29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D7FAB-CE28-4EEA-932E-40BC0883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A33E3-51AE-4999-A388-BB32DFF3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A4294-4FC3-48E1-AD87-1EA449D6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35CBE-F101-4530-AD57-1BCB5F8B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2E187-2BC0-4112-BB8C-8CEC2B905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40F2-FFE7-478F-BA75-F97A3CFD4CE9}" type="datetimeFigureOut">
              <a:rPr lang="ko-KR" altLang="en-US" smtClean="0"/>
              <a:t>2018-04-22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F6518-D114-40B6-B236-8775ADA34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9F62C-2163-416E-A589-996A6A91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1F05-5226-4973-95FA-4A3922601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B228DB-A9A6-458C-980B-C70147D6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7" y="0"/>
            <a:ext cx="1031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5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8C5C3F-6AD2-4F57-B1E4-2A698BEC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9" y="0"/>
            <a:ext cx="1111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8719C5-6FBA-4E2B-901C-2B18B60D2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"/>
          <a:stretch/>
        </p:blipFill>
        <p:spPr>
          <a:xfrm>
            <a:off x="467184" y="0"/>
            <a:ext cx="11186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1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585093-FF79-4208-8800-B3822D10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3" y="0"/>
            <a:ext cx="1088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74AFA08-E5E7-4BB3-A648-4FFDCB6E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"/>
            <a:ext cx="12192000" cy="685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1DC79D-3C26-4FF5-B3CC-952A1059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04" y="0"/>
            <a:ext cx="975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8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A5A245-3624-4317-8417-68EE9620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3" y="0"/>
            <a:ext cx="10775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이치형</dc:creator>
  <cp:lastModifiedBy>이치형</cp:lastModifiedBy>
  <cp:revision>3</cp:revision>
  <dcterms:created xsi:type="dcterms:W3CDTF">2018-04-22T13:48:23Z</dcterms:created>
  <dcterms:modified xsi:type="dcterms:W3CDTF">2018-04-22T13:54:24Z</dcterms:modified>
</cp:coreProperties>
</file>