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24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8A414-2C20-4E0E-BBAA-821D7D605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0F657-340C-400F-B14B-72F86176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FF718-9458-4DDE-A46A-9602F86B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01634-18C4-468F-8F36-AAD2E63F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7CC79-351B-472E-82B7-91AD868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10D-D1F6-46D6-8E0A-F10A36D2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38D2A-A3A1-466D-B288-1E8C0F738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A8464-A5C0-4499-974C-B398EE94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40E5-3CC8-4E58-8731-3926DB7C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75747-3705-4B46-BC03-8847B702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3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FD36DC-89EF-4F73-BEFB-2C7EE4407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970229-63E7-48C1-97D0-9BADECC0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520BA-AD20-49B6-93C1-EE5DCF6E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01F2D-4507-4845-8464-DDFC5BF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C5AEC-DFB2-4E4D-8BB9-28789C2D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B8831-0E6C-4D0F-BC21-B4168A5C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4FE7F-624A-4753-9E77-2BAA6296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91F3F-F3CB-45E7-B998-2D44F051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DCBB1-8067-4123-886F-4228E4CE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988EE-6C08-452C-B991-0B3BF335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2B8B9-6B40-471A-B15C-330CFB07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64980-8CC2-48AB-B90D-E7BE5486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B3080-B3EC-4B46-B341-3F0AB078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741C9-ABB7-4D68-ACC5-AFED19E3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E3895-9EED-41BD-B66E-243BFACD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5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15FE-E00D-4E4E-B3EB-5B5E6C2A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D0C90-642B-4CE1-914B-A768606B8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39C1C-10E8-44BC-AD78-8CCC88F12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041C8-501C-4D1D-B00A-98FE71B0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A528F-3CF9-4649-9BC5-887E6C05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57F7C-0C99-4D21-96F3-42327948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9B3AB-CCEA-43BF-89AD-4F8C690C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E0E0B-B4BD-4145-B8E8-C6712667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0509B-6106-4D61-98A7-543A0B02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B41C7E-E27C-4DDF-844E-F772D51E6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07055-8FF5-4B14-AEB5-4BCBEB6B8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682DC3-B4EE-4D68-B674-A44E43D7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70DFA-3ECA-48C6-98F0-187160B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E19756-2BCC-42A0-9F20-56D17162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3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0ED82-3C1A-44F0-B689-264501DC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51F85B-A969-4261-AFAD-A885C6A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F46B48-5403-4A74-9ADF-D83E163A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D09D7D-C6A2-4E19-8DB4-6A0530CC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C7CED6-1C6B-4DE0-B2EE-02BDDCC7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CC3AF3-DEDD-4268-B167-10391303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A3975-18EB-4B5B-9442-26A69A3B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1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566A-C37B-4F84-A5C3-D7C365C5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CA43-7D66-40A1-9875-8C83D34B8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422F6-5526-4209-8FBB-0AD44844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A21F9-CDA1-4150-B81C-6DCFF5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D6641-0D24-4ED9-8C45-670977B1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723A1-4156-40D9-87A2-E9202BE4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D421-59C4-4F47-9E65-8CCDFAA8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DE7853-5A94-4D6D-AC71-556758F2F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E0101-EB09-4A92-A901-B9821091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B91DA-5AC1-40AC-BD6B-5404D3A3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9CE69-E8C0-4256-AE66-524DAD72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C54-2876-492E-A62D-E7F4A341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4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DA0C2E-BA81-48F1-B7E1-571C4E23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B345D-2C7B-44F0-A197-002E9E610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6C51A-D39D-4EDB-93B0-F615E3C3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57F1-7EF7-43AB-8F45-3887FEB8D9A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EC764-88BA-47A0-966D-E623E65E2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29D5-AA1C-48A1-A3C7-088B3DA9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A1D6-0762-4C90-AB06-189477ED8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64EA3B-5951-4118-8F9B-8B77D7064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" t="12526" r="3543" b="12440"/>
          <a:stretch/>
        </p:blipFill>
        <p:spPr>
          <a:xfrm>
            <a:off x="266218" y="879676"/>
            <a:ext cx="11493660" cy="51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0C4236-9BCC-4648-9D8C-AE42A43E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83"/>
            <a:ext cx="12192000" cy="58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C4CBB6-809C-44B0-A97C-72306E5E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6572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C57BED-F99A-4ACF-9A06-EBE36D3A91E8}"/>
              </a:ext>
            </a:extLst>
          </p:cNvPr>
          <p:cNvSpPr/>
          <p:nvPr/>
        </p:nvSpPr>
        <p:spPr>
          <a:xfrm>
            <a:off x="520861" y="706055"/>
            <a:ext cx="983848" cy="370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802C7C-FF2B-4B28-A7D5-6B68E180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39106"/>
            <a:ext cx="4633732" cy="243309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5BAA6-527E-4EA3-9DDE-8C48B21AE881}"/>
              </a:ext>
            </a:extLst>
          </p:cNvPr>
          <p:cNvSpPr txBox="1"/>
          <p:nvPr/>
        </p:nvSpPr>
        <p:spPr>
          <a:xfrm>
            <a:off x="3125165" y="1565555"/>
            <a:ext cx="1095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 나타나는 하나의 요소들 </a:t>
            </a:r>
            <a:r>
              <a:rPr lang="en-US" altLang="ko-KR" dirty="0" err="1"/>
              <a:t>div,p,button</a:t>
            </a:r>
            <a:r>
              <a:rPr lang="en-US" altLang="ko-KR" dirty="0"/>
              <a:t> </a:t>
            </a:r>
            <a:r>
              <a:rPr lang="ko-KR" altLang="en-US" dirty="0"/>
              <a:t>등의 태그 </a:t>
            </a:r>
            <a:r>
              <a:rPr lang="en-US" altLang="ko-KR" dirty="0"/>
              <a:t>+ </a:t>
            </a:r>
            <a:r>
              <a:rPr lang="ko-KR" altLang="en-US" dirty="0" err="1"/>
              <a:t>뒷단의</a:t>
            </a:r>
            <a:r>
              <a:rPr lang="ko-KR" altLang="en-US" dirty="0"/>
              <a:t> 데이터를 앞단으로 </a:t>
            </a:r>
            <a:r>
              <a:rPr lang="ko-KR" altLang="en-US" dirty="0" err="1"/>
              <a:t>연결해줄수</a:t>
            </a:r>
            <a:r>
              <a:rPr lang="ko-KR" altLang="en-US" dirty="0"/>
              <a:t> 있는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B5D1F-B3AA-487C-ACFB-D0CFEC24D61B}"/>
              </a:ext>
            </a:extLst>
          </p:cNvPr>
          <p:cNvSpPr txBox="1"/>
          <p:nvPr/>
        </p:nvSpPr>
        <p:spPr>
          <a:xfrm>
            <a:off x="2731625" y="1934887"/>
            <a:ext cx="804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화면이 그려지는 시작점</a:t>
            </a:r>
            <a:r>
              <a:rPr lang="en-US" altLang="ko-KR" dirty="0"/>
              <a:t>, el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나 </a:t>
            </a:r>
            <a:r>
              <a:rPr lang="ko-KR" altLang="en-US" dirty="0" err="1"/>
              <a:t>클래스로접근한</a:t>
            </a:r>
            <a:r>
              <a:rPr lang="ko-KR" altLang="en-US" dirty="0"/>
              <a:t> 태그부터 화면이 </a:t>
            </a:r>
            <a:r>
              <a:rPr lang="ko-KR" altLang="en-US" dirty="0" err="1"/>
              <a:t>그려짐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DCA11-DC5B-47CD-B641-F0577A30A23A}"/>
              </a:ext>
            </a:extLst>
          </p:cNvPr>
          <p:cNvSpPr txBox="1"/>
          <p:nvPr/>
        </p:nvSpPr>
        <p:spPr>
          <a:xfrm>
            <a:off x="1979271" y="2488885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클릭하거나 기타 </a:t>
            </a:r>
            <a:r>
              <a:rPr lang="en-US" altLang="ko-KR" dirty="0"/>
              <a:t>http</a:t>
            </a:r>
            <a:r>
              <a:rPr lang="ko-KR" altLang="en-US" dirty="0"/>
              <a:t>요청같은 구현 메소드를 선언가능 </a:t>
            </a:r>
          </a:p>
        </p:txBody>
      </p:sp>
    </p:spTree>
    <p:extLst>
      <p:ext uri="{BB962C8B-B14F-4D97-AF65-F5344CB8AC3E}">
        <p14:creationId xmlns:p14="http://schemas.microsoft.com/office/powerpoint/2010/main" val="409101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CB1A28-E517-4F2E-ACE8-9928335E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8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8B94B0-D864-476B-ABF2-1132CCB5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153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87902F-EF34-4970-9666-2229C5F1C0AD}"/>
              </a:ext>
            </a:extLst>
          </p:cNvPr>
          <p:cNvSpPr txBox="1"/>
          <p:nvPr/>
        </p:nvSpPr>
        <p:spPr>
          <a:xfrm>
            <a:off x="791201" y="5022805"/>
            <a:ext cx="1091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라이프 사이클 </a:t>
            </a:r>
            <a:r>
              <a:rPr lang="en-US" altLang="ko-KR" dirty="0"/>
              <a:t>: </a:t>
            </a:r>
            <a:r>
              <a:rPr lang="ko-KR" altLang="en-US" dirty="0"/>
              <a:t>모바일 앱이나 기타 어플리케이션 개발을 할 때 어플리케이션이 생성되거나 변경되거나</a:t>
            </a:r>
            <a:br>
              <a:rPr lang="en-US" altLang="ko-KR" dirty="0"/>
            </a:br>
            <a:r>
              <a:rPr lang="ko-KR" altLang="en-US" dirty="0"/>
              <a:t>소멸될 때 각각의 단계를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34748-0C25-4452-AFF3-EEB549495EC4}"/>
              </a:ext>
            </a:extLst>
          </p:cNvPr>
          <p:cNvSpPr txBox="1"/>
          <p:nvPr/>
        </p:nvSpPr>
        <p:spPr>
          <a:xfrm>
            <a:off x="2907322" y="1840468"/>
            <a:ext cx="1008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r>
              <a:rPr lang="ko-KR" altLang="en-US" dirty="0"/>
              <a:t>단에서 어떤 데이터가 변화를 했을 때 그것을 </a:t>
            </a:r>
            <a:r>
              <a:rPr lang="ko-KR" altLang="en-US" dirty="0" err="1"/>
              <a:t>관계할수있도록</a:t>
            </a:r>
            <a:r>
              <a:rPr lang="ko-KR" altLang="en-US" dirty="0"/>
              <a:t> </a:t>
            </a:r>
            <a:r>
              <a:rPr lang="en-US" altLang="ko-KR" dirty="0"/>
              <a:t>vue.js</a:t>
            </a:r>
            <a:r>
              <a:rPr lang="ko-KR" altLang="en-US" dirty="0"/>
              <a:t>가 기능을 가지고 있음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A218F-4CAC-4FE6-87EA-6B5900C6BD34}"/>
              </a:ext>
            </a:extLst>
          </p:cNvPr>
          <p:cNvSpPr txBox="1"/>
          <p:nvPr/>
        </p:nvSpPr>
        <p:spPr>
          <a:xfrm>
            <a:off x="3111547" y="2628339"/>
            <a:ext cx="1162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앞단에서 </a:t>
            </a:r>
            <a:r>
              <a:rPr lang="en-US" altLang="ko-KR" dirty="0" err="1"/>
              <a:t>vue</a:t>
            </a:r>
            <a:r>
              <a:rPr lang="ko-KR" altLang="en-US" dirty="0"/>
              <a:t>가 가지고있는 데이터를 </a:t>
            </a:r>
            <a:r>
              <a:rPr lang="en-US" altLang="ko-KR" dirty="0"/>
              <a:t>html</a:t>
            </a:r>
            <a:r>
              <a:rPr lang="ko-KR" altLang="en-US" dirty="0"/>
              <a:t>에 넘겨줘서 </a:t>
            </a:r>
            <a:r>
              <a:rPr lang="en-US" altLang="ko-KR" dirty="0"/>
              <a:t>html</a:t>
            </a:r>
            <a:r>
              <a:rPr lang="ko-KR" altLang="en-US" dirty="0"/>
              <a:t>이 </a:t>
            </a:r>
            <a:r>
              <a:rPr lang="en-US" altLang="ko-KR" dirty="0" err="1"/>
              <a:t>vue</a:t>
            </a:r>
            <a:r>
              <a:rPr lang="ko-KR" altLang="en-US" dirty="0"/>
              <a:t>의 내용까지 반영한 웹 문서가 </a:t>
            </a:r>
            <a:r>
              <a:rPr lang="ko-KR" altLang="en-US" dirty="0" err="1"/>
              <a:t>될수있게</a:t>
            </a:r>
            <a:r>
              <a:rPr lang="ko-KR" altLang="en-US" dirty="0"/>
              <a:t> 변형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9072E-2AF2-4721-A446-48D3827B8CDF}"/>
              </a:ext>
            </a:extLst>
          </p:cNvPr>
          <p:cNvSpPr txBox="1"/>
          <p:nvPr/>
        </p:nvSpPr>
        <p:spPr>
          <a:xfrm>
            <a:off x="3615849" y="3114607"/>
            <a:ext cx="107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에서 </a:t>
            </a:r>
            <a:r>
              <a:rPr lang="en-US" altLang="ko-KR" dirty="0"/>
              <a:t>html</a:t>
            </a:r>
            <a:r>
              <a:rPr lang="ko-KR" altLang="en-US" dirty="0"/>
              <a:t>이 기본적으로 가지고있는 </a:t>
            </a:r>
            <a:r>
              <a:rPr lang="en-US" altLang="ko-KR" dirty="0" err="1"/>
              <a:t>dom</a:t>
            </a:r>
            <a:r>
              <a:rPr lang="ko-KR" altLang="en-US" dirty="0"/>
              <a:t>이 아니라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의 특성</a:t>
            </a:r>
            <a:r>
              <a:rPr lang="en-US" altLang="ko-KR" dirty="0"/>
              <a:t>, </a:t>
            </a:r>
            <a:r>
              <a:rPr lang="ko-KR" altLang="en-US" dirty="0"/>
              <a:t>성격을 가지고 있는 </a:t>
            </a:r>
            <a:r>
              <a:rPr lang="en-US" altLang="ko-KR" dirty="0" err="1"/>
              <a:t>dom</a:t>
            </a:r>
            <a:r>
              <a:rPr lang="ko-KR" altLang="en-US" dirty="0"/>
              <a:t>에 연결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16AC0-1A68-433A-BD79-BE22CEE66006}"/>
              </a:ext>
            </a:extLst>
          </p:cNvPr>
          <p:cNvSpPr txBox="1"/>
          <p:nvPr/>
        </p:nvSpPr>
        <p:spPr>
          <a:xfrm>
            <a:off x="5059680" y="374866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변화에 따른 </a:t>
            </a:r>
            <a:r>
              <a:rPr lang="ko-KR" altLang="en-US" dirty="0" err="1"/>
              <a:t>재갱신</a:t>
            </a:r>
            <a:r>
              <a:rPr lang="ko-KR" altLang="en-US" dirty="0"/>
              <a:t> 업데이터</a:t>
            </a:r>
          </a:p>
        </p:txBody>
      </p:sp>
    </p:spTree>
    <p:extLst>
      <p:ext uri="{BB962C8B-B14F-4D97-AF65-F5344CB8AC3E}">
        <p14:creationId xmlns:p14="http://schemas.microsoft.com/office/powerpoint/2010/main" val="2539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200885-75A5-45AF-BCDE-05F19B05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680"/>
            <a:ext cx="12192000" cy="3909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15688-5B88-48DD-94F9-10C228BB321B}"/>
              </a:ext>
            </a:extLst>
          </p:cNvPr>
          <p:cNvSpPr txBox="1"/>
          <p:nvPr/>
        </p:nvSpPr>
        <p:spPr>
          <a:xfrm>
            <a:off x="822960" y="4397285"/>
            <a:ext cx="761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인스턴스가 </a:t>
            </a:r>
            <a:r>
              <a:rPr lang="ko-KR" altLang="en-US" dirty="0" err="1"/>
              <a:t>생성되었을때</a:t>
            </a:r>
            <a:r>
              <a:rPr lang="ko-KR" altLang="en-US" dirty="0"/>
              <a:t> 원하는 로직들을 추가해서 구현가능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E9317-0DF8-4AD9-9BD6-CEEB1CD2D006}"/>
              </a:ext>
            </a:extLst>
          </p:cNvPr>
          <p:cNvSpPr txBox="1"/>
          <p:nvPr/>
        </p:nvSpPr>
        <p:spPr>
          <a:xfrm>
            <a:off x="6096000" y="303014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라이프사이클 단계별로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12FB8-F85E-4CE5-9570-156DEE8D986C}"/>
              </a:ext>
            </a:extLst>
          </p:cNvPr>
          <p:cNvSpPr txBox="1"/>
          <p:nvPr/>
        </p:nvSpPr>
        <p:spPr>
          <a:xfrm>
            <a:off x="6355080" y="277368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view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63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EDC48C-C43B-4C1A-9D9A-107537A6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307"/>
            <a:ext cx="12192000" cy="30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9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122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이치형</dc:creator>
  <cp:lastModifiedBy>이치형</cp:lastModifiedBy>
  <cp:revision>7</cp:revision>
  <dcterms:created xsi:type="dcterms:W3CDTF">2018-04-18T13:34:43Z</dcterms:created>
  <dcterms:modified xsi:type="dcterms:W3CDTF">2018-04-18T14:05:28Z</dcterms:modified>
</cp:coreProperties>
</file>