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5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78" y="4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0CE44-E59E-4762-BCED-525ACFB4A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5C86F0-3FD3-4B53-A84A-6C72778B8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FBBBC-A29A-441A-861D-B9C5C416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F6C01-C6EC-4CD2-9466-255061B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D710C-BB20-4224-84B9-C354DCD3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6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E6ECF-3AE5-4FDF-A18E-4807FE05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FFBE95-2C10-4E45-8AEA-293AE2005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B25A9-A51D-4B47-9FEB-6E4FCD12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F2628-A4DE-4843-BEF2-DE5D0C7D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68EBE-4060-4974-83FD-50BD5FBF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5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7E186B-581F-4EA9-A619-41E463955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14685B-ADA7-488B-BD69-5D7D26CF4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814F7-89B6-46DD-ABCE-05FA39AA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5BF35-4EC7-4E19-8C36-286D0989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8BD88-235A-4DAE-894D-2936FFE7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1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1D532-EBAC-45B1-AAF6-DA9B393F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8D78B-0093-4A99-BA74-CE27C2BE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A7652-E4EC-47F8-B966-1CD86070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A2887-BF7E-4C68-84C5-CCE7378A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E8AAA-61B3-4B00-BD62-94643F28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5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FD1AB-0195-48FB-A559-DD159C12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91C0B-1A39-46C8-8633-4B7EFE62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F8BBC-6CE4-466E-9623-C636BFD1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38E9F-D6B0-4AD7-90A8-EB4ACDEC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394D6-D9E6-4EAD-9349-F9912DE6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54059-EA14-4589-905A-B6EA9B3B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523EC-8191-491B-B9A2-970625FFF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FA5124-2074-48B1-951C-B92205B43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F8FF6A-BF0A-4223-B1AA-1F6BC424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6FFC07-FCC6-41C1-9325-AF26AB57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29034-BF6F-4D8D-8F94-ABDD128C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E59D1-52E0-4C27-9221-12641563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3AA1FF-8FAB-466F-B412-ADF02A52C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948C25-8B73-43C6-8BC1-B02B44B45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F96535-6200-45EE-BC52-31D1D79B4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5631EE-65CE-44C3-BADD-92524A115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69FC2D-4A8D-4126-88D6-29098A28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8619A3-C7C5-4D11-9425-39CCEB2F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62EF41-0472-4228-BFCC-196CD88B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4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B0178-08A2-414B-8807-BFA11F55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0A27E1-68A8-4EF8-BFB2-79AC58EB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2FD19D-5855-4102-86D0-6BD8F9E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D5E7E6-94E7-49DA-AE6F-16201A1A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9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E062E5-8E7C-4FB6-A6D9-0AB790F2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BC9AB8-C732-4AA2-B4A5-79889206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1F5390-5AB9-41AC-B89C-6B8ACDBB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1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4DFA9-73E4-4A1E-BC9A-D89D71B4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6ECF-CAF8-4E86-B3F2-23D2F7E1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DDB9C7-08D0-49F6-928C-C7BFA23AC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6B11CC-3081-4B97-B138-F0554059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68F782-28BE-4FB8-B0AC-CF36E8F0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F6DF3-8460-44E7-95A5-9583D73F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2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31A0F-4EE8-49F8-B8AD-8226FC2C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564250-E72A-4F6A-88D5-49118645A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BCCE3-156A-4D82-BA65-F1C5B095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F052E-1E96-4E21-A152-03009F4B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BD369-09A7-40F5-8AF5-53829673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F7A11-2683-4135-BF29-F458CE30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9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6BBE37-7F15-4A06-B8DC-78123883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5490D-25D1-41D1-99CA-16AB2A009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7CFFC-4B2F-411D-A099-B42894ED0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5E54C-EBDA-4B6E-B8AC-78ED1C5384CB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D8A0F-2109-41A0-84E0-8D094DE8A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FA2B3-5E5D-4359-8804-714505016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477FF-0819-4B6A-9F9F-35011A86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9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AAC5BD-8233-4688-839B-89AD10D2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041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8B5845C-4286-4DCE-83CB-E4AF4DF31282}"/>
              </a:ext>
            </a:extLst>
          </p:cNvPr>
          <p:cNvSpPr/>
          <p:nvPr/>
        </p:nvSpPr>
        <p:spPr>
          <a:xfrm>
            <a:off x="957943" y="3907971"/>
            <a:ext cx="2460171" cy="1349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17A76-E9B3-471D-A6B9-FC1FAC9B8E7B}"/>
              </a:ext>
            </a:extLst>
          </p:cNvPr>
          <p:cNvSpPr/>
          <p:nvPr/>
        </p:nvSpPr>
        <p:spPr>
          <a:xfrm>
            <a:off x="3570515" y="3582432"/>
            <a:ext cx="1458686" cy="510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F476E88-FD71-4D51-9102-86BC2134970A}"/>
              </a:ext>
            </a:extLst>
          </p:cNvPr>
          <p:cNvCxnSpPr>
            <a:stCxn id="5" idx="3"/>
          </p:cNvCxnSpPr>
          <p:nvPr/>
        </p:nvCxnSpPr>
        <p:spPr>
          <a:xfrm>
            <a:off x="3418114" y="4582886"/>
            <a:ext cx="4539343" cy="794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A687C76-331A-4372-BFFD-D5CDE2E302E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029201" y="3837731"/>
            <a:ext cx="4767942" cy="1181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0AE944-439F-4401-8CA2-93E20D8C27A5}"/>
              </a:ext>
            </a:extLst>
          </p:cNvPr>
          <p:cNvSpPr txBox="1"/>
          <p:nvPr/>
        </p:nvSpPr>
        <p:spPr>
          <a:xfrm>
            <a:off x="787400" y="1769320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컴포넌트 </a:t>
            </a:r>
            <a:r>
              <a:rPr lang="en-US" altLang="ko-KR" dirty="0">
                <a:solidFill>
                  <a:schemeClr val="accent1"/>
                </a:solidFill>
              </a:rPr>
              <a:t>: </a:t>
            </a:r>
            <a:r>
              <a:rPr lang="ko-KR" altLang="en-US" dirty="0">
                <a:solidFill>
                  <a:schemeClr val="accent1"/>
                </a:solidFill>
              </a:rPr>
              <a:t>화면의 한 단위를 의미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0B57D-F703-4933-AEDD-7093D4FFA135}"/>
              </a:ext>
            </a:extLst>
          </p:cNvPr>
          <p:cNvSpPr txBox="1"/>
          <p:nvPr/>
        </p:nvSpPr>
        <p:spPr>
          <a:xfrm>
            <a:off x="9797143" y="221303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상위 컴포넌트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C0BC6-8A17-4ADE-9ABD-90DDEBB603F6}"/>
              </a:ext>
            </a:extLst>
          </p:cNvPr>
          <p:cNvSpPr txBox="1"/>
          <p:nvPr/>
        </p:nvSpPr>
        <p:spPr>
          <a:xfrm>
            <a:off x="10152743" y="58041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하위 컴포넌트</a:t>
            </a:r>
          </a:p>
        </p:txBody>
      </p:sp>
    </p:spTree>
    <p:extLst>
      <p:ext uri="{BB962C8B-B14F-4D97-AF65-F5344CB8AC3E}">
        <p14:creationId xmlns:p14="http://schemas.microsoft.com/office/powerpoint/2010/main" val="403823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D720E3-F21A-4A9D-BE5B-31550A88A690}"/>
              </a:ext>
            </a:extLst>
          </p:cNvPr>
          <p:cNvSpPr txBox="1"/>
          <p:nvPr/>
        </p:nvSpPr>
        <p:spPr>
          <a:xfrm>
            <a:off x="127289" y="263669"/>
            <a:ext cx="2598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실습</a:t>
            </a:r>
            <a:r>
              <a:rPr lang="en-US" altLang="ko-KR" sz="2000" b="1" dirty="0"/>
              <a:t>] </a:t>
            </a:r>
            <a:r>
              <a:rPr lang="ko-KR" altLang="en-US" sz="2000" b="1" dirty="0"/>
              <a:t>컴포넌트 등록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2DAEE5-6481-45D4-8B71-16B76E8E4567}"/>
              </a:ext>
            </a:extLst>
          </p:cNvPr>
          <p:cNvGrpSpPr/>
          <p:nvPr/>
        </p:nvGrpSpPr>
        <p:grpSpPr>
          <a:xfrm>
            <a:off x="0" y="960726"/>
            <a:ext cx="8128683" cy="5476875"/>
            <a:chOff x="0" y="960726"/>
            <a:chExt cx="8128683" cy="54768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A9B6504-F69F-4620-9D8E-81EC522E1525}"/>
                </a:ext>
              </a:extLst>
            </p:cNvPr>
            <p:cNvSpPr/>
            <p:nvPr/>
          </p:nvSpPr>
          <p:spPr>
            <a:xfrm>
              <a:off x="5686425" y="960726"/>
              <a:ext cx="2442258" cy="54768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0F5B5A2-F4BA-459A-A517-AE546F67A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60726"/>
              <a:ext cx="5686425" cy="547687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3CAE005-27FC-42FB-A61E-3D96E6D6F67F}"/>
              </a:ext>
            </a:extLst>
          </p:cNvPr>
          <p:cNvSpPr txBox="1"/>
          <p:nvPr/>
        </p:nvSpPr>
        <p:spPr>
          <a:xfrm>
            <a:off x="2442258" y="2176041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가 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인 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태그 등록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B9DFC-B8DD-455C-A2BF-C7A828EEEFAD}"/>
              </a:ext>
            </a:extLst>
          </p:cNvPr>
          <p:cNvSpPr txBox="1"/>
          <p:nvPr/>
        </p:nvSpPr>
        <p:spPr>
          <a:xfrm>
            <a:off x="3982296" y="2568126"/>
            <a:ext cx="2932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하위 태그들을 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에 포함시킴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BE3883-5A26-41E9-B035-51C590799239}"/>
              </a:ext>
            </a:extLst>
          </p:cNvPr>
          <p:cNvSpPr txBox="1"/>
          <p:nvPr/>
        </p:nvSpPr>
        <p:spPr>
          <a:xfrm>
            <a:off x="3871690" y="3941501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컴포넌트 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0D49A-087F-44A9-A86F-FBE42F82C9B8}"/>
              </a:ext>
            </a:extLst>
          </p:cNvPr>
          <p:cNvSpPr txBox="1"/>
          <p:nvPr/>
        </p:nvSpPr>
        <p:spPr>
          <a:xfrm>
            <a:off x="3330841" y="4677230"/>
            <a:ext cx="4384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Vue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라이브러리를 </a:t>
            </a:r>
            <a:r>
              <a:rPr lang="ko-KR" alt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로딩했을때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접근할수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있는 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Vue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접근자에 컴포넌트를 전역으로 등록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C03C307-516C-4DBE-9D3E-8420BF79E45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319514" y="4183975"/>
            <a:ext cx="2011327" cy="7856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D450BC-C5E8-4F3C-B196-88A2029F6D5A}"/>
              </a:ext>
            </a:extLst>
          </p:cNvPr>
          <p:cNvSpPr txBox="1"/>
          <p:nvPr/>
        </p:nvSpPr>
        <p:spPr>
          <a:xfrm>
            <a:off x="4975026" y="4175526"/>
            <a:ext cx="5272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my-</a:t>
            </a:r>
            <a:r>
              <a:rPr lang="en-US" altLang="ko-KR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componet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의 내용 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가시적으로 나타낼 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요소들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A5A84A-14F7-417F-BA14-72357377BA65}"/>
              </a:ext>
            </a:extLst>
          </p:cNvPr>
          <p:cNvSpPr/>
          <p:nvPr/>
        </p:nvSpPr>
        <p:spPr>
          <a:xfrm>
            <a:off x="2176041" y="4261326"/>
            <a:ext cx="2754774" cy="181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2FBD020-E3FC-4E34-B008-65D2352FBF6E}"/>
              </a:ext>
            </a:extLst>
          </p:cNvPr>
          <p:cNvCxnSpPr/>
          <p:nvPr/>
        </p:nvCxnSpPr>
        <p:spPr>
          <a:xfrm flipH="1" flipV="1">
            <a:off x="2222339" y="3007850"/>
            <a:ext cx="503738" cy="1272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CADF8D-EC47-4A35-9849-C9851EB92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11291" cy="19443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6F7FFD-E63C-4D2D-815F-6BA37CA8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44357"/>
            <a:ext cx="7211291" cy="34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8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920507-F728-4C07-A76D-2B5E87BF4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0081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FDD4A-6861-49FE-9C35-D65ED45E62CC}"/>
              </a:ext>
            </a:extLst>
          </p:cNvPr>
          <p:cNvSpPr txBox="1"/>
          <p:nvPr/>
        </p:nvSpPr>
        <p:spPr>
          <a:xfrm>
            <a:off x="6926957" y="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출력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1346EA-864B-423E-A187-DB9A87A02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57" y="369332"/>
            <a:ext cx="7534275" cy="3276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FEA8896-2C3E-4C3C-8F6A-44E23A82D542}"/>
              </a:ext>
            </a:extLst>
          </p:cNvPr>
          <p:cNvSpPr/>
          <p:nvPr/>
        </p:nvSpPr>
        <p:spPr>
          <a:xfrm>
            <a:off x="10739336" y="2305455"/>
            <a:ext cx="2996119" cy="165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A1C41C-8DC1-42FE-8BEE-784E0E98C874}"/>
              </a:ext>
            </a:extLst>
          </p:cNvPr>
          <p:cNvSpPr/>
          <p:nvPr/>
        </p:nvSpPr>
        <p:spPr>
          <a:xfrm>
            <a:off x="10739336" y="1650459"/>
            <a:ext cx="2996119" cy="165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A9299-B0D4-465F-91C2-34A948918276}"/>
              </a:ext>
            </a:extLst>
          </p:cNvPr>
          <p:cNvSpPr txBox="1"/>
          <p:nvPr/>
        </p:nvSpPr>
        <p:spPr>
          <a:xfrm>
            <a:off x="11080530" y="2388140"/>
            <a:ext cx="603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등록이 되어있지 않기때문에 위와 같이 인식되지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6C45A4-24A3-4CA0-9145-77663E2D8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443" y="5334000"/>
            <a:ext cx="2647950" cy="15240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658F5BE-9DAB-4A46-970D-CF6F437CE182}"/>
              </a:ext>
            </a:extLst>
          </p:cNvPr>
          <p:cNvCxnSpPr/>
          <p:nvPr/>
        </p:nvCxnSpPr>
        <p:spPr>
          <a:xfrm flipV="1">
            <a:off x="1452880" y="6096000"/>
            <a:ext cx="5770880" cy="203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0A4880-FAA7-4BA5-94F9-076D718AB8DC}"/>
              </a:ext>
            </a:extLst>
          </p:cNvPr>
          <p:cNvSpPr txBox="1"/>
          <p:nvPr/>
        </p:nvSpPr>
        <p:spPr>
          <a:xfrm>
            <a:off x="10271760" y="5323840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이와 같이 등록을 해줘야 제대로 출력 가능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093C741-B5EA-467C-9030-82C36F0FE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6887" y="5706626"/>
            <a:ext cx="2505075" cy="16002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D02F18-F3CB-4DD9-A8FA-8815EF595E4F}"/>
              </a:ext>
            </a:extLst>
          </p:cNvPr>
          <p:cNvSpPr/>
          <p:nvPr/>
        </p:nvSpPr>
        <p:spPr>
          <a:xfrm>
            <a:off x="10326887" y="6858000"/>
            <a:ext cx="1865113" cy="283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65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이치형</dc:creator>
  <cp:lastModifiedBy>이치형</cp:lastModifiedBy>
  <cp:revision>12</cp:revision>
  <dcterms:created xsi:type="dcterms:W3CDTF">2018-04-22T12:35:51Z</dcterms:created>
  <dcterms:modified xsi:type="dcterms:W3CDTF">2018-04-22T13:16:22Z</dcterms:modified>
</cp:coreProperties>
</file>