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34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0CE44-E59E-4762-BCED-525ACFB4A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5C86F0-3FD3-4B53-A84A-6C72778B8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FBBBC-A29A-441A-861D-B9C5C416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F6C01-C6EC-4CD2-9466-255061B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D710C-BB20-4224-84B9-C354DCD3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6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6ECF-3AE5-4FDF-A18E-4807FE05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FFBE95-2C10-4E45-8AEA-293AE2005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B25A9-A51D-4B47-9FEB-6E4FCD12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F2628-A4DE-4843-BEF2-DE5D0C7D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68EBE-4060-4974-83FD-50BD5FBF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5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7E186B-581F-4EA9-A619-41E463955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14685B-ADA7-488B-BD69-5D7D26CF4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814F7-89B6-46DD-ABCE-05FA39AA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5BF35-4EC7-4E19-8C36-286D0989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8BD88-235A-4DAE-894D-2936FFE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1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1D532-EBAC-45B1-AAF6-DA9B393F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8D78B-0093-4A99-BA74-CE27C2BE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A7652-E4EC-47F8-B966-1CD86070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A2887-BF7E-4C68-84C5-CCE7378A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E8AAA-61B3-4B00-BD62-94643F28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5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FD1AB-0195-48FB-A559-DD159C12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91C0B-1A39-46C8-8633-4B7EFE62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F8BBC-6CE4-466E-9623-C636BFD1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38E9F-D6B0-4AD7-90A8-EB4ACDEC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394D6-D9E6-4EAD-9349-F9912DE6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54059-EA14-4589-905A-B6EA9B3B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523EC-8191-491B-B9A2-970625FFF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FA5124-2074-48B1-951C-B92205B43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F8FF6A-BF0A-4223-B1AA-1F6BC424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FFC07-FCC6-41C1-9325-AF26AB57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29034-BF6F-4D8D-8F94-ABDD128C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E59D1-52E0-4C27-9221-12641563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3AA1FF-8FAB-466F-B412-ADF02A52C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948C25-8B73-43C6-8BC1-B02B44B4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96535-6200-45EE-BC52-31D1D79B4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5631EE-65CE-44C3-BADD-92524A115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69FC2D-4A8D-4126-88D6-29098A28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8619A3-C7C5-4D11-9425-39CCEB2F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62EF41-0472-4228-BFCC-196CD88B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4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B0178-08A2-414B-8807-BFA11F55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0A27E1-68A8-4EF8-BFB2-79AC58EB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2FD19D-5855-4102-86D0-6BD8F9E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D5E7E6-94E7-49DA-AE6F-16201A1A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9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E062E5-8E7C-4FB6-A6D9-0AB790F2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BC9AB8-C732-4AA2-B4A5-79889206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1F5390-5AB9-41AC-B89C-6B8ACDBB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1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4DFA9-73E4-4A1E-BC9A-D89D71B4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6ECF-CAF8-4E86-B3F2-23D2F7E1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DDB9C7-08D0-49F6-928C-C7BFA23AC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6B11CC-3081-4B97-B138-F0554059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68F782-28BE-4FB8-B0AC-CF36E8F0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F6DF3-8460-44E7-95A5-9583D73F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2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31A0F-4EE8-49F8-B8AD-8226FC2C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564250-E72A-4F6A-88D5-49118645A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BCCE3-156A-4D82-BA65-F1C5B095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F052E-1E96-4E21-A152-03009F4B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BD369-09A7-40F5-8AF5-53829673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F7A11-2683-4135-BF29-F458CE30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6BBE37-7F15-4A06-B8DC-78123883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5490D-25D1-41D1-99CA-16AB2A00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7CFFC-4B2F-411D-A099-B42894ED0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D8A0F-2109-41A0-84E0-8D094DE8A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FA2B3-5E5D-4359-8804-714505016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9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F35AC3-C183-4679-A723-7598CBF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1506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F7060F-882E-46C4-BD99-F6C07C8F6122}"/>
              </a:ext>
            </a:extLst>
          </p:cNvPr>
          <p:cNvSpPr txBox="1"/>
          <p:nvPr/>
        </p:nvSpPr>
        <p:spPr>
          <a:xfrm>
            <a:off x="6317673" y="561109"/>
            <a:ext cx="5359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화면의 종수가 많아지거나</a:t>
            </a:r>
            <a:endParaRPr lang="en-US" altLang="ko-KR" dirty="0"/>
          </a:p>
          <a:p>
            <a:r>
              <a:rPr lang="ko-KR" altLang="en-US" dirty="0"/>
              <a:t>화면에서 분할되는 컴포넌트가 많아지게 되면</a:t>
            </a:r>
            <a:endParaRPr lang="en-US" altLang="ko-KR" dirty="0"/>
          </a:p>
          <a:p>
            <a:r>
              <a:rPr lang="ko-KR" altLang="en-US" dirty="0" err="1"/>
              <a:t>컴포넌트간에</a:t>
            </a:r>
            <a:r>
              <a:rPr lang="ko-KR" altLang="en-US" dirty="0"/>
              <a:t> 데이터를 </a:t>
            </a:r>
            <a:r>
              <a:rPr lang="ko-KR" altLang="en-US" dirty="0" err="1"/>
              <a:t>넘겨줘야하는</a:t>
            </a:r>
            <a:r>
              <a:rPr lang="ko-KR" altLang="en-US" dirty="0"/>
              <a:t> 상황이 발생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A83CA-02F1-4315-8690-46F8105E1F99}"/>
              </a:ext>
            </a:extLst>
          </p:cNvPr>
          <p:cNvSpPr txBox="1"/>
          <p:nvPr/>
        </p:nvSpPr>
        <p:spPr>
          <a:xfrm>
            <a:off x="314325" y="53721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 발생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1A687-2EB2-4675-B0AF-E3AE8D91F943}"/>
              </a:ext>
            </a:extLst>
          </p:cNvPr>
          <p:cNvSpPr txBox="1"/>
          <p:nvPr/>
        </p:nvSpPr>
        <p:spPr>
          <a:xfrm>
            <a:off x="6557963" y="2300288"/>
            <a:ext cx="5573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컴포넌트간의</a:t>
            </a:r>
            <a:r>
              <a:rPr lang="ko-KR" altLang="en-US" dirty="0"/>
              <a:t> 데이터 전달에 대해 상위</a:t>
            </a:r>
            <a:r>
              <a:rPr lang="en-US" altLang="ko-KR" dirty="0"/>
              <a:t>, </a:t>
            </a:r>
            <a:r>
              <a:rPr lang="ko-KR" altLang="en-US" dirty="0" err="1"/>
              <a:t>하위에대한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컴포넌트 통신을 </a:t>
            </a:r>
            <a:r>
              <a:rPr lang="ko-KR" altLang="en-US" dirty="0" err="1"/>
              <a:t>규격화함</a:t>
            </a:r>
            <a:r>
              <a:rPr lang="en-US" altLang="ko-KR" dirty="0"/>
              <a:t>(</a:t>
            </a:r>
            <a:r>
              <a:rPr lang="ko-KR" altLang="en-US" dirty="0"/>
              <a:t>룰을 정함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F27FD-C6F3-4602-9831-9A3DA697EBD5}"/>
              </a:ext>
            </a:extLst>
          </p:cNvPr>
          <p:cNvSpPr txBox="1"/>
          <p:nvPr/>
        </p:nvSpPr>
        <p:spPr>
          <a:xfrm>
            <a:off x="3837482" y="5372100"/>
            <a:ext cx="254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Props</a:t>
            </a:r>
            <a:r>
              <a:rPr lang="ko-KR" altLang="en-US" dirty="0"/>
              <a:t>라는 속성을 전달</a:t>
            </a:r>
          </a:p>
        </p:txBody>
      </p:sp>
    </p:spTree>
    <p:extLst>
      <p:ext uri="{BB962C8B-B14F-4D97-AF65-F5344CB8AC3E}">
        <p14:creationId xmlns:p14="http://schemas.microsoft.com/office/powerpoint/2010/main" val="341641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53F2EC-38D3-4241-B278-0A797534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90709" cy="2519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90ED5D-157E-44C4-AF3F-2BE31980A05B}"/>
              </a:ext>
            </a:extLst>
          </p:cNvPr>
          <p:cNvSpPr txBox="1"/>
          <p:nvPr/>
        </p:nvSpPr>
        <p:spPr>
          <a:xfrm>
            <a:off x="781083" y="2519431"/>
            <a:ext cx="10860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객체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배열등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데이터의 유형과 상관없이 모든 값 전달 가능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왜써야하는가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하위컴포넌트가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상위컴포넌트의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값을 바로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참조할수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없기떄문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각 컴포넌트는 컴포넌트 자체의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스코프를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가지고 있기때문에 다른 컴포넌트의 값을 바로 접근하지 못함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그렇기떄문에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컴포넌트의 통신에 대해서 이해를 하고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프랍스나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이벤트에대해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알고있어야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9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849420-DFA4-4610-ADBD-39180D65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499764" cy="43328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F1EAAC4-8056-4548-88F9-EDE77B579ACB}"/>
              </a:ext>
            </a:extLst>
          </p:cNvPr>
          <p:cNvSpPr/>
          <p:nvPr/>
        </p:nvSpPr>
        <p:spPr>
          <a:xfrm>
            <a:off x="1324947" y="438539"/>
            <a:ext cx="1026367" cy="177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0874C2-0473-410B-B027-39167AE77F39}"/>
              </a:ext>
            </a:extLst>
          </p:cNvPr>
          <p:cNvSpPr/>
          <p:nvPr/>
        </p:nvSpPr>
        <p:spPr>
          <a:xfrm>
            <a:off x="2848947" y="2911152"/>
            <a:ext cx="1135224" cy="186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A64C6F5-F315-4F56-A8F4-FA2F82DD34D2}"/>
              </a:ext>
            </a:extLst>
          </p:cNvPr>
          <p:cNvCxnSpPr/>
          <p:nvPr/>
        </p:nvCxnSpPr>
        <p:spPr>
          <a:xfrm>
            <a:off x="1856792" y="615820"/>
            <a:ext cx="1548881" cy="2323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745F44-426C-43AA-A417-C2C44B489A2A}"/>
              </a:ext>
            </a:extLst>
          </p:cNvPr>
          <p:cNvSpPr txBox="1"/>
          <p:nvPr/>
        </p:nvSpPr>
        <p:spPr>
          <a:xfrm>
            <a:off x="1688841" y="4683967"/>
            <a:ext cx="960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카멜기법</a:t>
            </a:r>
            <a:r>
              <a:rPr lang="en-US" altLang="ko-KR" dirty="0"/>
              <a:t>(</a:t>
            </a:r>
            <a:r>
              <a:rPr lang="en-US" altLang="ko-KR" dirty="0" err="1"/>
              <a:t>passedData</a:t>
            </a:r>
            <a:r>
              <a:rPr lang="en-US" altLang="ko-KR" dirty="0"/>
              <a:t>)</a:t>
            </a:r>
            <a:r>
              <a:rPr lang="ko-KR" altLang="en-US" dirty="0"/>
              <a:t>이 아닌 모두 소문자</a:t>
            </a:r>
            <a:r>
              <a:rPr lang="en-US" altLang="ko-KR" dirty="0"/>
              <a:t>(</a:t>
            </a:r>
            <a:r>
              <a:rPr lang="en-US" altLang="ko-KR" dirty="0" err="1"/>
              <a:t>passeddata</a:t>
            </a:r>
            <a:r>
              <a:rPr lang="en-US" altLang="ko-KR" dirty="0"/>
              <a:t>) </a:t>
            </a:r>
            <a:r>
              <a:rPr lang="ko-KR" altLang="en-US" dirty="0"/>
              <a:t>로 </a:t>
            </a:r>
            <a:r>
              <a:rPr lang="ko-KR" altLang="en-US" dirty="0" err="1"/>
              <a:t>했을때는</a:t>
            </a:r>
            <a:r>
              <a:rPr lang="ko-KR" altLang="en-US" dirty="0"/>
              <a:t> </a:t>
            </a:r>
            <a:r>
              <a:rPr lang="ko-KR" altLang="en-US" dirty="0" err="1"/>
              <a:t>위와같은</a:t>
            </a:r>
            <a:r>
              <a:rPr lang="ko-KR" altLang="en-US" dirty="0"/>
              <a:t> 오류가 </a:t>
            </a:r>
            <a:r>
              <a:rPr lang="ko-KR" altLang="en-US" dirty="0" err="1"/>
              <a:t>안뜸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50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CF87D2-A16E-45DB-B92B-A6F3ED08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04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0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055973-2663-4F79-9996-78DE3A8D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74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AE0C83-A279-4388-98B7-925F92B157C6}"/>
              </a:ext>
            </a:extLst>
          </p:cNvPr>
          <p:cNvSpPr txBox="1"/>
          <p:nvPr/>
        </p:nvSpPr>
        <p:spPr>
          <a:xfrm>
            <a:off x="542925" y="4243388"/>
            <a:ext cx="160111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부모와 자식관계 컴포넌트 간의 통신방식을 꼭 준수해야하는게 아니라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컴포넌트간의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관계가 없더라도 데이터를 주고받거나 이벤트를 전달 또는 발생시키는데 사용할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수있는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기법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부모 자식관계를 유지하지 않더라도 화면에 있는 어떤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컴포넌트든지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데이터를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주고받을수있음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부모와 자식사이에 무수히 많은 컴포넌트가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있을때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같은 레벨에 있는 컴포넌트에 데이터를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주고받을시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복잡해질수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있기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떄문에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유용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단점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컴포넌트간의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관계가 명확해 지지 않음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부모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자식간의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관계가 아닌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자식간에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이벤트를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던졌을때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이것이 이벤트를 던져서 발생을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한건지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구분 불가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D62C7-9081-42B0-B679-E24745BAE9B5}"/>
              </a:ext>
            </a:extLst>
          </p:cNvPr>
          <p:cNvSpPr txBox="1"/>
          <p:nvPr/>
        </p:nvSpPr>
        <p:spPr>
          <a:xfrm>
            <a:off x="4089569" y="2782669"/>
            <a:ext cx="891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기본적인 화면에 로직들이 들어가는 </a:t>
            </a:r>
            <a:r>
              <a:rPr lang="ko-KR" altLang="en-US" dirty="0" err="1"/>
              <a:t>뷰인스턴스를</a:t>
            </a:r>
            <a:r>
              <a:rPr lang="ko-KR" altLang="en-US" dirty="0"/>
              <a:t> 제외하고 또다른 인스턴스를 생성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80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CD9A12-30ED-4926-9AF0-946B066AA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3" t="30000" r="22720" b="9696"/>
          <a:stretch/>
        </p:blipFill>
        <p:spPr>
          <a:xfrm>
            <a:off x="519545" y="2057400"/>
            <a:ext cx="4638243" cy="2875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62529-BEF7-4D09-A768-7040BA91517C}"/>
              </a:ext>
            </a:extLst>
          </p:cNvPr>
          <p:cNvSpPr txBox="1"/>
          <p:nvPr/>
        </p:nvSpPr>
        <p:spPr>
          <a:xfrm>
            <a:off x="411481" y="1688068"/>
            <a:ext cx="273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하나의 인스턴스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F63E25-71F6-413B-8886-C0640B5B195B}"/>
              </a:ext>
            </a:extLst>
          </p:cNvPr>
          <p:cNvSpPr/>
          <p:nvPr/>
        </p:nvSpPr>
        <p:spPr>
          <a:xfrm>
            <a:off x="7358063" y="2057400"/>
            <a:ext cx="3371850" cy="2714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7DCDB-D9AE-4CB8-BDBA-66B2F5679846}"/>
              </a:ext>
            </a:extLst>
          </p:cNvPr>
          <p:cNvSpPr txBox="1"/>
          <p:nvPr/>
        </p:nvSpPr>
        <p:spPr>
          <a:xfrm>
            <a:off x="7358063" y="168806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임의의 인스턴스 생성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035B381-09E0-4C46-9E6C-A30BF687C915}"/>
              </a:ext>
            </a:extLst>
          </p:cNvPr>
          <p:cNvCxnSpPr/>
          <p:nvPr/>
        </p:nvCxnSpPr>
        <p:spPr>
          <a:xfrm flipV="1">
            <a:off x="2000250" y="2728913"/>
            <a:ext cx="5543550" cy="1128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3E25A29-5F33-4088-B3C4-C3110A807507}"/>
              </a:ext>
            </a:extLst>
          </p:cNvPr>
          <p:cNvCxnSpPr>
            <a:cxnSpLocks/>
          </p:cNvCxnSpPr>
          <p:nvPr/>
        </p:nvCxnSpPr>
        <p:spPr>
          <a:xfrm flipH="1">
            <a:off x="4833938" y="3186112"/>
            <a:ext cx="2862262" cy="671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0980B3-DBB4-45CA-BCFC-DEF65E7463FA}"/>
              </a:ext>
            </a:extLst>
          </p:cNvPr>
          <p:cNvSpPr txBox="1"/>
          <p:nvPr/>
        </p:nvSpPr>
        <p:spPr>
          <a:xfrm>
            <a:off x="4871411" y="2358507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데이터를 주고받는데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D745D4-7292-4169-92D0-AF3C314EDAA4}"/>
              </a:ext>
            </a:extLst>
          </p:cNvPr>
          <p:cNvSpPr txBox="1"/>
          <p:nvPr/>
        </p:nvSpPr>
        <p:spPr>
          <a:xfrm>
            <a:off x="285750" y="500063"/>
            <a:ext cx="17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Event Bus </a:t>
            </a:r>
            <a:r>
              <a:rPr lang="ko-KR" altLang="en-US" dirty="0"/>
              <a:t>원리</a:t>
            </a:r>
          </a:p>
        </p:txBody>
      </p:sp>
    </p:spTree>
    <p:extLst>
      <p:ext uri="{BB962C8B-B14F-4D97-AF65-F5344CB8AC3E}">
        <p14:creationId xmlns:p14="http://schemas.microsoft.com/office/powerpoint/2010/main" val="367646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D4B4C6-7EDA-44DA-8F73-C436094E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864"/>
            <a:ext cx="10141527" cy="5252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47FA28-5106-4435-A644-3E989D880C05}"/>
              </a:ext>
            </a:extLst>
          </p:cNvPr>
          <p:cNvSpPr txBox="1"/>
          <p:nvPr/>
        </p:nvSpPr>
        <p:spPr>
          <a:xfrm>
            <a:off x="2357438" y="2286000"/>
            <a:ext cx="519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‘refresh’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라는 이벤트를 발생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데이터 값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10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전달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F736-1C53-4951-B2DA-0572F13B61E5}"/>
              </a:ext>
            </a:extLst>
          </p:cNvPr>
          <p:cNvSpPr txBox="1"/>
          <p:nvPr/>
        </p:nvSpPr>
        <p:spPr>
          <a:xfrm>
            <a:off x="2286000" y="4053840"/>
            <a:ext cx="693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발생한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‘refresh’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받아옴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, callback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으로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이란 데이터가 들어옴</a:t>
            </a:r>
          </a:p>
        </p:txBody>
      </p:sp>
    </p:spTree>
    <p:extLst>
      <p:ext uri="{BB962C8B-B14F-4D97-AF65-F5344CB8AC3E}">
        <p14:creationId xmlns:p14="http://schemas.microsoft.com/office/powerpoint/2010/main" val="13905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204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이치형</dc:creator>
  <cp:lastModifiedBy>이치형</cp:lastModifiedBy>
  <cp:revision>30</cp:revision>
  <dcterms:created xsi:type="dcterms:W3CDTF">2018-04-22T12:35:51Z</dcterms:created>
  <dcterms:modified xsi:type="dcterms:W3CDTF">2018-04-22T14:31:49Z</dcterms:modified>
</cp:coreProperties>
</file>