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44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0CE44-E59E-4762-BCED-525ACFB4A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5C86F0-3FD3-4B53-A84A-6C72778B8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FBBBC-A29A-441A-861D-B9C5C416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F6C01-C6EC-4CD2-9466-255061B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D710C-BB20-4224-84B9-C354DCD3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06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E6ECF-3AE5-4FDF-A18E-4807FE05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FFBE95-2C10-4E45-8AEA-293AE2005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B25A9-A51D-4B47-9FEB-6E4FCD12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F2628-A4DE-4843-BEF2-DE5D0C7D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68EBE-4060-4974-83FD-50BD5FBF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25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7E186B-581F-4EA9-A619-41E463955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14685B-ADA7-488B-BD69-5D7D26CF4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814F7-89B6-46DD-ABCE-05FA39AA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5BF35-4EC7-4E19-8C36-286D0989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C8BD88-235A-4DAE-894D-2936FFE7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1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1D532-EBAC-45B1-AAF6-DA9B393F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8D78B-0093-4A99-BA74-CE27C2BE0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A7652-E4EC-47F8-B966-1CD86070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A2887-BF7E-4C68-84C5-CCE7378A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E8AAA-61B3-4B00-BD62-94643F28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85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FD1AB-0195-48FB-A559-DD159C12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91C0B-1A39-46C8-8633-4B7EFE62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F8BBC-6CE4-466E-9623-C636BFD1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38E9F-D6B0-4AD7-90A8-EB4ACDEC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394D6-D9E6-4EAD-9349-F9912DE6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10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54059-EA14-4589-905A-B6EA9B3B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A523EC-8191-491B-B9A2-970625FFF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FA5124-2074-48B1-951C-B92205B43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F8FF6A-BF0A-4223-B1AA-1F6BC424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6FFC07-FCC6-41C1-9325-AF26AB57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129034-BF6F-4D8D-8F94-ABDD128C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1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E59D1-52E0-4C27-9221-12641563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3AA1FF-8FAB-466F-B412-ADF02A52C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948C25-8B73-43C6-8BC1-B02B44B45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F96535-6200-45EE-BC52-31D1D79B4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5631EE-65CE-44C3-BADD-92524A115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69FC2D-4A8D-4126-88D6-29098A28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8619A3-C7C5-4D11-9425-39CCEB2F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62EF41-0472-4228-BFCC-196CD88B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4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B0178-08A2-414B-8807-BFA11F55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0A27E1-68A8-4EF8-BFB2-79AC58EB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2FD19D-5855-4102-86D0-6BD8F9EA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D5E7E6-94E7-49DA-AE6F-16201A1A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99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E062E5-8E7C-4FB6-A6D9-0AB790F2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BC9AB8-C732-4AA2-B4A5-79889206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1F5390-5AB9-41AC-B89C-6B8ACDBB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1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4DFA9-73E4-4A1E-BC9A-D89D71B4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16ECF-CAF8-4E86-B3F2-23D2F7E1B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DDB9C7-08D0-49F6-928C-C7BFA23AC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6B11CC-3081-4B97-B138-F0554059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68F782-28BE-4FB8-B0AC-CF36E8F0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F6DF3-8460-44E7-95A5-9583D73F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02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31A0F-4EE8-49F8-B8AD-8226FC2C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564250-E72A-4F6A-88D5-49118645A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BCCE3-156A-4D82-BA65-F1C5B095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F052E-1E96-4E21-A152-03009F4B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1BD369-09A7-40F5-8AF5-53829673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1F7A11-2683-4135-BF29-F458CE30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19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6BBE37-7F15-4A06-B8DC-78123883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5490D-25D1-41D1-99CA-16AB2A009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7CFFC-4B2F-411D-A099-B42894ED0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5E54C-EBDA-4B6E-B8AC-78ED1C5384CB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D8A0F-2109-41A0-84E0-8D094DE8A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FA2B3-5E5D-4359-8804-714505016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79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E867C-F34D-4AC0-9CCE-8281E0C40B4B}"/>
              </a:ext>
            </a:extLst>
          </p:cNvPr>
          <p:cNvSpPr txBox="1"/>
          <p:nvPr/>
        </p:nvSpPr>
        <p:spPr>
          <a:xfrm>
            <a:off x="4606810" y="3044279"/>
            <a:ext cx="29783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04. Router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4997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87FFA23-2B94-45FA-96C8-3A9625A5833E}"/>
              </a:ext>
            </a:extLst>
          </p:cNvPr>
          <p:cNvSpPr/>
          <p:nvPr/>
        </p:nvSpPr>
        <p:spPr>
          <a:xfrm>
            <a:off x="0" y="-111002"/>
            <a:ext cx="3765774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/>
              <a:t>1-2. Named Views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E22C316-EB50-425F-B553-B2401A563875}"/>
              </a:ext>
            </a:extLst>
          </p:cNvPr>
          <p:cNvGrpSpPr/>
          <p:nvPr/>
        </p:nvGrpSpPr>
        <p:grpSpPr>
          <a:xfrm>
            <a:off x="0" y="624839"/>
            <a:ext cx="11047445" cy="5085495"/>
            <a:chOff x="0" y="624840"/>
            <a:chExt cx="9381665" cy="423672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958DA6C-526E-4225-8145-F5E656FA4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447"/>
            <a:stretch/>
          </p:blipFill>
          <p:spPr>
            <a:xfrm>
              <a:off x="0" y="624840"/>
              <a:ext cx="9381665" cy="423672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713BBE9-FABF-4A8C-8CC5-69A32463FA07}"/>
                </a:ext>
              </a:extLst>
            </p:cNvPr>
            <p:cNvSpPr/>
            <p:nvPr/>
          </p:nvSpPr>
          <p:spPr>
            <a:xfrm>
              <a:off x="3125694" y="685800"/>
              <a:ext cx="440466" cy="335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특정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A07DB64-2645-4281-B60F-67316928E7D8}"/>
              </a:ext>
            </a:extLst>
          </p:cNvPr>
          <p:cNvSpPr txBox="1"/>
          <p:nvPr/>
        </p:nvSpPr>
        <p:spPr>
          <a:xfrm>
            <a:off x="2849777" y="1583485"/>
            <a:ext cx="695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Children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형태가 아닌 여러가지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router-view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태그를 선언해서 띄움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C65BE9-B7E4-4ACC-BA0B-9D871C87D1B6}"/>
              </a:ext>
            </a:extLst>
          </p:cNvPr>
          <p:cNvSpPr txBox="1"/>
          <p:nvPr/>
        </p:nvSpPr>
        <p:spPr>
          <a:xfrm>
            <a:off x="7251880" y="2095018"/>
            <a:ext cx="509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nestedHeader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에 해당하는 컴포넌트가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뿌려짐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61913C-C019-4BFC-A284-21C5015F8620}"/>
              </a:ext>
            </a:extLst>
          </p:cNvPr>
          <p:cNvSpPr txBox="1"/>
          <p:nvPr/>
        </p:nvSpPr>
        <p:spPr>
          <a:xfrm>
            <a:off x="4551596" y="2516861"/>
            <a:ext cx="428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default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에 해당하는 컴포넌트가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뿌려짐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8AA0A4A-2D23-4B6C-AD5D-81171AD0B918}"/>
              </a:ext>
            </a:extLst>
          </p:cNvPr>
          <p:cNvCxnSpPr>
            <a:cxnSpLocks/>
          </p:cNvCxnSpPr>
          <p:nvPr/>
        </p:nvCxnSpPr>
        <p:spPr>
          <a:xfrm flipV="1">
            <a:off x="3460450" y="2435841"/>
            <a:ext cx="305324" cy="19324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A5D9043-2D4C-4CD1-B8FC-ABDEDBF8E023}"/>
              </a:ext>
            </a:extLst>
          </p:cNvPr>
          <p:cNvCxnSpPr>
            <a:cxnSpLocks/>
          </p:cNvCxnSpPr>
          <p:nvPr/>
        </p:nvCxnSpPr>
        <p:spPr>
          <a:xfrm flipV="1">
            <a:off x="2749879" y="2701527"/>
            <a:ext cx="0" cy="20106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42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C375A11-F7FE-4AFE-AA17-D7E0971769FB}"/>
              </a:ext>
            </a:extLst>
          </p:cNvPr>
          <p:cNvGrpSpPr/>
          <p:nvPr/>
        </p:nvGrpSpPr>
        <p:grpSpPr>
          <a:xfrm>
            <a:off x="0" y="143375"/>
            <a:ext cx="11064240" cy="5784985"/>
            <a:chOff x="0" y="143375"/>
            <a:chExt cx="12192000" cy="65712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AEBABF7-E1C2-42FE-8543-04929A933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43375"/>
              <a:ext cx="12192000" cy="657125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46D27B5-F238-4CB2-979D-60992BA62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00" y="143375"/>
              <a:ext cx="2109113" cy="46622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0334F31-3A94-4BC0-9A50-DA463EAD8503}"/>
              </a:ext>
            </a:extLst>
          </p:cNvPr>
          <p:cNvSpPr txBox="1"/>
          <p:nvPr/>
        </p:nvSpPr>
        <p:spPr>
          <a:xfrm>
            <a:off x="3048000" y="1569720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-&gt;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여러 개의 컴포넌트를 한번에 뿌림</a:t>
            </a:r>
          </a:p>
        </p:txBody>
      </p:sp>
    </p:spTree>
    <p:extLst>
      <p:ext uri="{BB962C8B-B14F-4D97-AF65-F5344CB8AC3E}">
        <p14:creationId xmlns:p14="http://schemas.microsoft.com/office/powerpoint/2010/main" val="236233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6006CD-A33C-419E-AE3D-C16A1537C45D}"/>
              </a:ext>
            </a:extLst>
          </p:cNvPr>
          <p:cNvSpPr txBox="1"/>
          <p:nvPr/>
        </p:nvSpPr>
        <p:spPr>
          <a:xfrm>
            <a:off x="0" y="156707"/>
            <a:ext cx="646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[Nested Routers VS Named Views </a:t>
            </a:r>
            <a:r>
              <a:rPr lang="ko-KR" altLang="en-US" b="1" dirty="0"/>
              <a:t>소스비교 </a:t>
            </a:r>
            <a:r>
              <a:rPr lang="en-US" altLang="ko-KR" b="1" dirty="0"/>
              <a:t>– index.html]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59ACE6-756E-4928-93F0-8D867D952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96315"/>
            <a:ext cx="6096000" cy="48333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C0B61E-A7D6-4F4C-8E33-646260060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567" y="996314"/>
            <a:ext cx="5706432" cy="4833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F21F10-EE5E-4280-94F0-AA24ECB14402}"/>
              </a:ext>
            </a:extLst>
          </p:cNvPr>
          <p:cNvSpPr txBox="1"/>
          <p:nvPr/>
        </p:nvSpPr>
        <p:spPr>
          <a:xfrm>
            <a:off x="0" y="659036"/>
            <a:ext cx="17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Nested Routers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F3AC0-58EA-442E-8395-4FEDDC26C251}"/>
              </a:ext>
            </a:extLst>
          </p:cNvPr>
          <p:cNvSpPr txBox="1"/>
          <p:nvPr/>
        </p:nvSpPr>
        <p:spPr>
          <a:xfrm>
            <a:off x="6485567" y="571617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Named Views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E748A0-2920-40AA-BA19-71D223AD61D7}"/>
              </a:ext>
            </a:extLst>
          </p:cNvPr>
          <p:cNvSpPr/>
          <p:nvPr/>
        </p:nvSpPr>
        <p:spPr>
          <a:xfrm>
            <a:off x="424543" y="4038600"/>
            <a:ext cx="2373086" cy="250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B8A157-80B0-444C-AD13-5C40697C09E1}"/>
              </a:ext>
            </a:extLst>
          </p:cNvPr>
          <p:cNvSpPr/>
          <p:nvPr/>
        </p:nvSpPr>
        <p:spPr>
          <a:xfrm>
            <a:off x="7020126" y="4038599"/>
            <a:ext cx="3103588" cy="391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7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6006CD-A33C-419E-AE3D-C16A1537C45D}"/>
              </a:ext>
            </a:extLst>
          </p:cNvPr>
          <p:cNvSpPr txBox="1"/>
          <p:nvPr/>
        </p:nvSpPr>
        <p:spPr>
          <a:xfrm>
            <a:off x="0" y="156707"/>
            <a:ext cx="594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[Nested Routers VS Named Views </a:t>
            </a:r>
            <a:r>
              <a:rPr lang="ko-KR" altLang="en-US" b="1" dirty="0"/>
              <a:t>소스비교 </a:t>
            </a:r>
            <a:r>
              <a:rPr lang="en-US" altLang="ko-KR" b="1" dirty="0"/>
              <a:t>– app.js]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21F10-EE5E-4280-94F0-AA24ECB14402}"/>
              </a:ext>
            </a:extLst>
          </p:cNvPr>
          <p:cNvSpPr txBox="1"/>
          <p:nvPr/>
        </p:nvSpPr>
        <p:spPr>
          <a:xfrm>
            <a:off x="0" y="571617"/>
            <a:ext cx="17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Nested Routers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F3AC0-58EA-442E-8395-4FEDDC26C251}"/>
              </a:ext>
            </a:extLst>
          </p:cNvPr>
          <p:cNvSpPr txBox="1"/>
          <p:nvPr/>
        </p:nvSpPr>
        <p:spPr>
          <a:xfrm>
            <a:off x="2941331" y="571617"/>
            <a:ext cx="194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Named Views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C55FD8-88B4-4AAE-8BFA-86035E5E7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40949"/>
            <a:ext cx="2737020" cy="31233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2D39CC-35D6-4E2F-B4DA-2AAC56F25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411" y="3898008"/>
            <a:ext cx="2753789" cy="29599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08E5D8-C694-4158-AFF9-DC481D575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9" y="3898009"/>
            <a:ext cx="2533551" cy="29599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5584EB1-FA70-4345-8447-6D0DDBB8A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90" y="940949"/>
            <a:ext cx="2533551" cy="25934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C49E0D2-E2C2-40B7-8E49-4C831CFE08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0243" y="940950"/>
            <a:ext cx="1717039" cy="25934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964D99-3568-4E5F-99A0-C357DD2ACB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5654" y="940949"/>
            <a:ext cx="2814893" cy="31251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B3BBA0-5EFC-4386-A7EF-384B4C5AEBBB}"/>
              </a:ext>
            </a:extLst>
          </p:cNvPr>
          <p:cNvSpPr txBox="1"/>
          <p:nvPr/>
        </p:nvSpPr>
        <p:spPr>
          <a:xfrm>
            <a:off x="6096000" y="577177"/>
            <a:ext cx="17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Nested Routers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CB81A4-BAC4-4A15-A9E4-B1A496E631A3}"/>
              </a:ext>
            </a:extLst>
          </p:cNvPr>
          <p:cNvSpPr txBox="1"/>
          <p:nvPr/>
        </p:nvSpPr>
        <p:spPr>
          <a:xfrm>
            <a:off x="9037331" y="577177"/>
            <a:ext cx="194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Named Views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68C1D8-8049-46E8-95D1-51CFD732A43B}"/>
              </a:ext>
            </a:extLst>
          </p:cNvPr>
          <p:cNvSpPr txBox="1"/>
          <p:nvPr/>
        </p:nvSpPr>
        <p:spPr>
          <a:xfrm>
            <a:off x="-94920" y="3764639"/>
            <a:ext cx="17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Nested Routers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13D89B-FC0C-42B7-B763-659B0BC30654}"/>
              </a:ext>
            </a:extLst>
          </p:cNvPr>
          <p:cNvSpPr txBox="1"/>
          <p:nvPr/>
        </p:nvSpPr>
        <p:spPr>
          <a:xfrm>
            <a:off x="2846411" y="3764639"/>
            <a:ext cx="194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Named Views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E50CE7-9A42-4116-8E35-5169476A6BBF}"/>
              </a:ext>
            </a:extLst>
          </p:cNvPr>
          <p:cNvSpPr/>
          <p:nvPr/>
        </p:nvSpPr>
        <p:spPr>
          <a:xfrm>
            <a:off x="441960" y="1501140"/>
            <a:ext cx="2123710" cy="594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0BA290-BE42-4186-8DBB-B1E2A8D1234C}"/>
              </a:ext>
            </a:extLst>
          </p:cNvPr>
          <p:cNvSpPr/>
          <p:nvPr/>
        </p:nvSpPr>
        <p:spPr>
          <a:xfrm>
            <a:off x="3273428" y="1484295"/>
            <a:ext cx="1229992" cy="594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AB2613-E109-40C7-ACC8-E35746685757}"/>
              </a:ext>
            </a:extLst>
          </p:cNvPr>
          <p:cNvSpPr/>
          <p:nvPr/>
        </p:nvSpPr>
        <p:spPr>
          <a:xfrm>
            <a:off x="6378942" y="1522395"/>
            <a:ext cx="1512934" cy="115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3B87C4-8EC4-4C68-B706-4BBB299E23C5}"/>
              </a:ext>
            </a:extLst>
          </p:cNvPr>
          <p:cNvSpPr/>
          <p:nvPr/>
        </p:nvSpPr>
        <p:spPr>
          <a:xfrm>
            <a:off x="298580" y="4641929"/>
            <a:ext cx="2192692" cy="1553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AD3F36-EB99-4770-9475-E1D49EDD7A0F}"/>
              </a:ext>
            </a:extLst>
          </p:cNvPr>
          <p:cNvSpPr/>
          <p:nvPr/>
        </p:nvSpPr>
        <p:spPr>
          <a:xfrm>
            <a:off x="3126959" y="4719186"/>
            <a:ext cx="2079523" cy="316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576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B0CD63E-4D16-4DE3-8919-8003A2CC9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5" y="475297"/>
            <a:ext cx="94678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30B806-E4AC-473D-836F-7DE44D9F7D2E}"/>
              </a:ext>
            </a:extLst>
          </p:cNvPr>
          <p:cNvSpPr txBox="1"/>
          <p:nvPr/>
        </p:nvSpPr>
        <p:spPr>
          <a:xfrm>
            <a:off x="731520" y="731520"/>
            <a:ext cx="1534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Index</a:t>
            </a:r>
            <a:endParaRPr lang="ko-KR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1533C-40B8-4159-8DF1-5A2245BF55AE}"/>
              </a:ext>
            </a:extLst>
          </p:cNvPr>
          <p:cNvSpPr txBox="1"/>
          <p:nvPr/>
        </p:nvSpPr>
        <p:spPr>
          <a:xfrm>
            <a:off x="1498717" y="1662559"/>
            <a:ext cx="5454250" cy="4140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600" dirty="0"/>
              <a:t> </a:t>
            </a:r>
            <a:r>
              <a:rPr lang="en-US" altLang="ko-KR" sz="3600" dirty="0" err="1"/>
              <a:t>Vue</a:t>
            </a:r>
            <a:r>
              <a:rPr lang="en-US" altLang="ko-KR" sz="3600" dirty="0"/>
              <a:t> Routers</a:t>
            </a:r>
          </a:p>
          <a:p>
            <a:pPr>
              <a:lnSpc>
                <a:spcPct val="150000"/>
              </a:lnSpc>
            </a:pPr>
            <a:endParaRPr lang="en-US" altLang="ko-KR" sz="3600" dirty="0"/>
          </a:p>
          <a:p>
            <a:pPr>
              <a:lnSpc>
                <a:spcPct val="150000"/>
              </a:lnSpc>
            </a:pPr>
            <a:r>
              <a:rPr lang="en-US" altLang="ko-KR" sz="3600" dirty="0"/>
              <a:t>	1-1.  Nested Routers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3600" dirty="0"/>
          </a:p>
          <a:p>
            <a:pPr>
              <a:lnSpc>
                <a:spcPct val="150000"/>
              </a:lnSpc>
            </a:pPr>
            <a:r>
              <a:rPr lang="en-US" altLang="ko-KR" sz="3600" dirty="0"/>
              <a:t>	1-2.  Named Views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8125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6772DDC-498A-462B-AFC7-AA148B930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08"/>
          <a:stretch/>
        </p:blipFill>
        <p:spPr>
          <a:xfrm>
            <a:off x="0" y="777239"/>
            <a:ext cx="12192000" cy="19664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C8E822-B6BA-4BD4-B32D-5BF6D62EB59A}"/>
              </a:ext>
            </a:extLst>
          </p:cNvPr>
          <p:cNvSpPr txBox="1"/>
          <p:nvPr/>
        </p:nvSpPr>
        <p:spPr>
          <a:xfrm>
            <a:off x="395396" y="2996698"/>
            <a:ext cx="11067206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Rout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화면이 전환될 때 전환하는 행위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SPA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: Single Page Application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일반적인 화면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일반적으로 웹페이지는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해당 웹페이지를 서버에 요청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하고 서버가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html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를 돌려줬을 때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그것을 브라우저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랜더링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엔진으로 뿌려내서 화면에 보여줌 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SPA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: 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해당화면에 대한 정보를 미리 가지고 있다가 해당 화면으로 넘어갈 때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서버에 요청하는게 아니라 클라이언트 내부적으로 라우터를 이용해서 서버에 요청하지 않고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데이터를 받아오지 않고도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화면을 바로 매끄럽게 전환 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D1DB96-E015-4CD7-958F-C07306929CE8}"/>
              </a:ext>
            </a:extLst>
          </p:cNvPr>
          <p:cNvSpPr/>
          <p:nvPr/>
        </p:nvSpPr>
        <p:spPr>
          <a:xfrm>
            <a:off x="0" y="0"/>
            <a:ext cx="3055067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/>
              <a:t> </a:t>
            </a:r>
            <a:r>
              <a:rPr lang="en-US" altLang="ko-KR" sz="3200" b="1" dirty="0" err="1"/>
              <a:t>Vue</a:t>
            </a:r>
            <a:r>
              <a:rPr lang="en-US" altLang="ko-KR" sz="3200" b="1" dirty="0"/>
              <a:t> Routers</a:t>
            </a:r>
          </a:p>
        </p:txBody>
      </p:sp>
    </p:spTree>
    <p:extLst>
      <p:ext uri="{BB962C8B-B14F-4D97-AF65-F5344CB8AC3E}">
        <p14:creationId xmlns:p14="http://schemas.microsoft.com/office/powerpoint/2010/main" val="263873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85ADD1C-FCAB-4A53-AD54-CCA0644B7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042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5C8C27-D828-4C14-81C1-AB93A2E3B76E}"/>
              </a:ext>
            </a:extLst>
          </p:cNvPr>
          <p:cNvSpPr txBox="1"/>
          <p:nvPr/>
        </p:nvSpPr>
        <p:spPr>
          <a:xfrm>
            <a:off x="428625" y="404244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#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을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제외하고 싶을 때</a:t>
            </a:r>
          </a:p>
        </p:txBody>
      </p:sp>
    </p:spTree>
    <p:extLst>
      <p:ext uri="{BB962C8B-B14F-4D97-AF65-F5344CB8AC3E}">
        <p14:creationId xmlns:p14="http://schemas.microsoft.com/office/powerpoint/2010/main" val="126957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A50FE2F-C8E0-48FF-A061-A496462B3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3960"/>
            <a:ext cx="6010275" cy="5057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CD41FC-7397-477B-96FF-3E2D7D3908BC}"/>
              </a:ext>
            </a:extLst>
          </p:cNvPr>
          <p:cNvSpPr txBox="1"/>
          <p:nvPr/>
        </p:nvSpPr>
        <p:spPr>
          <a:xfrm>
            <a:off x="0" y="156707"/>
            <a:ext cx="162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[Router </a:t>
            </a:r>
            <a:r>
              <a:rPr lang="ko-KR" altLang="en-US" b="1" dirty="0"/>
              <a:t>예제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B4DA91-5574-4D2E-A2D3-72A129B28D8B}"/>
              </a:ext>
            </a:extLst>
          </p:cNvPr>
          <p:cNvSpPr txBox="1"/>
          <p:nvPr/>
        </p:nvSpPr>
        <p:spPr>
          <a:xfrm>
            <a:off x="325120" y="6373441"/>
            <a:ext cx="454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라우터 설치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npm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이나 얀 사용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ex6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4E010-5132-4E96-A425-ACF6E52DC067}"/>
              </a:ext>
            </a:extLst>
          </p:cNvPr>
          <p:cNvSpPr txBox="1"/>
          <p:nvPr/>
        </p:nvSpPr>
        <p:spPr>
          <a:xfrm>
            <a:off x="3714644" y="5200665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ex5</a:t>
            </a:r>
            <a:r>
              <a:rPr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기준 로딩 필요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722E5F-00C3-4DEC-BFF5-8D7F27D436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51"/>
          <a:stretch/>
        </p:blipFill>
        <p:spPr>
          <a:xfrm>
            <a:off x="6229350" y="833961"/>
            <a:ext cx="5962650" cy="5990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B06F4E-1807-4D90-9AAD-641A304EA6DE}"/>
              </a:ext>
            </a:extLst>
          </p:cNvPr>
          <p:cNvSpPr txBox="1"/>
          <p:nvPr/>
        </p:nvSpPr>
        <p:spPr>
          <a:xfrm>
            <a:off x="2448730" y="2758188"/>
            <a:ext cx="4456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일반적인 </a:t>
            </a:r>
            <a:r>
              <a:rPr lang="ko-KR" alt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웹앱개발에서는</a:t>
            </a:r>
            <a:r>
              <a:rPr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&lt;a </a:t>
            </a:r>
            <a:r>
              <a:rPr lang="en-US" altLang="ko-KR" sz="1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href</a:t>
            </a:r>
            <a:r>
              <a:rPr lang="en-US" altLang="ko-KR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=“/foo&gt;&lt;/a&gt;</a:t>
            </a:r>
            <a:r>
              <a:rPr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를 사용하지만 </a:t>
            </a:r>
            <a:endParaRPr lang="en-US" altLang="ko-KR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뷰의 라우팅을 사용하기 위해 </a:t>
            </a:r>
            <a:r>
              <a:rPr lang="en-US" altLang="ko-KR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router-link </a:t>
            </a:r>
            <a:r>
              <a:rPr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태그 사용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2CB763-BD1A-4DE1-82DB-D4E0AFBA5E0A}"/>
              </a:ext>
            </a:extLst>
          </p:cNvPr>
          <p:cNvSpPr txBox="1"/>
          <p:nvPr/>
        </p:nvSpPr>
        <p:spPr>
          <a:xfrm>
            <a:off x="772330" y="3981972"/>
            <a:ext cx="3057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화면이 뿌려지는 공간</a:t>
            </a:r>
            <a:r>
              <a:rPr lang="en-US" altLang="ko-KR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컴포넌트를 뿌리는</a:t>
            </a:r>
            <a:r>
              <a:rPr lang="en-US" altLang="ko-KR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ko-KR" altLang="en-US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7EEC9A-13B9-4663-8182-423454F78889}"/>
              </a:ext>
            </a:extLst>
          </p:cNvPr>
          <p:cNvSpPr txBox="1"/>
          <p:nvPr/>
        </p:nvSpPr>
        <p:spPr>
          <a:xfrm>
            <a:off x="6904822" y="1719070"/>
            <a:ext cx="2911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컴포넌트의 내용을 변수에 담아 놓는다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9EEA32-97FC-4666-B5EA-5F2157EDD873}"/>
              </a:ext>
            </a:extLst>
          </p:cNvPr>
          <p:cNvSpPr txBox="1"/>
          <p:nvPr/>
        </p:nvSpPr>
        <p:spPr>
          <a:xfrm>
            <a:off x="7754988" y="2994348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경로에 대한 컴포넌트 지정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D5A30C-8731-4E33-B893-7ECF69A156E9}"/>
              </a:ext>
            </a:extLst>
          </p:cNvPr>
          <p:cNvSpPr txBox="1"/>
          <p:nvPr/>
        </p:nvSpPr>
        <p:spPr>
          <a:xfrm>
            <a:off x="7371274" y="4923666"/>
            <a:ext cx="3836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위에 지정한 것</a:t>
            </a:r>
            <a:r>
              <a:rPr lang="en-US" altLang="ko-KR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경로와 컴포넌트</a:t>
            </a:r>
            <a:r>
              <a:rPr lang="en-US" altLang="ko-KR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을 옵션으로 넘겨줌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7A9DAF-5EC6-4A5D-A5D3-6A44B13BF6AB}"/>
              </a:ext>
            </a:extLst>
          </p:cNvPr>
          <p:cNvSpPr txBox="1"/>
          <p:nvPr/>
        </p:nvSpPr>
        <p:spPr>
          <a:xfrm>
            <a:off x="7371274" y="6362883"/>
            <a:ext cx="487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인스턴스로 </a:t>
            </a:r>
            <a:r>
              <a:rPr lang="ko-KR" alt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올릴때</a:t>
            </a:r>
            <a:r>
              <a:rPr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라우터를 </a:t>
            </a:r>
            <a:r>
              <a:rPr lang="ko-KR" alt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넣어줌</a:t>
            </a:r>
            <a:endParaRPr lang="en-US" altLang="ko-KR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앱이란 </a:t>
            </a:r>
            <a:r>
              <a:rPr lang="ko-KR" alt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테그를</a:t>
            </a:r>
            <a:r>
              <a:rPr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가진 아이디에 올려서 라우터를 </a:t>
            </a:r>
            <a:r>
              <a:rPr lang="ko-KR" alt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뿌려줌</a:t>
            </a:r>
            <a:r>
              <a:rPr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CA74CB-C791-4961-8996-5C48CCD757C3}"/>
              </a:ext>
            </a:extLst>
          </p:cNvPr>
          <p:cNvSpPr txBox="1"/>
          <p:nvPr/>
        </p:nvSpPr>
        <p:spPr>
          <a:xfrm>
            <a:off x="0" y="535220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&lt;Index.html&gt;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796574-BC3B-4461-90F0-9D827C5F29B9}"/>
              </a:ext>
            </a:extLst>
          </p:cNvPr>
          <p:cNvSpPr txBox="1"/>
          <p:nvPr/>
        </p:nvSpPr>
        <p:spPr>
          <a:xfrm>
            <a:off x="6226052" y="526039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&lt;app.js&gt;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546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7C3E446-9464-40C7-AE66-CAB897A9E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47"/>
          <a:stretch/>
        </p:blipFill>
        <p:spPr>
          <a:xfrm>
            <a:off x="121920" y="699580"/>
            <a:ext cx="9514114" cy="4145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79BA6A-EB58-46E2-9B4C-B438B1EE379A}"/>
              </a:ext>
            </a:extLst>
          </p:cNvPr>
          <p:cNvSpPr txBox="1"/>
          <p:nvPr/>
        </p:nvSpPr>
        <p:spPr>
          <a:xfrm>
            <a:off x="261367" y="5108211"/>
            <a:ext cx="86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렌더링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HTML,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CSS, JS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파일을 브라우저가 사용자가 볼 수 있게끔 그려내는 행위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230A7-71E7-4D6F-A928-FE9E0B48665A}"/>
              </a:ext>
            </a:extLst>
          </p:cNvPr>
          <p:cNvSpPr txBox="1"/>
          <p:nvPr/>
        </p:nvSpPr>
        <p:spPr>
          <a:xfrm>
            <a:off x="4878977" y="391803"/>
            <a:ext cx="5737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여러 개의 컴포넌트를 포함시켜서 해당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URL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에 갔을 때 동시에 렌더링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B8BB5F-2691-4D8E-814E-2346216234E3}"/>
              </a:ext>
            </a:extLst>
          </p:cNvPr>
          <p:cNvSpPr/>
          <p:nvPr/>
        </p:nvSpPr>
        <p:spPr>
          <a:xfrm>
            <a:off x="3322320" y="1096328"/>
            <a:ext cx="4371975" cy="307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97A215-5AA5-4350-9C01-DC9DCE404CBF}"/>
              </a:ext>
            </a:extLst>
          </p:cNvPr>
          <p:cNvSpPr txBox="1"/>
          <p:nvPr/>
        </p:nvSpPr>
        <p:spPr>
          <a:xfrm>
            <a:off x="4348480" y="1391423"/>
            <a:ext cx="761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Nested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A46AA-B2CE-4514-8371-684DE539CB3D}"/>
              </a:ext>
            </a:extLst>
          </p:cNvPr>
          <p:cNvSpPr txBox="1"/>
          <p:nvPr/>
        </p:nvSpPr>
        <p:spPr>
          <a:xfrm>
            <a:off x="3586605" y="1962554"/>
            <a:ext cx="404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Localhost 5000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번 포트로 띄움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로컬서버를 올림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6C2772-F81A-4FCE-AB43-5E74F90457C7}"/>
              </a:ext>
            </a:extLst>
          </p:cNvPr>
          <p:cNvSpPr txBox="1"/>
          <p:nvPr/>
        </p:nvSpPr>
        <p:spPr>
          <a:xfrm>
            <a:off x="4059194" y="2413742"/>
            <a:ext cx="2186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router-view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 가 렌더링 </a:t>
            </a:r>
            <a:r>
              <a:rPr lang="ko-KR" altLang="en-US" sz="1400" dirty="0" err="1">
                <a:solidFill>
                  <a:schemeClr val="accent1">
                    <a:lumMod val="75000"/>
                  </a:schemeClr>
                </a:solidFill>
              </a:rPr>
              <a:t>됌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EAEE21-0496-4D07-86C6-4B7F08CF5396}"/>
              </a:ext>
            </a:extLst>
          </p:cNvPr>
          <p:cNvSpPr txBox="1"/>
          <p:nvPr/>
        </p:nvSpPr>
        <p:spPr>
          <a:xfrm>
            <a:off x="4068719" y="2984873"/>
            <a:ext cx="2417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home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이라는 라우터로 이동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6CA49-FC3F-438D-968F-6E2F6A05E16A}"/>
              </a:ext>
            </a:extLst>
          </p:cNvPr>
          <p:cNvSpPr txBox="1"/>
          <p:nvPr/>
        </p:nvSpPr>
        <p:spPr>
          <a:xfrm>
            <a:off x="4563424" y="3659100"/>
            <a:ext cx="5376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parent </a:t>
            </a: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</a:rPr>
              <a:t>componet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뿐만 아니라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child component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도 동시에 렌더링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CDF4A8-5B2E-494E-95F5-431344CD570D}"/>
              </a:ext>
            </a:extLst>
          </p:cNvPr>
          <p:cNvSpPr/>
          <p:nvPr/>
        </p:nvSpPr>
        <p:spPr>
          <a:xfrm>
            <a:off x="0" y="-167939"/>
            <a:ext cx="4101251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/>
              <a:t>1-1. Nested Routers</a:t>
            </a:r>
          </a:p>
        </p:txBody>
      </p:sp>
    </p:spTree>
    <p:extLst>
      <p:ext uri="{BB962C8B-B14F-4D97-AF65-F5344CB8AC3E}">
        <p14:creationId xmlns:p14="http://schemas.microsoft.com/office/powerpoint/2010/main" val="408040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0BB3AA78-06AB-493B-999B-A9020A531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611" y="3341664"/>
            <a:ext cx="1631771" cy="289899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CC84D75-F98B-4511-B3CA-BF6D7BB8C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611" y="0"/>
            <a:ext cx="2277612" cy="27887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6CF31F-A6CF-46D5-A683-32886DC21B1D}"/>
              </a:ext>
            </a:extLst>
          </p:cNvPr>
          <p:cNvSpPr txBox="1"/>
          <p:nvPr/>
        </p:nvSpPr>
        <p:spPr>
          <a:xfrm>
            <a:off x="0" y="156707"/>
            <a:ext cx="259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[Nested Routers </a:t>
            </a:r>
            <a:r>
              <a:rPr lang="ko-KR" altLang="en-US" b="1" dirty="0"/>
              <a:t>예제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E1AC15-B22A-4304-B2B6-7A89B84CE6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40" r="20219"/>
          <a:stretch/>
        </p:blipFill>
        <p:spPr>
          <a:xfrm>
            <a:off x="29579" y="1058474"/>
            <a:ext cx="4018572" cy="38319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38D2EA-BDCD-4B85-A425-27DC5EDEC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014" y="1486489"/>
            <a:ext cx="3170146" cy="30440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E902C6-F35F-42C9-8DE3-6CC9C1832484}"/>
              </a:ext>
            </a:extLst>
          </p:cNvPr>
          <p:cNvSpPr txBox="1"/>
          <p:nvPr/>
        </p:nvSpPr>
        <p:spPr>
          <a:xfrm>
            <a:off x="8362907" y="276539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Login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21A6BB-5122-467E-94B7-A7D3541D78EA}"/>
              </a:ext>
            </a:extLst>
          </p:cNvPr>
          <p:cNvSpPr txBox="1"/>
          <p:nvPr/>
        </p:nvSpPr>
        <p:spPr>
          <a:xfrm>
            <a:off x="8362907" y="1651085"/>
            <a:ext cx="1756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LoginForm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7AF3EE-4FE3-47AD-B07E-C2F9D3A65F42}"/>
              </a:ext>
            </a:extLst>
          </p:cNvPr>
          <p:cNvSpPr txBox="1"/>
          <p:nvPr/>
        </p:nvSpPr>
        <p:spPr>
          <a:xfrm>
            <a:off x="8592168" y="3870586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List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5FB328-A583-42ED-BF3E-4EB25E48105D}"/>
              </a:ext>
            </a:extLst>
          </p:cNvPr>
          <p:cNvSpPr txBox="1"/>
          <p:nvPr/>
        </p:nvSpPr>
        <p:spPr>
          <a:xfrm>
            <a:off x="8292575" y="5158250"/>
            <a:ext cx="1497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ListItems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F736BA6-249D-4FD2-9BB9-9A099F9F4BFF}"/>
              </a:ext>
            </a:extLst>
          </p:cNvPr>
          <p:cNvCxnSpPr>
            <a:cxnSpLocks/>
          </p:cNvCxnSpPr>
          <p:nvPr/>
        </p:nvCxnSpPr>
        <p:spPr>
          <a:xfrm>
            <a:off x="6703835" y="2248987"/>
            <a:ext cx="142023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E413CB0-B978-46A0-9F53-13AA0DC0AF19}"/>
              </a:ext>
            </a:extLst>
          </p:cNvPr>
          <p:cNvCxnSpPr>
            <a:cxnSpLocks/>
          </p:cNvCxnSpPr>
          <p:nvPr/>
        </p:nvCxnSpPr>
        <p:spPr>
          <a:xfrm>
            <a:off x="6703835" y="3577192"/>
            <a:ext cx="147661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162A018-7ADB-4F98-9A36-B94CD2407941}"/>
              </a:ext>
            </a:extLst>
          </p:cNvPr>
          <p:cNvCxnSpPr>
            <a:cxnSpLocks/>
          </p:cNvCxnSpPr>
          <p:nvPr/>
        </p:nvCxnSpPr>
        <p:spPr>
          <a:xfrm flipV="1">
            <a:off x="2041043" y="2268010"/>
            <a:ext cx="2560536" cy="6837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81B9672-A7F4-4062-8C2C-7672AFCAC35E}"/>
              </a:ext>
            </a:extLst>
          </p:cNvPr>
          <p:cNvCxnSpPr>
            <a:cxnSpLocks/>
          </p:cNvCxnSpPr>
          <p:nvPr/>
        </p:nvCxnSpPr>
        <p:spPr>
          <a:xfrm>
            <a:off x="2007530" y="3399257"/>
            <a:ext cx="2594049" cy="1779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930520E-A645-4428-83A5-EAE01D383A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6915" y="514112"/>
            <a:ext cx="3256933" cy="15867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369F08-6521-406C-8C5B-89AAD16056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0074" y="3870586"/>
            <a:ext cx="3256933" cy="17493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A6FEDB5-6AD0-47B9-93CA-399451DB61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723" y="5102337"/>
            <a:ext cx="3496284" cy="1138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42D9E75-7F22-444F-B700-BBD8BA4368C4}"/>
              </a:ext>
            </a:extLst>
          </p:cNvPr>
          <p:cNvSpPr txBox="1"/>
          <p:nvPr/>
        </p:nvSpPr>
        <p:spPr>
          <a:xfrm>
            <a:off x="29579" y="68914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index.html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7B6959-389F-401C-8FF8-D9B1D4A85FEA}"/>
              </a:ext>
            </a:extLst>
          </p:cNvPr>
          <p:cNvSpPr txBox="1"/>
          <p:nvPr/>
        </p:nvSpPr>
        <p:spPr>
          <a:xfrm>
            <a:off x="4371151" y="113034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49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862BAF7-1288-4D16-8A8F-3CC98D614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10" y="675228"/>
            <a:ext cx="4801190" cy="5878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FAD2CD-3633-47E2-8DC5-BCFF73F1FEC7}"/>
              </a:ext>
            </a:extLst>
          </p:cNvPr>
          <p:cNvSpPr txBox="1"/>
          <p:nvPr/>
        </p:nvSpPr>
        <p:spPr>
          <a:xfrm>
            <a:off x="0" y="156707"/>
            <a:ext cx="575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[Nested Routers </a:t>
            </a:r>
            <a:r>
              <a:rPr lang="ko-KR" altLang="en-US" b="1" dirty="0"/>
              <a:t>예제 </a:t>
            </a:r>
            <a:r>
              <a:rPr lang="en-US" altLang="ko-KR" b="1" dirty="0"/>
              <a:t>– app.js : parent, child </a:t>
            </a:r>
            <a:r>
              <a:rPr lang="ko-KR" altLang="en-US" b="1" dirty="0"/>
              <a:t>선언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6093BD-4EB0-416C-9FBF-312615A818B0}"/>
              </a:ext>
            </a:extLst>
          </p:cNvPr>
          <p:cNvSpPr/>
          <p:nvPr/>
        </p:nvSpPr>
        <p:spPr>
          <a:xfrm>
            <a:off x="985520" y="1903131"/>
            <a:ext cx="2367280" cy="199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LoginForm</a:t>
            </a:r>
            <a:r>
              <a:rPr lang="ko-KR" altLang="en-US" sz="1400" b="1" dirty="0">
                <a:solidFill>
                  <a:schemeClr val="bg1"/>
                </a:solidFill>
              </a:rPr>
              <a:t> 자리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49F68FD-857B-49FA-81D5-8341A6D70C6E}"/>
              </a:ext>
            </a:extLst>
          </p:cNvPr>
          <p:cNvGrpSpPr/>
          <p:nvPr/>
        </p:nvGrpSpPr>
        <p:grpSpPr>
          <a:xfrm>
            <a:off x="6601415" y="675228"/>
            <a:ext cx="5210175" cy="4686300"/>
            <a:chOff x="6601415" y="675228"/>
            <a:chExt cx="5210175" cy="46863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0E37937-4BA3-4A33-8731-D53F7A8D4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1415" y="675228"/>
              <a:ext cx="5210175" cy="46863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4EE042A-AA92-4584-A4AD-63195BA28279}"/>
                </a:ext>
              </a:extLst>
            </p:cNvPr>
            <p:cNvSpPr/>
            <p:nvPr/>
          </p:nvSpPr>
          <p:spPr>
            <a:xfrm>
              <a:off x="7274560" y="1903131"/>
              <a:ext cx="4450080" cy="24758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051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5B5CD1A-A357-4D1A-B638-70CBF6876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23" b="8293"/>
          <a:stretch/>
        </p:blipFill>
        <p:spPr>
          <a:xfrm>
            <a:off x="0" y="91440"/>
            <a:ext cx="8961120" cy="3556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9B0057-8BE2-4F0B-BFC5-1109416F5A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32" b="7256"/>
          <a:stretch/>
        </p:blipFill>
        <p:spPr>
          <a:xfrm>
            <a:off x="233679" y="3738880"/>
            <a:ext cx="8633975" cy="2782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2D86D-155B-4BA3-B209-3AD64336C5D6}"/>
              </a:ext>
            </a:extLst>
          </p:cNvPr>
          <p:cNvSpPr txBox="1"/>
          <p:nvPr/>
        </p:nvSpPr>
        <p:spPr>
          <a:xfrm>
            <a:off x="8867654" y="1498084"/>
            <a:ext cx="5870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FF0000"/>
                </a:solidFill>
              </a:rPr>
              <a:t>X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195F4-009B-437A-BCF7-B86B91AC44A1}"/>
              </a:ext>
            </a:extLst>
          </p:cNvPr>
          <p:cNvSpPr txBox="1"/>
          <p:nvPr/>
        </p:nvSpPr>
        <p:spPr>
          <a:xfrm>
            <a:off x="8867654" y="5054084"/>
            <a:ext cx="662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FF0000"/>
                </a:solidFill>
              </a:rPr>
              <a:t>O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49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317</Words>
  <Application>Microsoft Office PowerPoint</Application>
  <PresentationFormat>와이드스크린</PresentationFormat>
  <Paragraphs>62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이치형</dc:creator>
  <cp:lastModifiedBy>이치형</cp:lastModifiedBy>
  <cp:revision>86</cp:revision>
  <dcterms:created xsi:type="dcterms:W3CDTF">2018-04-22T12:35:51Z</dcterms:created>
  <dcterms:modified xsi:type="dcterms:W3CDTF">2018-04-24T01:38:48Z</dcterms:modified>
</cp:coreProperties>
</file>