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8"/>
    <p:restoredTop sz="94621"/>
  </p:normalViewPr>
  <p:slideViewPr>
    <p:cSldViewPr snapToGrid="0" snapToObjects="1">
      <p:cViewPr varScale="1">
        <p:scale>
          <a:sx n="85" d="100"/>
          <a:sy n="85" d="100"/>
        </p:scale>
        <p:origin x="16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73750-4DFB-604F-9265-16567A4AAD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602E-C5E6-6E47-96B8-992D269154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959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602E-C5E6-6E47-96B8-992D2691547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898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56E8E-AB05-A644-B380-FE8148FB9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27C735-168A-EC4A-B6E4-D17C099DE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3EBCB-6337-5D48-991C-BA06B886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F44B-309C-544A-B769-E40A217AF004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F2717-3CB6-A247-B5CD-625F5BB7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489B1-6893-604A-81C0-B7A5704C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E332-9737-9244-B0A4-2C932A25C4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937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2572-46E2-184B-950C-CD851284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6F5DC5-E417-3C4D-AA32-2BC2D2F35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67DAE-2855-384D-AB99-B32F51B5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F44B-309C-544A-B769-E40A217AF004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B1936-C15D-FC49-933E-9401825E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DB169-3E4C-964C-ABD2-9CC5869D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E332-9737-9244-B0A4-2C932A25C4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777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3F3836-9636-904B-B006-965CC32D2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83101-066A-F64F-8B43-EEC848796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9DA8C-999C-AF46-9C7D-5C3D88BB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F44B-309C-544A-B769-E40A217AF004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ACBAC-9DF6-E249-93B2-0C11B01F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E1513-F524-264D-9DC0-BF906C82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E332-9737-9244-B0A4-2C932A25C4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17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F7ACC-C0F7-C344-B1C9-7B3EB445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BF3A7-3F75-E040-B156-0C7416AE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6A3AB-5FC0-2249-800E-97AF5E35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F44B-309C-544A-B769-E40A217AF004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72EAE-C653-AA4C-9F46-760116CF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C574B-D2E3-0341-A4B2-D575125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E332-9737-9244-B0A4-2C932A25C4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619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1F844-CF0E-C945-A0B0-037B6E54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E38B1B-081E-1C42-A8C4-906007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B4283-0BD2-794E-9363-ED638E62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F44B-309C-544A-B769-E40A217AF004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1234A-E95C-E847-BB8A-959861FC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B1B01-3A6D-9C47-BC60-ED6C59F8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E332-9737-9244-B0A4-2C932A25C4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03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3A2A-65ED-3E4A-8B21-E721EE6A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B67EB-1195-DA4D-BB30-62BA46EE7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FA29BA-7F9B-564F-A238-1CFF3C025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5985-E820-0C4B-B324-728425D5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F44B-309C-544A-B769-E40A217AF004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5E5EF-1B6D-EC4E-98C6-5C0A4539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911DA-DD65-D34D-BC3B-BAB6A715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E332-9737-9244-B0A4-2C932A25C4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86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C3360-B245-5D47-88FC-F889C6EF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05B03-6520-7848-99AB-E4D971B1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45047-C927-2846-970E-EC044C30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13EB1F-733C-1541-81A2-C2D7E5ABA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63B9D-3154-A640-8645-8EBC5B613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DE7404-C7B2-7B4C-8D8E-411AE2CB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F44B-309C-544A-B769-E40A217AF004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5F40AC-45E2-BA4F-A328-22289AB1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02189D-575E-1C4F-AE28-2DC7983A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E332-9737-9244-B0A4-2C932A25C4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5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2CB8A-6E6A-DD4D-B5DE-889C88F5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6322B2-813F-5A49-AD38-C50A0737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F44B-309C-544A-B769-E40A217AF004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C84C0-A4DF-CD4C-830A-79CFB9CF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F1988D-E96F-044C-96F9-19C9BFAC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E332-9737-9244-B0A4-2C932A25C4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27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359A5B-91BB-B043-B106-F9DF86F9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F44B-309C-544A-B769-E40A217AF004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BB2915-4E15-4141-AA76-01B4F331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5330F-F73E-BC4A-A596-D6968BC2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E332-9737-9244-B0A4-2C932A25C4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878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7C74F-D67C-B649-9CAD-0ABD0D76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1A99A-B6A5-9D48-9BDE-4F1C0750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DFAF1-E42A-A64A-9B66-508C981E5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AACAC-2791-8445-BBD2-6E83F521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F44B-309C-544A-B769-E40A217AF004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5D064-FC44-EE4D-A3C2-EECD7004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293A4-ED23-B842-91AC-4F0B5E8D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E332-9737-9244-B0A4-2C932A25C4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21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053B1-7B9A-114B-97C1-46EA42A1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896322-42FC-7642-BC98-77C8686CC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8530EF-A2A9-F348-A205-6F34FE2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42F17-4BA4-584C-9CE9-F4C8A628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F44B-309C-544A-B769-E40A217AF004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BA645-B6D2-A743-A743-B651AB82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89AE7-2895-004C-BB4F-E58302A7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E332-9737-9244-B0A4-2C932A25C4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22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EAB14B-1370-1342-ADEF-B63AC1CC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9BEE53-79C8-0340-B934-299491880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71AA6-E4AF-1F46-8541-FA3AE66DE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F44B-309C-544A-B769-E40A217AF004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9FF32-ECF9-2B4F-BB76-3B312F220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BA911-24C9-2B44-83D8-546C58591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E332-9737-9244-B0A4-2C932A25C4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77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id="{51737C07-28FC-7943-B232-E333615D2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23913" y="2382838"/>
            <a:ext cx="10515600" cy="4351338"/>
          </a:xfrm>
        </p:spPr>
        <p:txBody>
          <a:bodyPr vert="horz" anchor="t" anchorCtr="0"/>
          <a:lstStyle/>
          <a:p>
            <a:pPr marL="0" indent="0" algn="ctr">
              <a:buNone/>
            </a:pPr>
            <a:r>
              <a:rPr kumimoji="1" lang="en-US" altLang="ko-KR" sz="7200" dirty="0"/>
              <a:t>Data Binding</a:t>
            </a:r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34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id="{51737C07-28FC-7943-B232-E333615D2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r>
              <a:rPr kumimoji="1" lang="en-US" altLang="ko-KR" dirty="0"/>
              <a:t>Data Binding</a:t>
            </a:r>
          </a:p>
          <a:p>
            <a:pPr lvl="1"/>
            <a:r>
              <a:rPr kumimoji="1" lang="en-US" altLang="ko-KR" dirty="0"/>
              <a:t>DOM </a:t>
            </a:r>
            <a:r>
              <a:rPr kumimoji="1" lang="ko-KR" altLang="en-US" dirty="0"/>
              <a:t>기반 </a:t>
            </a:r>
            <a:r>
              <a:rPr kumimoji="1" lang="en-US" altLang="ko-KR" dirty="0"/>
              <a:t>HTML Template 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Vue</a:t>
            </a:r>
            <a:r>
              <a:rPr kumimoji="1" lang="ko-KR" altLang="en-US" dirty="0"/>
              <a:t>데이터를 바인딩 하는 방법은 아래와 같이 크게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가지가 있다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Interpolation (</a:t>
            </a:r>
            <a:r>
              <a:rPr kumimoji="1" lang="ko-KR" altLang="en-US" dirty="0"/>
              <a:t>값 대입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Binding Expressions (</a:t>
            </a:r>
            <a:r>
              <a:rPr kumimoji="1" lang="ko-KR" altLang="en-US" dirty="0"/>
              <a:t>값 연결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Directives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디렉티브</a:t>
            </a:r>
            <a:r>
              <a:rPr kumimoji="1" lang="ko-KR" altLang="en-US" dirty="0"/>
              <a:t> 사용</a:t>
            </a:r>
            <a:r>
              <a:rPr kumimoji="1" lang="en-US" altLang="ko-KR" dirty="0"/>
              <a:t>)</a:t>
            </a:r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46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AF1B-A08B-9644-8228-C411C016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Interpolation</a:t>
            </a:r>
            <a:endParaRPr kumimoji="1" lang="ko-KR" altLang="en-US" dirty="0"/>
          </a:p>
        </p:txBody>
      </p:sp>
      <p:sp>
        <p:nvSpPr>
          <p:cNvPr id="4" name="세로 텍스트 개체 틀 4">
            <a:extLst>
              <a:ext uri="{FF2B5EF4-FFF2-40B4-BE49-F238E27FC236}">
                <a16:creationId xmlns:a16="http://schemas.microsoft.com/office/drawing/2014/main" id="{13D9F174-8B2B-0E41-B8B7-A2C00DE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horz" anchor="t" anchorCtr="0"/>
          <a:lstStyle/>
          <a:p>
            <a:r>
              <a:rPr kumimoji="1" lang="ko-KR" altLang="en-US" dirty="0"/>
              <a:t>값 대입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Vue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 가장 기본적인 데이터 바인딩 체계는 </a:t>
            </a:r>
            <a:r>
              <a:rPr kumimoji="1" lang="en-US" altLang="ko-KR" dirty="0"/>
              <a:t>Mustache{{</a:t>
            </a:r>
            <a:r>
              <a:rPr kumimoji="1" lang="ko-KR" altLang="en-US" dirty="0"/>
              <a:t> </a:t>
            </a:r>
            <a:r>
              <a:rPr kumimoji="1" lang="en-US" altLang="ko-KR" dirty="0"/>
              <a:t>}}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따른다</a:t>
            </a:r>
            <a:endParaRPr kumimoji="1" lang="en-US" altLang="ko-KR" dirty="0"/>
          </a:p>
          <a:p>
            <a:pPr lvl="2"/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span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 Message: {{ </a:t>
            </a:r>
            <a:r>
              <a:rPr lang="en" altLang="ko-KR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msg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}} &lt;/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span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span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 This will never change: {{* </a:t>
            </a:r>
            <a:r>
              <a:rPr lang="en" altLang="ko-KR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msg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}}&lt;/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span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id</a:t>
            </a:r>
            <a:r>
              <a:rPr lang="en" altLang="ko-KR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“item-{{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}}”&gt;&lt;/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2182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AF1B-A08B-9644-8228-C411C016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Binding Expressions</a:t>
            </a:r>
            <a:endParaRPr kumimoji="1" lang="ko-KR" altLang="en-US" dirty="0"/>
          </a:p>
        </p:txBody>
      </p:sp>
      <p:sp>
        <p:nvSpPr>
          <p:cNvPr id="4" name="세로 텍스트 개체 틀 4">
            <a:extLst>
              <a:ext uri="{FF2B5EF4-FFF2-40B4-BE49-F238E27FC236}">
                <a16:creationId xmlns:a16="http://schemas.microsoft.com/office/drawing/2014/main" id="{13D9F174-8B2B-0E41-B8B7-A2C00DE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horz" anchor="t" anchorCtr="0"/>
          <a:lstStyle/>
          <a:p>
            <a:r>
              <a:rPr kumimoji="1" lang="ko-KR" altLang="en-US" dirty="0"/>
              <a:t>값 연결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{{</a:t>
            </a:r>
            <a:r>
              <a:rPr kumimoji="1" lang="ko-KR" altLang="en-US" dirty="0"/>
              <a:t> </a:t>
            </a:r>
            <a:r>
              <a:rPr kumimoji="1" lang="en-US" altLang="ko-KR" dirty="0"/>
              <a:t>}}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데이터바인딩을 할 때 자바스크립트 표현식을 사용할 수 있다</a:t>
            </a:r>
            <a:r>
              <a:rPr kumimoji="1" lang="en-US" altLang="ko-KR" dirty="0"/>
              <a:t>.</a:t>
            </a:r>
          </a:p>
          <a:p>
            <a:pPr lvl="2"/>
            <a:r>
              <a:rPr lang="en" altLang="ko-KR" sz="1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" altLang="ko-KR" sz="1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&gt;{{ number + 1}} &lt;/</a:t>
            </a:r>
            <a:r>
              <a:rPr lang="en" altLang="ko-KR" sz="1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" altLang="ko-KR" sz="1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altLang="ko-KR" sz="18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&lt;!-- O --&gt;</a:t>
            </a:r>
            <a:endParaRPr lang="en" altLang="ko-KR" sz="18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altLang="ko-KR" sz="1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" altLang="ko-KR" sz="1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&gt;{{ </a:t>
            </a:r>
            <a:r>
              <a:rPr lang="en" altLang="ko-KR" sz="18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message.split</a:t>
            </a:r>
            <a:r>
              <a:rPr lang="en" altLang="ko-KR" sz="1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('').reverse().join('')}}&lt;/</a:t>
            </a:r>
            <a:r>
              <a:rPr lang="en" altLang="ko-KR" sz="1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" altLang="ko-KR" sz="1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altLang="ko-KR" sz="18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&lt;!-- O --&gt;</a:t>
            </a:r>
            <a:endParaRPr lang="en" altLang="ko-KR" sz="18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altLang="ko-KR" sz="1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" altLang="ko-KR" sz="1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&gt;{{ if (ok) {return message } }}&lt;/</a:t>
            </a:r>
            <a:r>
              <a:rPr lang="en" altLang="ko-KR" sz="18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" altLang="ko-KR" sz="18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altLang="ko-KR" sz="1800" b="0" i="1" dirty="0">
                <a:solidFill>
                  <a:srgbClr val="5C6370"/>
                </a:solidFill>
                <a:effectLst/>
                <a:latin typeface="Menlo" panose="020B0609030804020204" pitchFamily="49" charset="0"/>
              </a:rPr>
              <a:t>&lt;!-- X --&gt;</a:t>
            </a:r>
          </a:p>
          <a:p>
            <a:pPr lvl="1"/>
            <a:r>
              <a:rPr kumimoji="1" lang="en" altLang="ko-KR" dirty="0" err="1"/>
              <a:t>Vue</a:t>
            </a:r>
            <a:r>
              <a:rPr kumimoji="1" lang="ko-KR" altLang="en-US" dirty="0"/>
              <a:t>에 내장된 </a:t>
            </a:r>
            <a:r>
              <a:rPr kumimoji="1" lang="en-US" altLang="ko-KR" dirty="0" err="1"/>
              <a:t>Filrer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{{}}</a:t>
            </a:r>
            <a:r>
              <a:rPr kumimoji="1" lang="ko-KR" altLang="en-US" dirty="0"/>
              <a:t> 안에 사용할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</a:t>
            </a:r>
            <a:r>
              <a:rPr kumimoji="1" lang="ko-KR" altLang="en-US" dirty="0"/>
              <a:t> 필터 체인 가능</a:t>
            </a:r>
            <a:endParaRPr kumimoji="1" lang="en-US" altLang="ko-KR" dirty="0"/>
          </a:p>
          <a:p>
            <a:pPr lvl="2"/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{{ message | capitalize }}</a:t>
            </a:r>
          </a:p>
          <a:p>
            <a:pPr lvl="2"/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{{ message | capitalize | </a:t>
            </a:r>
            <a:r>
              <a:rPr lang="en" altLang="ko-KR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upcapitalize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378408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AF1B-A08B-9644-8228-C411C016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Directives</a:t>
            </a:r>
            <a:endParaRPr kumimoji="1" lang="ko-KR" altLang="en-US" dirty="0"/>
          </a:p>
        </p:txBody>
      </p:sp>
      <p:sp>
        <p:nvSpPr>
          <p:cNvPr id="4" name="세로 텍스트 개체 틀 4">
            <a:extLst>
              <a:ext uri="{FF2B5EF4-FFF2-40B4-BE49-F238E27FC236}">
                <a16:creationId xmlns:a16="http://schemas.microsoft.com/office/drawing/2014/main" id="{13D9F174-8B2B-0E41-B8B7-A2C00DE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horz" anchor="t" anchorCtr="0"/>
          <a:lstStyle/>
          <a:p>
            <a:r>
              <a:rPr kumimoji="1" lang="ko-KR" altLang="en-US" dirty="0" err="1"/>
              <a:t>디렉티브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Vue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에서 제공하는 특별한 </a:t>
            </a:r>
            <a:r>
              <a:rPr kumimoji="1" lang="en-US" altLang="ko-KR" dirty="0"/>
              <a:t>Attributes</a:t>
            </a:r>
            <a:r>
              <a:rPr kumimoji="1" lang="ko-KR" altLang="en-US" dirty="0"/>
              <a:t>이며 </a:t>
            </a:r>
            <a:r>
              <a:rPr kumimoji="1" lang="en-US" altLang="ko-KR" dirty="0"/>
              <a:t>v-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prefix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갖는다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자바스크립트 표현식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filter</a:t>
            </a:r>
            <a:r>
              <a:rPr kumimoji="1" lang="ko-KR" altLang="en-US" dirty="0"/>
              <a:t>모두 적용된다</a:t>
            </a:r>
            <a:r>
              <a:rPr kumimoji="1" lang="en-US" altLang="ko-KR" dirty="0"/>
              <a:t>.</a:t>
            </a:r>
          </a:p>
          <a:p>
            <a:pPr lvl="2"/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v-if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“login”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&gt;Hello!&lt;/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i="1" dirty="0" err="1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v-on:click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n" altLang="ko-KR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doSomething</a:t>
            </a:r>
            <a:r>
              <a:rPr lang="en" altLang="ko-KR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lvl="2"/>
            <a:endParaRPr lang="en" altLang="ko-KR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2"/>
            <a:endParaRPr lang="en" altLang="ko-KR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6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AF1B-A08B-9644-8228-C411C016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 Binding</a:t>
            </a:r>
            <a:endParaRPr kumimoji="1" lang="ko-KR" altLang="en-US" dirty="0"/>
          </a:p>
        </p:txBody>
      </p:sp>
      <p:sp>
        <p:nvSpPr>
          <p:cNvPr id="4" name="세로 텍스트 개체 틀 4">
            <a:extLst>
              <a:ext uri="{FF2B5EF4-FFF2-40B4-BE49-F238E27FC236}">
                <a16:creationId xmlns:a16="http://schemas.microsoft.com/office/drawing/2014/main" id="{13D9F174-8B2B-0E41-B8B7-A2C00DE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horz" anchor="t" anchorCtr="0"/>
          <a:lstStyle/>
          <a:p>
            <a:r>
              <a:rPr kumimoji="1" lang="ko-KR" altLang="en-US" dirty="0"/>
              <a:t>클래식 바인딩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CSS </a:t>
            </a:r>
            <a:r>
              <a:rPr kumimoji="1" lang="ko-KR" altLang="en-US" dirty="0"/>
              <a:t>스타일링을 위해서 </a:t>
            </a:r>
            <a:r>
              <a:rPr kumimoji="1" lang="en-US" altLang="ko-KR" dirty="0"/>
              <a:t>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아래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가지 방법으로 추가가 가능하다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en-US" altLang="ko-KR" dirty="0"/>
              <a:t>class	=“{{ </a:t>
            </a:r>
            <a:r>
              <a:rPr kumimoji="1" lang="en-US" altLang="ko-KR" dirty="0" err="1"/>
              <a:t>className</a:t>
            </a:r>
            <a:r>
              <a:rPr kumimoji="1" lang="en-US" altLang="ko-KR" dirty="0"/>
              <a:t> }}“      </a:t>
            </a:r>
            <a:r>
              <a:rPr kumimoji="1" lang="en-US" altLang="ko-KR" dirty="0">
                <a:sym typeface="Wingdings" pitchFamily="2" charset="2"/>
              </a:rPr>
              <a:t>  Vue2.4</a:t>
            </a:r>
            <a:r>
              <a:rPr kumimoji="1" lang="ko-KR" altLang="en-US" dirty="0">
                <a:sym typeface="Wingdings" pitchFamily="2" charset="2"/>
              </a:rPr>
              <a:t> 버전부터 제거됨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v-bind:class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주의할 점은 위의 두 방법을 함께 사용하지 않고 한 가지만 적용해야 에러를 미연에 방지할 수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72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AF1B-A08B-9644-8228-C411C016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 Binding</a:t>
            </a:r>
            <a:endParaRPr kumimoji="1" lang="ko-KR" altLang="en-US" dirty="0"/>
          </a:p>
        </p:txBody>
      </p:sp>
      <p:sp>
        <p:nvSpPr>
          <p:cNvPr id="4" name="세로 텍스트 개체 틀 4">
            <a:extLst>
              <a:ext uri="{FF2B5EF4-FFF2-40B4-BE49-F238E27FC236}">
                <a16:creationId xmlns:a16="http://schemas.microsoft.com/office/drawing/2014/main" id="{13D9F174-8B2B-0E41-B8B7-A2C00DE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horz" anchor="t" anchorCtr="0">
            <a:normAutofit/>
          </a:bodyPr>
          <a:lstStyle/>
          <a:p>
            <a:pPr lvl="1"/>
            <a:r>
              <a:rPr kumimoji="1" lang="ko-KR" altLang="en-US" dirty="0"/>
              <a:t>아래와 같이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속성과 </a:t>
            </a:r>
            <a:r>
              <a:rPr kumimoji="1" lang="en-US" altLang="ko-KR" dirty="0" err="1"/>
              <a:t>v-bind:class</a:t>
            </a:r>
            <a:r>
              <a:rPr kumimoji="1" lang="ko-KR" altLang="en-US" dirty="0"/>
              <a:t>속성을 동시에 사용해도 된다</a:t>
            </a:r>
            <a:endParaRPr kumimoji="1" lang="en-US" altLang="ko-KR" dirty="0"/>
          </a:p>
          <a:p>
            <a:pPr lvl="2"/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“static”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i="1" dirty="0" err="1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v-bind:class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“{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‘</a:t>
            </a:r>
            <a:r>
              <a:rPr lang="en" altLang="ko-KR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class-a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’: </a:t>
            </a:r>
            <a:r>
              <a:rPr lang="en" altLang="ko-KR" b="0" i="1" dirty="0" err="1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isA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‘</a:t>
            </a:r>
            <a:r>
              <a:rPr lang="en" altLang="ko-KR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class-b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’: </a:t>
            </a:r>
            <a:r>
              <a:rPr lang="en" altLang="ko-KR" b="0" i="1" dirty="0" err="1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isB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}”&gt;&lt;/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	data: {</a:t>
            </a:r>
            <a:b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ko-KR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isA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</a:t>
            </a:r>
            <a:b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ko-KR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isB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false</a:t>
            </a:r>
            <a:endParaRPr lang="en" altLang="ko-KR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marL="914400" lvl="2" indent="0">
              <a:buNone/>
            </a:pP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&lt;/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lvl="1"/>
            <a:r>
              <a:rPr kumimoji="1" lang="ko-KR" altLang="en-US" dirty="0"/>
              <a:t>위 결과 값은</a:t>
            </a:r>
            <a:endParaRPr kumimoji="1" lang="en-US" altLang="ko-KR" dirty="0"/>
          </a:p>
          <a:p>
            <a:pPr lvl="2"/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“static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i="1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class-a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”&gt;&lt;/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303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AF1B-A08B-9644-8228-C411C016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 Binding</a:t>
            </a:r>
            <a:endParaRPr kumimoji="1" lang="ko-KR" altLang="en-US" dirty="0"/>
          </a:p>
        </p:txBody>
      </p:sp>
      <p:sp>
        <p:nvSpPr>
          <p:cNvPr id="4" name="세로 텍스트 개체 틀 4">
            <a:extLst>
              <a:ext uri="{FF2B5EF4-FFF2-40B4-BE49-F238E27FC236}">
                <a16:creationId xmlns:a16="http://schemas.microsoft.com/office/drawing/2014/main" id="{13D9F174-8B2B-0E41-B8B7-A2C00DE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horz" anchor="t" anchorCtr="0">
            <a:normAutofit/>
          </a:bodyPr>
          <a:lstStyle/>
          <a:p>
            <a:pPr lvl="1"/>
            <a:r>
              <a:rPr kumimoji="1" lang="ko-KR" altLang="en-US" dirty="0"/>
              <a:t>아래와 같이 </a:t>
            </a:r>
            <a:r>
              <a:rPr kumimoji="1" lang="en-US" altLang="ko-KR" dirty="0"/>
              <a:t>Array </a:t>
            </a:r>
            <a:r>
              <a:rPr kumimoji="1" lang="ko-KR" altLang="en-US" dirty="0"/>
              <a:t>구문도 사용할 수 있다</a:t>
            </a:r>
            <a:r>
              <a:rPr kumimoji="1" lang="en-US" altLang="ko-KR" dirty="0"/>
              <a:t>.</a:t>
            </a:r>
          </a:p>
          <a:p>
            <a:pPr lvl="2"/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i="1" dirty="0" err="1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v-bind:class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“[</a:t>
            </a:r>
            <a:r>
              <a:rPr lang="en" altLang="ko-KR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classA</a:t>
            </a:r>
            <a:r>
              <a:rPr lang="en" altLang="ko-KR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i="1" dirty="0" err="1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classB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]”&gt;</a:t>
            </a:r>
          </a:p>
          <a:p>
            <a:pPr marL="914400" lvl="2" indent="0">
              <a:buNone/>
            </a:pP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data: {</a:t>
            </a:r>
            <a:b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ko-KR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classA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: ‘class</a:t>
            </a:r>
            <a:r>
              <a:rPr lang="en" altLang="ko-KR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a’,</a:t>
            </a:r>
            <a:b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ko-KR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classB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: ‘class</a:t>
            </a:r>
            <a:r>
              <a:rPr lang="en" altLang="ko-KR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b’</a:t>
            </a:r>
          </a:p>
          <a:p>
            <a:pPr marL="914400" lvl="2" indent="0">
              <a:buNone/>
            </a:pP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&lt;/</a:t>
            </a:r>
            <a:r>
              <a:rPr lang="en" altLang="ko-KR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" altLang="ko-KR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6033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299</Words>
  <Application>Microsoft Macintosh PowerPoint</Application>
  <PresentationFormat>와이드스크린</PresentationFormat>
  <Paragraphs>50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Menlo</vt:lpstr>
      <vt:lpstr>Wingdings</vt:lpstr>
      <vt:lpstr>Office 테마</vt:lpstr>
      <vt:lpstr>PowerPoint 프레젠테이션</vt:lpstr>
      <vt:lpstr>PowerPoint 프레젠테이션</vt:lpstr>
      <vt:lpstr>Interpolation</vt:lpstr>
      <vt:lpstr>Binding Expressions</vt:lpstr>
      <vt:lpstr>Directives</vt:lpstr>
      <vt:lpstr>Class Binding</vt:lpstr>
      <vt:lpstr>Class Binding</vt:lpstr>
      <vt:lpstr>Class Binding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ROHTAEJIN</dc:creator>
  <cp:lastModifiedBy>ROHTAEJIN</cp:lastModifiedBy>
  <cp:revision>10</cp:revision>
  <dcterms:created xsi:type="dcterms:W3CDTF">2018-05-01T06:53:11Z</dcterms:created>
  <dcterms:modified xsi:type="dcterms:W3CDTF">2018-05-03T06:51:43Z</dcterms:modified>
</cp:coreProperties>
</file>