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7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3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020C-6C2F-4790-8DF5-493118B85160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95F3-C308-4345-8005-933996A7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싱글파일컴포넌트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0" y="1393880"/>
            <a:ext cx="8988301" cy="34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CLI </a:t>
            </a:r>
            <a:r>
              <a:rPr lang="ko-KR" altLang="en-US" smtClean="0"/>
              <a:t>프로젝트 구성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2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 CLI </a:t>
            </a:r>
            <a:r>
              <a:rPr lang="ko-KR" altLang="en-US" smtClean="0"/>
              <a:t>설치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Webpack</a:t>
            </a:r>
            <a:r>
              <a:rPr lang="en-US" altLang="ko-KR" dirty="0" smtClean="0"/>
              <a:t>-simple</a:t>
            </a:r>
            <a:r>
              <a:rPr lang="ko-KR" altLang="en-US" smtClean="0"/>
              <a:t>을 이용한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88950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–global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-cli</a:t>
            </a:r>
          </a:p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-simple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run dev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3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XnACPcDU_RONvoTr-X9Yf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78" y="2058360"/>
            <a:ext cx="762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5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smtClean="0"/>
              <a:t>개념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smtClean="0"/>
              <a:t>왜 쓰나요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-&gt;</a:t>
            </a:r>
            <a:r>
              <a:rPr lang="ko-KR" altLang="en-US"/>
              <a:t>프론트엔드 코드에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/>
              <a:t>패키지를 </a:t>
            </a:r>
            <a:r>
              <a:rPr lang="ko-KR" altLang="en-US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Node.js</a:t>
            </a:r>
            <a:r>
              <a:rPr lang="ko-KR" altLang="en-US" smtClean="0"/>
              <a:t>는 왜 쓰나요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-&gt;Node.js </a:t>
            </a:r>
            <a:r>
              <a:rPr lang="ko-KR" altLang="en-US" smtClean="0"/>
              <a:t>제공하는 </a:t>
            </a:r>
            <a:r>
              <a:rPr lang="en-US" altLang="ko-KR" dirty="0" err="1" smtClean="0"/>
              <a:t>npm</a:t>
            </a:r>
            <a:r>
              <a:rPr lang="ko-KR" altLang="en-US" smtClean="0"/>
              <a:t>안에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-cli</a:t>
            </a:r>
            <a:r>
              <a:rPr lang="ko-KR" altLang="en-US" smtClean="0"/>
              <a:t>를 이용하여 </a:t>
            </a:r>
            <a:r>
              <a:rPr lang="en-US" altLang="ko-KR" dirty="0" smtClean="0"/>
              <a:t>vue.js </a:t>
            </a:r>
            <a:r>
              <a:rPr lang="ko-KR" altLang="en-US" smtClean="0"/>
              <a:t>개발 및 구동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128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전역 컴포넌트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smtClean="0"/>
              <a:t>각 컴포넌트 부분에 삽입하여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지역 컴포넌트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vue</a:t>
            </a:r>
            <a:r>
              <a:rPr lang="ko-KR" altLang="en-US" smtClean="0"/>
              <a:t>에 등록하여 공통으로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30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76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싱글파일컴포넌트</vt:lpstr>
      <vt:lpstr>PowerPoint 프레젠테이션</vt:lpstr>
      <vt:lpstr>Vue CLI 프로젝트 구성</vt:lpstr>
      <vt:lpstr>VUE CLI 설치 및  Webpack-simple을 이용한 실행</vt:lpstr>
      <vt:lpstr>PowerPoint 프레젠테이션</vt:lpstr>
      <vt:lpstr>Node.js 개념, Webpack 개념</vt:lpstr>
      <vt:lpstr>컴포넌트 등록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CLI 프로젝트 구성</dc:title>
  <dc:creator>김용현</dc:creator>
  <cp:lastModifiedBy>김용현</cp:lastModifiedBy>
  <cp:revision>10</cp:revision>
  <dcterms:created xsi:type="dcterms:W3CDTF">2018-05-08T04:17:17Z</dcterms:created>
  <dcterms:modified xsi:type="dcterms:W3CDTF">2018-05-08T06:58:53Z</dcterms:modified>
</cp:coreProperties>
</file>