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3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4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4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3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0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2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1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5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7B8D-B752-4E6C-B6E6-4637F96663C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296F-6717-46F5-B3B7-7B90DC9F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7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4286" cy="2387600"/>
          </a:xfrm>
        </p:spPr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smtClean="0"/>
              <a:t>프로젝트 </a:t>
            </a:r>
            <a:r>
              <a:rPr lang="ko-KR" altLang="en-US" dirty="0" smtClean="0"/>
              <a:t>구성 및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2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Local Storage </a:t>
            </a:r>
            <a:r>
              <a:rPr lang="ko-KR" altLang="en-US" smtClean="0"/>
              <a:t>사용</a:t>
            </a:r>
            <a:r>
              <a:rPr lang="en-US" altLang="ko-KR" dirty="0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 Storage </a:t>
            </a:r>
            <a:r>
              <a:rPr lang="ko-KR" altLang="en-US" smtClean="0"/>
              <a:t>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localStorage.removeItem</a:t>
            </a:r>
            <a:r>
              <a:rPr lang="en-US" altLang="ko-KR" dirty="0" smtClean="0"/>
              <a:t>([Item]) : </a:t>
            </a:r>
            <a:r>
              <a:rPr lang="ko-KR" altLang="en-US" smtClean="0"/>
              <a:t>해당 </a:t>
            </a:r>
            <a:r>
              <a:rPr lang="en-US" altLang="ko-KR" dirty="0" smtClean="0"/>
              <a:t>Item </a:t>
            </a:r>
            <a:r>
              <a:rPr lang="ko-KR" altLang="en-US" smtClean="0"/>
              <a:t>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localStorage.clear</a:t>
            </a:r>
            <a:r>
              <a:rPr lang="en-US" altLang="ko-KR" dirty="0" smtClean="0"/>
              <a:t>() : Local Storage </a:t>
            </a:r>
            <a:r>
              <a:rPr lang="ko-KR" altLang="en-US" smtClean="0"/>
              <a:t>전체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153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TodoInput</a:t>
            </a:r>
            <a:r>
              <a:rPr lang="en-US" altLang="ko-KR" dirty="0" smtClean="0"/>
              <a:t> </a:t>
            </a:r>
            <a:r>
              <a:rPr lang="ko-KR" altLang="en-US" smtClean="0"/>
              <a:t>컴포넌트 코드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Methods </a:t>
            </a:r>
            <a:r>
              <a:rPr lang="ko-KR" altLang="en-US" smtClean="0"/>
              <a:t>분리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0171" y="2348139"/>
            <a:ext cx="10537371" cy="25853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Methods :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addTodo</a:t>
            </a:r>
            <a:r>
              <a:rPr lang="en-US" altLang="ko-KR" dirty="0" smtClean="0"/>
              <a:t>: function()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localStorage.setItem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this.newTodoItem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this.newTodoItem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this.clearInput</a:t>
            </a:r>
            <a:r>
              <a:rPr lang="en-US" altLang="ko-KR" dirty="0" smtClean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},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clearInput</a:t>
            </a:r>
            <a:r>
              <a:rPr lang="en-US" altLang="ko-KR" dirty="0" smtClean="0"/>
              <a:t>: function()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this.newTodoItem</a:t>
            </a:r>
            <a:r>
              <a:rPr lang="en-US" altLang="ko-KR" dirty="0" smtClean="0"/>
              <a:t> = ‘’;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}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9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smtClean="0"/>
              <a:t>뷰 </a:t>
            </a:r>
            <a:r>
              <a:rPr lang="en-US" altLang="ko-KR" dirty="0" smtClean="0"/>
              <a:t>CLI</a:t>
            </a:r>
            <a:r>
              <a:rPr lang="ko-KR" altLang="en-US" smtClean="0"/>
              <a:t>로 프로젝트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 cli 3.0 </a:t>
            </a:r>
            <a:r>
              <a:rPr lang="ko-KR" altLang="en-US" smtClean="0"/>
              <a:t>업데이트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--version : </a:t>
            </a:r>
            <a:r>
              <a:rPr lang="ko-KR" altLang="en-US" smtClean="0"/>
              <a:t>현재 버전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–g @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/cli :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cli 3.0 </a:t>
            </a:r>
            <a:r>
              <a:rPr lang="ko-KR" altLang="en-US" smtClean="0"/>
              <a:t>업데이트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err="1" smtClean="0"/>
              <a:t>Vue</a:t>
            </a:r>
            <a:r>
              <a:rPr lang="en-US" altLang="ko-KR" dirty="0" smtClean="0"/>
              <a:t> Project </a:t>
            </a:r>
            <a:r>
              <a:rPr lang="ko-KR" altLang="en-US" smtClean="0"/>
              <a:t>생성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create [Project Name] : </a:t>
            </a:r>
            <a:r>
              <a:rPr lang="ko-KR" altLang="en-US" smtClean="0"/>
              <a:t>프로젝트 선택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serve :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smtClean="0"/>
              <a:t>프로젝트 띄우기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452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컴포넌트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/components </a:t>
            </a:r>
            <a:r>
              <a:rPr lang="ko-KR" altLang="en-US" smtClean="0"/>
              <a:t>폴더 및에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smtClean="0"/>
              <a:t>파일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smtClean="0"/>
              <a:t>파일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3493" y="3868639"/>
            <a:ext cx="10130307" cy="23083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&lt;template&gt;</a:t>
            </a:r>
          </a:p>
          <a:p>
            <a:r>
              <a:rPr lang="en-US" altLang="ko-KR" dirty="0" smtClean="0"/>
              <a:t>&lt;/template&gt;</a:t>
            </a:r>
          </a:p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/>
              <a:t>e</a:t>
            </a:r>
            <a:r>
              <a:rPr lang="en-US" altLang="ko-KR" dirty="0" smtClean="0"/>
              <a:t>xport default {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&lt;/script&gt;</a:t>
            </a:r>
          </a:p>
          <a:p>
            <a:r>
              <a:rPr lang="en-US" altLang="ko-KR" dirty="0" smtClean="0"/>
              <a:t>&lt;style&gt;</a:t>
            </a:r>
          </a:p>
          <a:p>
            <a:r>
              <a:rPr lang="en-US" altLang="ko-KR" dirty="0" smtClean="0"/>
              <a:t>&lt;/style&gt;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6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컴포넌트 등록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컴포넌트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import [Component Name] from [Component Path]</a:t>
            </a:r>
            <a:br>
              <a:rPr lang="en-US" altLang="ko-KR" dirty="0" smtClean="0"/>
            </a:br>
            <a:r>
              <a:rPr lang="en-US" altLang="ko-KR" dirty="0" smtClean="0"/>
              <a:t> - ex) import </a:t>
            </a:r>
            <a:r>
              <a:rPr lang="en-US" altLang="ko-KR" dirty="0" err="1" smtClean="0"/>
              <a:t>TodoHeader</a:t>
            </a:r>
            <a:r>
              <a:rPr lang="en-US" altLang="ko-KR" dirty="0" smtClean="0"/>
              <a:t> from ‘./component/</a:t>
            </a:r>
            <a:r>
              <a:rPr lang="en-US" altLang="ko-KR" dirty="0" err="1" smtClean="0"/>
              <a:t>TodoHeader.vue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컴포넌트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341" y="4229248"/>
            <a:ext cx="10130307" cy="25853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&lt;div id=“app”&gt;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&lt;Component1&gt;&lt;/Component1&gt;</a:t>
            </a:r>
          </a:p>
          <a:p>
            <a:r>
              <a:rPr lang="en-US" altLang="ko-KR" dirty="0" smtClean="0"/>
              <a:t>&lt;/div&gt;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Export default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component: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‘Component1’: component1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80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반응형 웹 태그 설정하기</a:t>
            </a:r>
            <a:r>
              <a:rPr lang="en-US" altLang="ko-KR" dirty="0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기본 태그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&lt;meta name=“</a:t>
            </a:r>
            <a:r>
              <a:rPr lang="en-US" altLang="ko-KR" dirty="0" err="1" smtClean="0"/>
              <a:t>vueport</a:t>
            </a:r>
            <a:r>
              <a:rPr lang="en-US" altLang="ko-KR" dirty="0" smtClean="0"/>
              <a:t>” content=“width=device-width, initial-scale=1”&gt;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파비콘</a:t>
            </a:r>
            <a:r>
              <a:rPr lang="ko-KR" altLang="en-US" dirty="0" smtClean="0"/>
              <a:t> 생성하기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mtClean="0"/>
              <a:t>브라우저 주소창에 표시되는 아이콘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https://www.favicon-generator.org/</a:t>
            </a:r>
            <a:br>
              <a:rPr lang="en-US" altLang="ko-KR" dirty="0" smtClean="0"/>
            </a:br>
            <a:r>
              <a:rPr lang="en-US" altLang="ko-KR" dirty="0" smtClean="0"/>
              <a:t>- &lt;link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=“icon”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/assets/favicon.ico” type=“image/x-icon”&gt;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3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반응형 웹 태그 설정하기</a:t>
            </a:r>
            <a:r>
              <a:rPr lang="en-US" altLang="ko-KR" dirty="0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Awesome Icon </a:t>
            </a:r>
            <a:r>
              <a:rPr lang="ko-KR" altLang="en-US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mtClean="0"/>
              <a:t>태그로 아이콘을 표기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https://fontawesome.com/</a:t>
            </a:r>
            <a:br>
              <a:rPr lang="en-US" altLang="ko-KR" dirty="0" smtClean="0"/>
            </a:br>
            <a:r>
              <a:rPr lang="en-US" altLang="ko-KR" dirty="0" smtClean="0"/>
              <a:t>- &lt;link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="stylesheet"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="https://use.fontawesome.com/releases/v5.0.13/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/all.css" integrity="sha384-DNOHZ68U8hZfKXOrtjWvjxusGo9WQnrNx2sqG0tfsghAvtVlRW3tvkXWZh58N9jp" </a:t>
            </a:r>
            <a:r>
              <a:rPr lang="en-US" altLang="ko-KR" dirty="0" err="1" smtClean="0"/>
              <a:t>crossorigin</a:t>
            </a:r>
            <a:r>
              <a:rPr lang="en-US" altLang="ko-KR" dirty="0" smtClean="0"/>
              <a:t>="anonymous"&gt;</a:t>
            </a:r>
          </a:p>
        </p:txBody>
      </p:sp>
    </p:spTree>
    <p:extLst>
      <p:ext uri="{BB962C8B-B14F-4D97-AF65-F5344CB8AC3E}">
        <p14:creationId xmlns:p14="http://schemas.microsoft.com/office/powerpoint/2010/main" val="12711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smtClean="0"/>
              <a:t>컴포넌트 구현</a:t>
            </a:r>
            <a:r>
              <a:rPr lang="en-US" altLang="ko-KR" dirty="0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스타일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scoped : &lt;style scoped&gt; </a:t>
            </a:r>
            <a:r>
              <a:rPr lang="ko-KR" altLang="en-US" smtClean="0"/>
              <a:t>해당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smtClean="0"/>
              <a:t>파일에서만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컴포넌트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v-model : input</a:t>
            </a:r>
            <a:r>
              <a:rPr lang="ko-KR" altLang="en-US" smtClean="0"/>
              <a:t>에 있는 </a:t>
            </a:r>
            <a:r>
              <a:rPr lang="en-US" altLang="ko-KR" dirty="0" smtClean="0"/>
              <a:t>text </a:t>
            </a:r>
            <a:r>
              <a:rPr lang="ko-KR" altLang="en-US" smtClean="0"/>
              <a:t>값을 동적으로 </a:t>
            </a:r>
            <a:r>
              <a:rPr lang="en-US" altLang="ko-KR" dirty="0" smtClean="0"/>
              <a:t>Mapping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v-on:click</a:t>
            </a:r>
            <a:r>
              <a:rPr lang="en-US" altLang="ko-KR" dirty="0" smtClean="0"/>
              <a:t> : </a:t>
            </a:r>
            <a:r>
              <a:rPr lang="ko-KR" altLang="en-US" smtClean="0"/>
              <a:t>컴포넌트 클릭 이벤트 선언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v-on:keyup.enter</a:t>
            </a:r>
            <a:r>
              <a:rPr lang="en-US" altLang="ko-KR" dirty="0" smtClean="0"/>
              <a:t> : </a:t>
            </a:r>
            <a:r>
              <a:rPr lang="ko-KR" altLang="en-US" smtClean="0"/>
              <a:t>엔터키 </a:t>
            </a:r>
            <a:r>
              <a:rPr lang="en-US" altLang="ko-KR" dirty="0" err="1" smtClean="0"/>
              <a:t>keyup</a:t>
            </a:r>
            <a:r>
              <a:rPr lang="en-US" altLang="ko-KR" dirty="0" smtClean="0"/>
              <a:t> </a:t>
            </a:r>
            <a:r>
              <a:rPr lang="ko-KR" altLang="en-US" smtClean="0"/>
              <a:t>이벤트 선언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v-for : </a:t>
            </a:r>
            <a:r>
              <a:rPr lang="ko-KR" altLang="en-US" smtClean="0"/>
              <a:t>해당 태그를 반복 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v-bind:key</a:t>
            </a:r>
            <a:r>
              <a:rPr lang="en-US" altLang="ko-KR" dirty="0"/>
              <a:t> </a:t>
            </a:r>
            <a:r>
              <a:rPr lang="en-US" altLang="ko-KR" dirty="0" smtClean="0"/>
              <a:t>: v-for</a:t>
            </a:r>
            <a:r>
              <a:rPr lang="ko-KR" altLang="en-US"/>
              <a:t> </a:t>
            </a:r>
            <a:r>
              <a:rPr lang="ko-KR" altLang="en-US" smtClean="0"/>
              <a:t>사용시</a:t>
            </a:r>
            <a:r>
              <a:rPr lang="en-US" altLang="ko-KR" dirty="0" smtClean="0"/>
              <a:t>, key </a:t>
            </a:r>
            <a:r>
              <a:rPr lang="ko-KR" altLang="en-US" smtClean="0"/>
              <a:t>값 설정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6629" y="5687497"/>
            <a:ext cx="10105571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&lt;li v-for=“(</a:t>
            </a:r>
            <a:r>
              <a:rPr lang="en-US" altLang="ko-KR" dirty="0" err="1" smtClean="0"/>
              <a:t>todoItem</a:t>
            </a:r>
            <a:r>
              <a:rPr lang="en-US" altLang="ko-KR" dirty="0" smtClean="0"/>
              <a:t>, index) in </a:t>
            </a:r>
            <a:r>
              <a:rPr lang="en-US" altLang="ko-KR" dirty="0" err="1" smtClean="0"/>
              <a:t>todoItems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v-bind:key</a:t>
            </a:r>
            <a:r>
              <a:rPr lang="en-US" altLang="ko-KR" dirty="0" smtClean="0"/>
              <a:t> = “</a:t>
            </a:r>
            <a:r>
              <a:rPr lang="en-US" altLang="ko-KR" dirty="0" err="1" smtClean="0"/>
              <a:t>todoItem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{{ </a:t>
            </a:r>
            <a:r>
              <a:rPr lang="en-US" altLang="ko-KR" dirty="0" err="1" smtClean="0"/>
              <a:t>todoItem</a:t>
            </a:r>
            <a:r>
              <a:rPr lang="en-US" altLang="ko-KR" dirty="0" smtClean="0"/>
              <a:t> }}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&lt;button v-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=“remove(</a:t>
            </a:r>
            <a:r>
              <a:rPr lang="en-US" altLang="ko-KR" dirty="0" err="1" smtClean="0"/>
              <a:t>todoIten</a:t>
            </a:r>
            <a:r>
              <a:rPr lang="en-US" altLang="ko-KR" dirty="0" smtClean="0"/>
              <a:t>, index)” /&gt;</a:t>
            </a:r>
          </a:p>
          <a:p>
            <a:r>
              <a:rPr lang="en-US" altLang="ko-KR" dirty="0" smtClean="0"/>
              <a:t>&lt;/li&gt;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7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smtClean="0"/>
              <a:t>컴포넌트 구현</a:t>
            </a:r>
            <a:r>
              <a:rPr lang="en-US" altLang="ko-KR" dirty="0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push : </a:t>
            </a:r>
            <a:r>
              <a:rPr lang="ko-KR" altLang="en-US" smtClean="0"/>
              <a:t>해당 배열 변수에 값을 넣는다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[ex) </a:t>
            </a:r>
            <a:r>
              <a:rPr lang="en-US" altLang="ko-KR" dirty="0" err="1" smtClean="0"/>
              <a:t>this.todoItems.push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localStorage.key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)]</a:t>
            </a:r>
            <a:br>
              <a:rPr lang="en-US" altLang="ko-KR" dirty="0" smtClean="0"/>
            </a:br>
            <a:r>
              <a:rPr lang="en-US" altLang="ko-KR" dirty="0" smtClean="0"/>
              <a:t>- splice : </a:t>
            </a:r>
            <a:r>
              <a:rPr lang="ko-KR" altLang="en-US" smtClean="0"/>
              <a:t>해당 배열의 특정 </a:t>
            </a:r>
            <a:r>
              <a:rPr lang="en-US" altLang="ko-KR" dirty="0" smtClean="0"/>
              <a:t>index</a:t>
            </a:r>
            <a:r>
              <a:rPr lang="ko-KR" altLang="en-US" smtClean="0"/>
              <a:t>를 삭제한다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[ex) </a:t>
            </a:r>
            <a:r>
              <a:rPr lang="en-US" altLang="ko-KR" dirty="0" err="1" smtClean="0"/>
              <a:t>this.todoItems.splice</a:t>
            </a:r>
            <a:r>
              <a:rPr lang="en-US" altLang="ko-KR" dirty="0" smtClean="0"/>
              <a:t>(index, 1)]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JSON.stringify</a:t>
            </a:r>
            <a:r>
              <a:rPr lang="en-US" altLang="ko-KR" dirty="0" smtClean="0"/>
              <a:t> : object</a:t>
            </a:r>
            <a:r>
              <a:rPr lang="ko-KR" altLang="en-US" smtClean="0"/>
              <a:t>를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smtClean="0"/>
              <a:t>형태로 변환해서 </a:t>
            </a:r>
            <a:r>
              <a:rPr lang="en-US" altLang="ko-KR" dirty="0" smtClean="0"/>
              <a:t>return</a:t>
            </a:r>
            <a:br>
              <a:rPr lang="en-US" altLang="ko-KR" dirty="0" smtClean="0"/>
            </a:br>
            <a:r>
              <a:rPr lang="en-US" altLang="ko-KR" dirty="0" smtClean="0"/>
              <a:t>  [ex)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{</a:t>
            </a:r>
            <a:r>
              <a:rPr lang="en-US" altLang="ko-KR" dirty="0" err="1" smtClean="0"/>
              <a:t>completed:false,item:this.newTodoItem</a:t>
            </a:r>
            <a:r>
              <a:rPr lang="en-US" altLang="ko-KR" dirty="0" smtClean="0"/>
              <a:t>};</a:t>
            </a:r>
            <a:br>
              <a:rPr lang="en-US" altLang="ko-KR" dirty="0" smtClean="0"/>
            </a:br>
            <a:r>
              <a:rPr lang="en-US" altLang="ko-KR" dirty="0" smtClean="0"/>
              <a:t>        console.log(</a:t>
            </a:r>
            <a:r>
              <a:rPr lang="en-US" altLang="ko-KR" dirty="0" err="1" smtClean="0"/>
              <a:t>JSON.stringify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))]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JSON.parse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smtClean="0"/>
              <a:t>파일을 </a:t>
            </a:r>
            <a:r>
              <a:rPr lang="en-US" altLang="ko-KR" dirty="0" smtClean="0"/>
              <a:t>object</a:t>
            </a:r>
            <a:r>
              <a:rPr lang="ko-KR" altLang="en-US" smtClean="0"/>
              <a:t>로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[ex) console.log(</a:t>
            </a:r>
            <a:r>
              <a:rPr lang="en-US" altLang="ko-KR" dirty="0" err="1" smtClean="0"/>
              <a:t>JSON.parse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jsonParam</a:t>
            </a:r>
            <a:r>
              <a:rPr lang="en-US" altLang="ko-KR" dirty="0" smtClean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8831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Local Storage </a:t>
            </a:r>
            <a:r>
              <a:rPr lang="ko-KR" altLang="en-US" smtClean="0"/>
              <a:t>사용</a:t>
            </a:r>
            <a:r>
              <a:rPr lang="en-US" altLang="ko-KR" dirty="0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 Storage </a:t>
            </a:r>
            <a:r>
              <a:rPr lang="ko-KR" altLang="en-US" smtClean="0"/>
              <a:t>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localStorage.setItem</a:t>
            </a:r>
            <a:r>
              <a:rPr lang="en-US" altLang="ko-KR" dirty="0" smtClean="0"/>
              <a:t>([</a:t>
            </a:r>
            <a:r>
              <a:rPr lang="ko-KR" altLang="en-US" smtClean="0"/>
              <a:t>변수</a:t>
            </a:r>
            <a:r>
              <a:rPr lang="en-US" altLang="ko-KR" dirty="0" smtClean="0"/>
              <a:t>],[</a:t>
            </a:r>
            <a:r>
              <a:rPr lang="ko-KR" altLang="en-US" smtClean="0"/>
              <a:t>변수</a:t>
            </a:r>
            <a:r>
              <a:rPr lang="en-US" altLang="ko-KR" dirty="0" smtClean="0"/>
              <a:t>]);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localStorage.setItem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this.newItem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this.newItem</a:t>
            </a:r>
            <a:r>
              <a:rPr lang="en-US" altLang="ko-KR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Local Storage </a:t>
            </a:r>
            <a:r>
              <a:rPr lang="ko-KR" altLang="en-US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localStorage.length</a:t>
            </a:r>
            <a:r>
              <a:rPr lang="en-US" altLang="ko-KR" dirty="0" smtClean="0"/>
              <a:t> : Local Storage</a:t>
            </a:r>
            <a:r>
              <a:rPr lang="ko-KR" altLang="en-US" smtClean="0"/>
              <a:t>에 저장된 데이터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localStorage.key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: Local Storage Key return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localStorage.getItem</a:t>
            </a:r>
            <a:r>
              <a:rPr lang="en-US" altLang="ko-KR" dirty="0" smtClean="0"/>
              <a:t>(key) : Local Stage Value 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2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220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Vue 프로젝트 구성 및 구현</vt:lpstr>
      <vt:lpstr>1. 뷰 CLI로 프로젝트 생성하기</vt:lpstr>
      <vt:lpstr>2. 컴포넌트 생성</vt:lpstr>
      <vt:lpstr>3. 컴포넌트 등록</vt:lpstr>
      <vt:lpstr>4. 반응형 웹 태그 설정하기(1)</vt:lpstr>
      <vt:lpstr>4. 반응형 웹 태그 설정하기(2)</vt:lpstr>
      <vt:lpstr>5. Vue 컴포넌트 구현(1)</vt:lpstr>
      <vt:lpstr>5. Vue 컴포넌트 구현(2)</vt:lpstr>
      <vt:lpstr>6. Local Storage 사용(1)</vt:lpstr>
      <vt:lpstr>6. Local Storage 사용(2)</vt:lpstr>
      <vt:lpstr>7. TodoInput 컴포넌트 코드 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구성 및 구현</dc:title>
  <dc:creator>황정민(Hwang Jeongmin)</dc:creator>
  <cp:lastModifiedBy>황정민(Hwang Jeongmin)</cp:lastModifiedBy>
  <cp:revision>115</cp:revision>
  <dcterms:created xsi:type="dcterms:W3CDTF">2018-05-22T16:07:41Z</dcterms:created>
  <dcterms:modified xsi:type="dcterms:W3CDTF">2018-05-22T18:36:25Z</dcterms:modified>
</cp:coreProperties>
</file>