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4" r:id="rId5"/>
    <p:sldId id="266" r:id="rId6"/>
    <p:sldId id="267" r:id="rId7"/>
    <p:sldId id="271" r:id="rId8"/>
    <p:sldId id="274" r:id="rId9"/>
    <p:sldId id="276" r:id="rId10"/>
    <p:sldId id="275" r:id="rId11"/>
    <p:sldId id="277" r:id="rId12"/>
    <p:sldId id="278" r:id="rId13"/>
    <p:sldId id="283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6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7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5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1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6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1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4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0D4E-4511-486A-A8D1-B1AE721D8A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14F6-57FD-4415-B5D6-38736209B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5264" y="2465754"/>
            <a:ext cx="5020925" cy="157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err="1" smtClean="0"/>
              <a:t>Todo</a:t>
            </a:r>
            <a:r>
              <a:rPr lang="en-US" altLang="ko-KR" sz="4000" b="1" dirty="0" smtClean="0"/>
              <a:t> App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ko-KR" altLang="en-US" sz="2800" smtClean="0"/>
              <a:t>애플리케이션 구조 개선하기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2712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033"/>
          <a:stretch/>
        </p:blipFill>
        <p:spPr>
          <a:xfrm>
            <a:off x="150905" y="1828800"/>
            <a:ext cx="5667807" cy="3476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05" y="957939"/>
            <a:ext cx="5025726" cy="4347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457" y="120649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4948" y="1206499"/>
            <a:ext cx="909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15" y="333828"/>
            <a:ext cx="371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Refactoring – 2.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추가 기능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8300" y="2552699"/>
            <a:ext cx="1930399" cy="2470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4605" y="1756748"/>
            <a:ext cx="1694833" cy="3291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7715" y="5455108"/>
            <a:ext cx="55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TodoInput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LocalStorage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52477" y="5455108"/>
            <a:ext cx="513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emit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parent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App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LocalStorage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todoItems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715" y="333828"/>
            <a:ext cx="376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Refactoring – 2.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추가 기능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847885"/>
            <a:ext cx="5000625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98" y="1847885"/>
            <a:ext cx="3562350" cy="1066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7" y="4544483"/>
            <a:ext cx="1905000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948" y="4425421"/>
            <a:ext cx="2743200" cy="238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948" y="4762466"/>
            <a:ext cx="4248150" cy="1152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57" y="3957169"/>
            <a:ext cx="11263085" cy="369332"/>
          </a:xfrm>
          <a:prstGeom prst="rect">
            <a:avLst/>
          </a:prstGeom>
          <a:solidFill>
            <a:srgbClr val="00976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err="1"/>
              <a:t>App.vue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4457" y="1333280"/>
            <a:ext cx="11263085" cy="369332"/>
          </a:xfrm>
          <a:prstGeom prst="rect">
            <a:avLst/>
          </a:prstGeom>
          <a:solidFill>
            <a:srgbClr val="00976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err="1"/>
              <a:t>TodoInput.vue</a:t>
            </a:r>
            <a:endParaRPr lang="ko-KR" altLang="en-US"/>
          </a:p>
        </p:txBody>
      </p:sp>
      <p:cxnSp>
        <p:nvCxnSpPr>
          <p:cNvPr id="16" name="직선 화살표 연결선 15"/>
          <p:cNvCxnSpPr>
            <a:endCxn id="11" idx="0"/>
          </p:cNvCxnSpPr>
          <p:nvPr/>
        </p:nvCxnSpPr>
        <p:spPr>
          <a:xfrm flipH="1">
            <a:off x="7886548" y="2644877"/>
            <a:ext cx="274226" cy="1780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7424622" y="4663546"/>
            <a:ext cx="1139275" cy="262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16051" y="87629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6542" y="876299"/>
            <a:ext cx="909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80273" y="3116486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이벤트 전달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emit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4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033"/>
          <a:stretch/>
        </p:blipFill>
        <p:spPr>
          <a:xfrm>
            <a:off x="150905" y="1828800"/>
            <a:ext cx="5667807" cy="3476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05" y="957939"/>
            <a:ext cx="5025726" cy="4347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457" y="120649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4948" y="1206499"/>
            <a:ext cx="909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15" y="333828"/>
            <a:ext cx="4226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Refactoring –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삭제 기능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79800" y="2578098"/>
            <a:ext cx="1930399" cy="2470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44805" y="1756748"/>
            <a:ext cx="1694833" cy="3291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015" y="5455108"/>
            <a:ext cx="601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Clear All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누르면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TodoFooter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LocalStorage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52477" y="5455108"/>
            <a:ext cx="500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Clear All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누르면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clear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이벤트를 전달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App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LocalStorage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todoItems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clear</a:t>
            </a: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5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051" y="87629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6542" y="876299"/>
            <a:ext cx="909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847850"/>
            <a:ext cx="2181225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48" y="1847850"/>
            <a:ext cx="2266950" cy="8191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7" y="4544483"/>
            <a:ext cx="1905000" cy="657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948" y="4544483"/>
            <a:ext cx="3152775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948" y="5038678"/>
            <a:ext cx="2219325" cy="800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7715" y="333828"/>
            <a:ext cx="4226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Refactoring –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삭제 기능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57" y="1333280"/>
            <a:ext cx="11263085" cy="369332"/>
          </a:xfrm>
          <a:prstGeom prst="rect">
            <a:avLst/>
          </a:prstGeom>
          <a:solidFill>
            <a:srgbClr val="00976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err="1"/>
              <a:t>TodoFooter.vue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4457" y="3957169"/>
            <a:ext cx="11263085" cy="369332"/>
          </a:xfrm>
          <a:prstGeom prst="rect">
            <a:avLst/>
          </a:prstGeom>
          <a:solidFill>
            <a:srgbClr val="00976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err="1"/>
              <a:t>App.vue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934632" y="2667000"/>
            <a:ext cx="157316" cy="18774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424621" y="4773083"/>
            <a:ext cx="1621057" cy="265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0273" y="3116486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이벤트 전달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emit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9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8946" y="274903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39438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" y="2413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3700" y="1803400"/>
            <a:ext cx="367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app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및 문제점</a:t>
            </a:r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3700" y="3746500"/>
            <a:ext cx="353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Refactoring(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구조개선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8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396"/>
          <a:stretch/>
        </p:blipFill>
        <p:spPr>
          <a:xfrm>
            <a:off x="198664" y="1081768"/>
            <a:ext cx="5447393" cy="4171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8664" y="1081768"/>
            <a:ext cx="5447393" cy="790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664" y="1910844"/>
            <a:ext cx="5447393" cy="6013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664" y="2550695"/>
            <a:ext cx="5447393" cy="163629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663" y="4225489"/>
            <a:ext cx="5447393" cy="10282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6056" y="1292389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TodoHeader.vue</a:t>
            </a:r>
            <a:endParaRPr lang="ko-KR" altLang="en-US" b="1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056" y="2010419"/>
            <a:ext cx="17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TodoInput.vue</a:t>
            </a:r>
            <a:endParaRPr lang="ko-KR" altLang="en-US" b="1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6056" y="3184176"/>
            <a:ext cx="155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TodoList.vue</a:t>
            </a:r>
            <a:endParaRPr lang="ko-KR" altLang="en-US" b="1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0022" y="4535687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TodoFooter.vue</a:t>
            </a:r>
            <a:endParaRPr lang="ko-KR" altLang="en-US" b="1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017" y="1871521"/>
            <a:ext cx="2737485" cy="16819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95017" y="150218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App.vue</a:t>
            </a:r>
            <a:endParaRPr lang="ko-KR" altLang="en-US" b="1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663" y="198433"/>
            <a:ext cx="271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개요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5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9758"/>
          <a:stretch/>
        </p:blipFill>
        <p:spPr>
          <a:xfrm>
            <a:off x="403009" y="1007394"/>
            <a:ext cx="5317634" cy="606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5028" y="114881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그냥 헤더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9744" b="65154"/>
          <a:stretch/>
        </p:blipFill>
        <p:spPr>
          <a:xfrm>
            <a:off x="403009" y="2176463"/>
            <a:ext cx="5317634" cy="452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5028" y="22443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추가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35390" b="25610"/>
          <a:stretch/>
        </p:blipFill>
        <p:spPr>
          <a:xfrm>
            <a:off x="403009" y="3238968"/>
            <a:ext cx="5317634" cy="1168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73972"/>
          <a:stretch/>
        </p:blipFill>
        <p:spPr>
          <a:xfrm>
            <a:off x="403009" y="5192060"/>
            <a:ext cx="5317634" cy="7797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25028" y="3656575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목록 표시 기능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기능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완료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5028" y="53972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모두 삭제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663" y="198433"/>
            <a:ext cx="271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개요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3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5" y="333828"/>
            <a:ext cx="356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애플리케이션 구조의 문제점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6516" y="2142671"/>
            <a:ext cx="78678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일을 입력했을 때 할 일 목록에 바로 반영되지 않는 점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모두 삭제했을 때 할 일 목록에 바로 반영되지 않는 점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1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033"/>
          <a:stretch/>
        </p:blipFill>
        <p:spPr>
          <a:xfrm>
            <a:off x="150905" y="1495425"/>
            <a:ext cx="5667807" cy="3476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05" y="624564"/>
            <a:ext cx="5025726" cy="4347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457" y="873124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4948" y="873124"/>
            <a:ext cx="909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44114" y="2438854"/>
            <a:ext cx="1335315" cy="1001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5039794"/>
            <a:ext cx="6106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속성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todoItems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로컬스토리지의 데이터 조회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삭제를 모두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컴포넌트에서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들은 그 데이터를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표현하거나 데이터 조작에 대한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발생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함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715" y="333828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구조 개선방안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356" y="5137055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컴포넌트에서만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사용할 수 있는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속성을 가짐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1" y="1466519"/>
            <a:ext cx="5095794" cy="3451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5" y="333828"/>
            <a:ext cx="526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Refactoring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들어가기 이전에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통신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983339"/>
            <a:ext cx="5025726" cy="4347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5360" y="351305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emit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9940" y="351305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emit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0939" y="3574018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props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033"/>
          <a:stretch/>
        </p:blipFill>
        <p:spPr>
          <a:xfrm>
            <a:off x="150905" y="1828800"/>
            <a:ext cx="5667807" cy="3476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05" y="957939"/>
            <a:ext cx="5025726" cy="4347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457" y="120649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4948" y="1206499"/>
            <a:ext cx="909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15" y="333828"/>
            <a:ext cx="4226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Refactoring – 1.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목록 표시 기능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5378" y="1606609"/>
            <a:ext cx="1570321" cy="3416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56000" y="1073209"/>
            <a:ext cx="1570321" cy="3949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7715" y="5455108"/>
            <a:ext cx="5768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TodoList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LocalStorage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데이터로 저장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TodoList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화면에 출력 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2477" y="5455108"/>
            <a:ext cx="5112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LocalStorage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데이터로 저장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props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TodoList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데이터를 전달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TodoList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화면에 출력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715" y="333828"/>
            <a:ext cx="4226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Refactoring – 1.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일 목록 표시 기능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2008345"/>
            <a:ext cx="5344885" cy="2021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457" y="1293913"/>
            <a:ext cx="11263085" cy="369332"/>
          </a:xfrm>
          <a:prstGeom prst="rect">
            <a:avLst/>
          </a:prstGeom>
          <a:solidFill>
            <a:srgbClr val="0097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TodoList.vue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33" y="2037078"/>
            <a:ext cx="2314575" cy="495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4457" y="4092979"/>
            <a:ext cx="11263085" cy="369332"/>
          </a:xfrm>
          <a:prstGeom prst="rect">
            <a:avLst/>
          </a:prstGeom>
          <a:solidFill>
            <a:srgbClr val="00976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err="1"/>
              <a:t>App.vue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7" y="4524980"/>
            <a:ext cx="2071461" cy="38120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333" y="4731079"/>
            <a:ext cx="5460209" cy="20656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57" y="1715166"/>
            <a:ext cx="3219450" cy="2286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333" y="1715166"/>
            <a:ext cx="3238500" cy="2190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7333" y="4516051"/>
            <a:ext cx="2895600" cy="1809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7177548" y="5496232"/>
            <a:ext cx="491613" cy="1189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177548" y="2438400"/>
            <a:ext cx="98324" cy="2831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600335" y="1934242"/>
            <a:ext cx="1209368" cy="28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6051" y="87629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6542" y="876299"/>
            <a:ext cx="909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80273" y="3116486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전달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props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3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312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이치형</dc:creator>
  <cp:lastModifiedBy>이치형</cp:lastModifiedBy>
  <cp:revision>47</cp:revision>
  <dcterms:created xsi:type="dcterms:W3CDTF">2018-05-28T04:40:49Z</dcterms:created>
  <dcterms:modified xsi:type="dcterms:W3CDTF">2018-05-28T07:55:09Z</dcterms:modified>
</cp:coreProperties>
</file>