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1" r:id="rId6"/>
    <p:sldId id="258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6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5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8A65-3269-49B9-8764-75B0CFEC65E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59E3-E575-4E78-BB22-1E690D819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uej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vuejs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060" y="724929"/>
            <a:ext cx="813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Input Box</a:t>
            </a:r>
            <a:r>
              <a:rPr lang="ko-KR" altLang="en-US" sz="1400" smtClean="0"/>
              <a:t>에 입력 값이 없을 때 </a:t>
            </a:r>
            <a:r>
              <a:rPr lang="en-US" altLang="ko-KR" sz="1400" dirty="0" smtClean="0"/>
              <a:t>Windows </a:t>
            </a:r>
            <a:r>
              <a:rPr lang="ko-KR" altLang="en-US" sz="1400" smtClean="0"/>
              <a:t>경고창 사용 </a:t>
            </a:r>
            <a:r>
              <a:rPr lang="en-US" altLang="ko-KR" sz="1400" dirty="0" smtClean="0"/>
              <a:t>=&gt; </a:t>
            </a:r>
            <a:r>
              <a:rPr lang="ko-KR" altLang="en-US" sz="1400" smtClean="0"/>
              <a:t>이질감이 존재</a:t>
            </a:r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3633" y="300680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모달 컴포넌트 등록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6" y="1442507"/>
            <a:ext cx="9127527" cy="51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2" y="1374126"/>
            <a:ext cx="8175024" cy="5167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060" y="724929"/>
            <a:ext cx="813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http://vuejs.org</a:t>
            </a:r>
            <a:r>
              <a:rPr lang="en-US" altLang="ko-KR" sz="1400" dirty="0" smtClean="0"/>
              <a:t> -&gt; Learn -&gt; Example -&gt; Modal Component</a:t>
            </a:r>
          </a:p>
          <a:p>
            <a:r>
              <a:rPr lang="ko-KR" altLang="en-US" sz="1400" dirty="0" err="1" smtClean="0"/>
              <a:t>트랜지션</a:t>
            </a:r>
            <a:r>
              <a:rPr lang="ko-KR" altLang="en-US" sz="1400" dirty="0" smtClean="0"/>
              <a:t> 효과 제공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3633" y="300680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모달 컴포넌트 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72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3633" y="300680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모달 컴포넌트 등록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3060" y="724929"/>
            <a:ext cx="8134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x-template : </a:t>
            </a:r>
            <a:r>
              <a:rPr lang="ko-KR" altLang="en-US" sz="1400"/>
              <a:t>템플릿을 모듈화 할때 </a:t>
            </a:r>
            <a:r>
              <a:rPr lang="ko-KR" altLang="en-US" sz="1400" smtClean="0"/>
              <a:t>사용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모달</a:t>
            </a:r>
            <a:r>
              <a:rPr lang="ko-KR" altLang="en-US" sz="1400" dirty="0" smtClean="0"/>
              <a:t> 컴포넌트를 여러 페이지에서 사용 가능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8" y="1276867"/>
            <a:ext cx="5002040" cy="5568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03" y="1248149"/>
            <a:ext cx="6372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3633" y="300680"/>
            <a:ext cx="46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모달 컴포넌트 등록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3060" y="724929"/>
            <a:ext cx="5435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TodoInput</a:t>
            </a:r>
            <a:r>
              <a:rPr lang="ko-KR" altLang="en-US" sz="1400"/>
              <a:t>에서 </a:t>
            </a:r>
            <a:r>
              <a:rPr lang="en-US" altLang="ko-KR" sz="1400" dirty="0" err="1"/>
              <a:t>ModalComponent</a:t>
            </a:r>
            <a:r>
              <a:rPr lang="ko-KR" altLang="en-US" sz="1400"/>
              <a:t>를 등록</a:t>
            </a:r>
          </a:p>
          <a:p>
            <a:r>
              <a:rPr lang="en-US" altLang="ko-KR" sz="1400" dirty="0" err="1"/>
              <a:t>TodoInput</a:t>
            </a:r>
            <a:r>
              <a:rPr lang="ko-KR" altLang="en-US" sz="1400"/>
              <a:t>의 하위 </a:t>
            </a:r>
            <a:r>
              <a:rPr lang="en-US" altLang="ko-KR" sz="1400" dirty="0"/>
              <a:t>Component</a:t>
            </a:r>
            <a:r>
              <a:rPr lang="ko-KR" altLang="en-US" sz="1400"/>
              <a:t>는 </a:t>
            </a:r>
            <a:r>
              <a:rPr lang="en-US" altLang="ko-KR" sz="1400" dirty="0" err="1"/>
              <a:t>Modal.vue</a:t>
            </a:r>
            <a:endParaRPr lang="en-US" altLang="ko-KR" sz="1400" dirty="0"/>
          </a:p>
          <a:p>
            <a:r>
              <a:rPr lang="en-US" altLang="ko-KR" sz="1400" dirty="0" err="1"/>
              <a:t>TodoInput</a:t>
            </a:r>
            <a:r>
              <a:rPr lang="ko-KR" altLang="en-US" sz="1400"/>
              <a:t>의 상위 </a:t>
            </a:r>
            <a:r>
              <a:rPr lang="en-US" altLang="ko-KR" sz="1400" dirty="0"/>
              <a:t>Component</a:t>
            </a:r>
            <a:r>
              <a:rPr lang="ko-KR" altLang="en-US" sz="1400"/>
              <a:t>는 </a:t>
            </a:r>
            <a:r>
              <a:rPr lang="en-US" altLang="ko-KR" sz="1400" dirty="0" err="1"/>
              <a:t>App.vue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0" y="1518510"/>
            <a:ext cx="5435557" cy="5244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2519" y="724929"/>
            <a:ext cx="5684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Template Root </a:t>
            </a:r>
            <a:r>
              <a:rPr lang="ko-KR" altLang="en-US" sz="1400"/>
              <a:t>가 </a:t>
            </a:r>
            <a:r>
              <a:rPr lang="en-US" altLang="ko-KR" sz="1400" dirty="0"/>
              <a:t>1</a:t>
            </a:r>
            <a:r>
              <a:rPr lang="ko-KR" altLang="en-US" sz="1400"/>
              <a:t>개의 </a:t>
            </a:r>
            <a:r>
              <a:rPr lang="en-US" altLang="ko-KR" sz="1400" dirty="0"/>
              <a:t>Element</a:t>
            </a:r>
            <a:r>
              <a:rPr lang="ko-KR" altLang="en-US" sz="1400"/>
              <a:t>만 요구하기 때문에 </a:t>
            </a:r>
          </a:p>
          <a:p>
            <a:r>
              <a:rPr lang="en-US" altLang="ko-KR" sz="1400" dirty="0"/>
              <a:t>div </a:t>
            </a:r>
            <a:r>
              <a:rPr lang="ko-KR" altLang="en-US" sz="1400"/>
              <a:t>태그 안에 하위로 넣어야 </a:t>
            </a:r>
            <a:r>
              <a:rPr lang="ko-KR" altLang="en-US" sz="1400" smtClean="0"/>
              <a:t>함</a:t>
            </a:r>
            <a:endParaRPr lang="en-US" altLang="ko-KR" sz="1400" dirty="0" smtClean="0"/>
          </a:p>
          <a:p>
            <a:r>
              <a:rPr lang="en-US" altLang="ko-KR" sz="1400" dirty="0" smtClean="0"/>
              <a:t>Script</a:t>
            </a:r>
            <a:r>
              <a:rPr lang="ko-KR" altLang="en-US" sz="1400" smtClean="0"/>
              <a:t>에서 </a:t>
            </a:r>
            <a:r>
              <a:rPr lang="en-US" altLang="ko-KR" sz="1400" dirty="0" err="1" smtClean="0"/>
              <a:t>ShowModal</a:t>
            </a:r>
            <a:r>
              <a:rPr lang="ko-KR" altLang="en-US" sz="1400" smtClean="0"/>
              <a:t>에 </a:t>
            </a:r>
            <a:r>
              <a:rPr lang="en-US" altLang="ko-KR" sz="1400" dirty="0" smtClean="0"/>
              <a:t>Default </a:t>
            </a:r>
            <a:r>
              <a:rPr lang="ko-KR" altLang="en-US" sz="1400" smtClean="0"/>
              <a:t>로 </a:t>
            </a:r>
            <a:r>
              <a:rPr lang="en-US" altLang="ko-KR" sz="1400" dirty="0" smtClean="0"/>
              <a:t>False Boolean </a:t>
            </a:r>
            <a:r>
              <a:rPr lang="ko-KR" altLang="en-US" sz="1400" smtClean="0"/>
              <a:t>값을 입력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53" y="1518509"/>
            <a:ext cx="5695490" cy="52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33" y="300680"/>
            <a:ext cx="738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</a:t>
            </a:r>
            <a:r>
              <a:rPr lang="en-US" altLang="ko-KR" dirty="0" smtClean="0"/>
              <a:t>[</a:t>
            </a:r>
            <a:r>
              <a:rPr lang="ko-KR" altLang="en-US" smtClean="0"/>
              <a:t>퀴즈</a:t>
            </a:r>
            <a:r>
              <a:rPr lang="en-US" altLang="ko-KR" dirty="0" smtClean="0"/>
              <a:t>] </a:t>
            </a:r>
            <a:r>
              <a:rPr lang="ko-KR" altLang="en-US" smtClean="0"/>
              <a:t>모달 컴포넌트의 </a:t>
            </a:r>
            <a:r>
              <a:rPr lang="en-US" altLang="ko-KR" dirty="0" smtClean="0"/>
              <a:t>slot </a:t>
            </a:r>
            <a:r>
              <a:rPr lang="ko-KR" altLang="en-US" smtClean="0"/>
              <a:t>소개 및 퀴즈 안내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061" y="724929"/>
            <a:ext cx="54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slot : </a:t>
            </a:r>
            <a:r>
              <a:rPr lang="ko-KR" altLang="en-US" sz="1400"/>
              <a:t>특정 컴포넌트의 일부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를 재사용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재정의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 </a:t>
            </a:r>
            <a:r>
              <a:rPr lang="ko-KR" altLang="en-US" sz="1400"/>
              <a:t>할 수 있는 기능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9" y="1829173"/>
            <a:ext cx="5358713" cy="455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061" y="1015441"/>
            <a:ext cx="5111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모달</a:t>
            </a:r>
            <a:r>
              <a:rPr lang="ko-KR" altLang="en-US" sz="1400" dirty="0"/>
              <a:t> 컴포넌트에서 등록된 템플릿과 스타일이 적용된 상태로 </a:t>
            </a:r>
          </a:p>
          <a:p>
            <a:r>
              <a:rPr lang="en-US" altLang="ko-KR" sz="1400" dirty="0" err="1"/>
              <a:t>TodoInput</a:t>
            </a:r>
            <a:r>
              <a:rPr lang="en-US" altLang="ko-KR" sz="1400" dirty="0"/>
              <a:t> </a:t>
            </a:r>
            <a:r>
              <a:rPr lang="ko-KR" altLang="en-US" sz="1400"/>
              <a:t>컴포넌트에 </a:t>
            </a:r>
            <a:r>
              <a:rPr lang="ko-KR" altLang="en-US" sz="1400" smtClean="0"/>
              <a:t>로딩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TodoInput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컴포넌트에서 </a:t>
            </a:r>
            <a:r>
              <a:rPr lang="en-US" altLang="ko-KR" sz="1400" dirty="0" smtClean="0"/>
              <a:t>Slot</a:t>
            </a:r>
            <a:r>
              <a:rPr lang="ko-KR" altLang="en-US" sz="1400" smtClean="0"/>
              <a:t>영역은 재정의가 가능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43" y="700584"/>
            <a:ext cx="5625542" cy="27098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501" y="3466121"/>
            <a:ext cx="3476626" cy="2917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828" y="6496462"/>
            <a:ext cx="54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Quiz : Modal Body</a:t>
            </a:r>
            <a:r>
              <a:rPr lang="ko-KR" altLang="en-US" sz="1400" smtClean="0"/>
              <a:t>와 </a:t>
            </a:r>
            <a:r>
              <a:rPr lang="en-US" altLang="ko-KR" sz="1400" dirty="0" smtClean="0"/>
              <a:t>Footer</a:t>
            </a:r>
            <a:r>
              <a:rPr lang="ko-KR" altLang="en-US" sz="1400" smtClean="0"/>
              <a:t>에 대한 </a:t>
            </a:r>
            <a:r>
              <a:rPr lang="en-US" altLang="ko-KR" sz="1400" dirty="0" smtClean="0"/>
              <a:t>slot </a:t>
            </a:r>
            <a:r>
              <a:rPr lang="ko-KR" altLang="en-US" sz="1400" smtClean="0"/>
              <a:t>재정의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97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33" y="300680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3633" y="300680"/>
            <a:ext cx="753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</a:t>
            </a:r>
            <a:r>
              <a:rPr lang="en-US" altLang="ko-KR" dirty="0" smtClean="0"/>
              <a:t>[</a:t>
            </a:r>
            <a:r>
              <a:rPr lang="ko-KR" altLang="en-US" smtClean="0"/>
              <a:t>퀴즈</a:t>
            </a:r>
            <a:r>
              <a:rPr lang="en-US" altLang="ko-KR" dirty="0" smtClean="0"/>
              <a:t>] slot </a:t>
            </a:r>
            <a:r>
              <a:rPr lang="ko-KR" altLang="en-US" smtClean="0"/>
              <a:t>퀴즈풀이 및 모달 컴포넌트 기능구현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0" y="1243911"/>
            <a:ext cx="5498756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3060" y="724929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Quiz : Modal Body</a:t>
            </a:r>
            <a:r>
              <a:rPr lang="ko-KR" altLang="en-US" sz="1400"/>
              <a:t>와 </a:t>
            </a:r>
            <a:r>
              <a:rPr lang="en-US" altLang="ko-KR" sz="1400" dirty="0"/>
              <a:t>Footer</a:t>
            </a:r>
            <a:r>
              <a:rPr lang="ko-KR" altLang="en-US" sz="1400"/>
              <a:t>에 대한 </a:t>
            </a:r>
            <a:r>
              <a:rPr lang="en-US" altLang="ko-KR" sz="1400" dirty="0"/>
              <a:t>slot </a:t>
            </a:r>
            <a:r>
              <a:rPr lang="ko-KR" altLang="en-US" sz="1400" smtClean="0"/>
              <a:t>재정의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3834711"/>
            <a:ext cx="5498756" cy="2916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0185" y="724928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Close Button </a:t>
            </a:r>
            <a:r>
              <a:rPr lang="ko-KR" altLang="en-US" sz="1400" smtClean="0"/>
              <a:t>추가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85" y="1919788"/>
            <a:ext cx="5625542" cy="2709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0184" y="1128766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Fontawesome</a:t>
            </a:r>
            <a:r>
              <a:rPr lang="ko-KR" altLang="en-US" sz="1400" smtClean="0"/>
              <a:t>에서 </a:t>
            </a:r>
            <a:r>
              <a:rPr lang="en-US" altLang="ko-KR" sz="1400" dirty="0" smtClean="0"/>
              <a:t>Icon </a:t>
            </a:r>
            <a:r>
              <a:rPr lang="ko-KR" altLang="en-US" sz="1400" smtClean="0"/>
              <a:t>검색 후 </a:t>
            </a:r>
            <a:r>
              <a:rPr lang="en-US" altLang="ko-KR" sz="1400" dirty="0" smtClean="0"/>
              <a:t>I Class Copy </a:t>
            </a:r>
            <a:r>
              <a:rPr lang="ko-KR" altLang="en-US" sz="1400" smtClean="0"/>
              <a:t>후 추가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0184" y="1474760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버튼 </a:t>
            </a:r>
            <a:r>
              <a:rPr lang="en-US" altLang="ko-KR" sz="1400" dirty="0" smtClean="0"/>
              <a:t>Click </a:t>
            </a:r>
            <a:r>
              <a:rPr lang="ko-KR" altLang="en-US" sz="1400" smtClean="0"/>
              <a:t>시 </a:t>
            </a:r>
            <a:r>
              <a:rPr lang="en-US" altLang="ko-KR" sz="1400" dirty="0" err="1" smtClean="0"/>
              <a:t>ShowModal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사라짐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8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33" y="300680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3633" y="300680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App </a:t>
            </a:r>
            <a:r>
              <a:rPr lang="ko-KR" altLang="en-US" smtClean="0"/>
              <a:t>사용자 개선 트랜지션 소개 및 구현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3060" y="724929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Quiz : Modal Body</a:t>
            </a:r>
            <a:r>
              <a:rPr lang="ko-KR" altLang="en-US" sz="1400" smtClean="0"/>
              <a:t>와 </a:t>
            </a:r>
            <a:r>
              <a:rPr lang="en-US" altLang="ko-KR" sz="1400" dirty="0" smtClean="0"/>
              <a:t>Footer</a:t>
            </a:r>
            <a:r>
              <a:rPr lang="ko-KR" altLang="en-US" sz="1400" smtClean="0"/>
              <a:t>에 대한 </a:t>
            </a:r>
            <a:r>
              <a:rPr lang="en-US" altLang="ko-KR" sz="1400" dirty="0" smtClean="0"/>
              <a:t>slot </a:t>
            </a:r>
            <a:r>
              <a:rPr lang="ko-KR" altLang="en-US" sz="1400" smtClean="0"/>
              <a:t>재정의 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3060" y="1032706"/>
            <a:ext cx="571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http://vuejs.org</a:t>
            </a:r>
            <a:r>
              <a:rPr lang="en-US" altLang="ko-KR" sz="1400" dirty="0"/>
              <a:t> -&gt; Learn -&gt; </a:t>
            </a:r>
            <a:r>
              <a:rPr lang="en-US" altLang="ko-KR" sz="1400" dirty="0" smtClean="0"/>
              <a:t>Guide -&gt; Enter/</a:t>
            </a:r>
            <a:r>
              <a:rPr lang="en-US" altLang="ko-KR" sz="1400" dirty="0" err="1" smtClean="0"/>
              <a:t>Leave&amp;List</a:t>
            </a:r>
            <a:r>
              <a:rPr lang="en-US" altLang="ko-KR" sz="1400" dirty="0" smtClean="0"/>
              <a:t> Transitions 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6" y="1843601"/>
            <a:ext cx="5605848" cy="2676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7774" y="1390820"/>
            <a:ext cx="4269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name에 지정한 list에 따라 Transition Effect가 정의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5" y="1032706"/>
            <a:ext cx="5872209" cy="30285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4975" y="666926"/>
            <a:ext cx="549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Transition-group </a:t>
            </a:r>
            <a:r>
              <a:rPr lang="ko-KR" altLang="en-US" sz="1400" smtClean="0"/>
              <a:t>안에 정의한 </a:t>
            </a:r>
            <a:r>
              <a:rPr lang="en-US" altLang="ko-KR" sz="1400" dirty="0" smtClean="0"/>
              <a:t>Effect</a:t>
            </a:r>
            <a:r>
              <a:rPr lang="ko-KR" altLang="en-US" sz="1400" smtClean="0"/>
              <a:t>가 반영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0" y="4591306"/>
            <a:ext cx="5064980" cy="22267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04975" y="481131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v-enter    : 처음 Effect가 </a:t>
            </a:r>
            <a:r>
              <a:rPr lang="ko-KR" altLang="en-US" sz="1400" dirty="0" err="1"/>
              <a:t>시작되었을때</a:t>
            </a:r>
            <a:r>
              <a:rPr lang="ko-KR" altLang="en-US" sz="1400" dirty="0"/>
              <a:t> (들어가기 전)</a:t>
            </a:r>
          </a:p>
          <a:p>
            <a:r>
              <a:rPr lang="ko-KR" altLang="en-US" sz="1400" dirty="0"/>
              <a:t>v-enter-to : 처음 Effect가 시작되고 </a:t>
            </a:r>
            <a:r>
              <a:rPr lang="ko-KR" altLang="en-US" sz="1400" dirty="0" err="1"/>
              <a:t>끝났을때</a:t>
            </a:r>
            <a:r>
              <a:rPr lang="ko-KR" altLang="en-US" sz="1400" dirty="0"/>
              <a:t> (들어간 후)</a:t>
            </a:r>
          </a:p>
          <a:p>
            <a:r>
              <a:rPr lang="ko-KR" altLang="en-US" sz="1400" dirty="0"/>
              <a:t>v-leave    : 원상태에서 없어지는 상태 </a:t>
            </a:r>
          </a:p>
          <a:p>
            <a:r>
              <a:rPr lang="ko-KR" altLang="en-US" sz="1400" dirty="0"/>
              <a:t>v_leave-to : 대상이 없어진 후 상태</a:t>
            </a:r>
          </a:p>
          <a:p>
            <a:endParaRPr lang="ko-KR" altLang="en-US" sz="1400" dirty="0"/>
          </a:p>
          <a:p>
            <a:r>
              <a:rPr lang="ko-KR" altLang="en-US" sz="1400" dirty="0"/>
              <a:t>일반적으로 v-enter-to와 v-leave를 </a:t>
            </a:r>
            <a:r>
              <a:rPr lang="ko-KR" altLang="en-US" sz="1400" dirty="0" err="1"/>
              <a:t>같이사용</a:t>
            </a:r>
            <a:endParaRPr lang="ko-KR" altLang="en-US" sz="1400" dirty="0"/>
          </a:p>
          <a:p>
            <a:r>
              <a:rPr lang="ko-KR" altLang="en-US" sz="1400" dirty="0"/>
              <a:t>           v-enter와 v_leave-to를 </a:t>
            </a:r>
            <a:r>
              <a:rPr lang="ko-KR" altLang="en-US" sz="1400" dirty="0" err="1"/>
              <a:t>같이사용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15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300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OKK</dc:creator>
  <cp:lastModifiedBy>OKK</cp:lastModifiedBy>
  <cp:revision>27</cp:revision>
  <dcterms:created xsi:type="dcterms:W3CDTF">2018-05-28T23:43:53Z</dcterms:created>
  <dcterms:modified xsi:type="dcterms:W3CDTF">2018-05-29T07:05:48Z</dcterms:modified>
</cp:coreProperties>
</file>