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7" autoAdjust="0"/>
  </p:normalViewPr>
  <p:slideViewPr>
    <p:cSldViewPr snapToGrid="0">
      <p:cViewPr>
        <p:scale>
          <a:sx n="69" d="100"/>
          <a:sy n="69" d="100"/>
        </p:scale>
        <p:origin x="696" y="-120"/>
      </p:cViewPr>
      <p:guideLst/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CDFD8-B373-4DB9-B076-97947B39557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832AD-B06C-413A-ADBE-D1A4A6F3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Compression,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meringkas</a:t>
            </a:r>
            <a:r>
              <a:rPr lang="en-US" baseline="0" dirty="0" smtClean="0"/>
              <a:t> executable,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terdeteksi</a:t>
            </a:r>
            <a:r>
              <a:rPr lang="en-US" baseline="0" dirty="0" smtClean="0"/>
              <a:t> AV,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packer</a:t>
            </a:r>
          </a:p>
          <a:p>
            <a:r>
              <a:rPr lang="en-US" baseline="0" dirty="0" smtClean="0"/>
              <a:t>Obfuscation, </a:t>
            </a:r>
            <a:r>
              <a:rPr lang="en-US" baseline="0" dirty="0" err="1" smtClean="0"/>
              <a:t>merubah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(encode) agar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endParaRPr lang="en-US" baseline="0" dirty="0" smtClean="0"/>
          </a:p>
          <a:p>
            <a:r>
              <a:rPr lang="en-US" baseline="0" dirty="0" smtClean="0"/>
              <a:t>Persistence, </a:t>
            </a:r>
            <a:r>
              <a:rPr lang="en-US" baseline="0" dirty="0" err="1" smtClean="0"/>
              <a:t>kemampuan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mempertahankan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</a:t>
            </a:r>
            <a:r>
              <a:rPr lang="en-US" baseline="0" dirty="0" smtClean="0"/>
              <a:t> agar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hidup</a:t>
            </a:r>
            <a:endParaRPr lang="en-US" baseline="0" dirty="0" smtClean="0"/>
          </a:p>
          <a:p>
            <a:r>
              <a:rPr lang="en-US" baseline="0" dirty="0" smtClean="0"/>
              <a:t>Privilege Escalation,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akes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endParaRPr lang="en-US" baseline="0" dirty="0" smtClean="0"/>
          </a:p>
          <a:p>
            <a:r>
              <a:rPr lang="en-US" baseline="0" dirty="0" smtClean="0"/>
              <a:t>Evasion, </a:t>
            </a:r>
            <a:r>
              <a:rPr lang="en-US" baseline="0" dirty="0" err="1" smtClean="0"/>
              <a:t>bersembunyi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antivirus</a:t>
            </a:r>
          </a:p>
          <a:p>
            <a:r>
              <a:rPr lang="en-US" baseline="0" dirty="0" smtClean="0"/>
              <a:t>Credential Theft, </a:t>
            </a:r>
            <a:r>
              <a:rPr lang="en-US" baseline="0" dirty="0" err="1" smtClean="0"/>
              <a:t>mengumpulkan</a:t>
            </a:r>
            <a:r>
              <a:rPr lang="en-US" baseline="0" dirty="0" smtClean="0"/>
              <a:t> account (username, password)</a:t>
            </a:r>
          </a:p>
          <a:p>
            <a:r>
              <a:rPr lang="en-US" baseline="0" dirty="0" smtClean="0"/>
              <a:t>Lateral Movement,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system 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832AD-B06C-413A-ADBE-D1A4A6F361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D8DE-6989-45F6-8035-12D58399710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CFCE-0F51-4D9B-B70A-A841A9F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ec.net/fileadmin/user_upload/transtec/solutions/technologies/advanced-persistent-threat/APTM_Grafik_EN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467" y="2269239"/>
            <a:ext cx="9144000" cy="1295373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Pengenalan</a:t>
            </a:r>
            <a:r>
              <a:rPr lang="en-US" sz="4400" dirty="0" smtClean="0"/>
              <a:t>, Malware </a:t>
            </a:r>
            <a:r>
              <a:rPr lang="en-US" sz="4400" dirty="0" err="1" smtClean="0"/>
              <a:t>Analisis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51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Intro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Jenis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Perkembangan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Malware Techniques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Malicious Software </a:t>
            </a:r>
          </a:p>
          <a:p>
            <a:pPr marL="0" indent="0">
              <a:buNone/>
            </a:pP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erusak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Motif :</a:t>
            </a:r>
          </a:p>
          <a:p>
            <a:r>
              <a:rPr lang="en-US" dirty="0" err="1" smtClean="0"/>
              <a:t>Pencurian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Spionase</a:t>
            </a:r>
            <a:endParaRPr lang="en-US" dirty="0" smtClean="0"/>
          </a:p>
          <a:p>
            <a:r>
              <a:rPr lang="en-US" dirty="0" smtClean="0"/>
              <a:t>Profit</a:t>
            </a:r>
          </a:p>
          <a:p>
            <a:r>
              <a:rPr lang="en-US" dirty="0" err="1" smtClean="0"/>
              <a:t>Politik</a:t>
            </a:r>
            <a:endParaRPr lang="en-US" dirty="0" smtClean="0"/>
          </a:p>
          <a:p>
            <a:r>
              <a:rPr lang="en-US" dirty="0" err="1" smtClean="0"/>
              <a:t>Iseng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r>
              <a:rPr lang="en-US" dirty="0" smtClean="0"/>
              <a:t>Virus :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mereplikasi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Worm :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mereplikasi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r>
              <a:rPr lang="en-US" dirty="0" smtClean="0"/>
              <a:t>Bot : automated process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Trojan : malware yang </a:t>
            </a:r>
            <a:r>
              <a:rPr lang="en-US" dirty="0" err="1" smtClean="0"/>
              <a:t>disamarkan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sah</a:t>
            </a:r>
            <a:endParaRPr lang="en-US" dirty="0" smtClean="0"/>
          </a:p>
          <a:p>
            <a:r>
              <a:rPr lang="en-US" dirty="0" smtClean="0"/>
              <a:t>Ransomware : </a:t>
            </a:r>
            <a:r>
              <a:rPr lang="en-US" dirty="0" err="1" smtClean="0"/>
              <a:t>enkripsi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tebusan</a:t>
            </a:r>
            <a:endParaRPr lang="en-US" dirty="0" smtClean="0"/>
          </a:p>
          <a:p>
            <a:r>
              <a:rPr lang="en-US" dirty="0" smtClean="0"/>
              <a:t>Rootkit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privileges access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smtClean="0"/>
              <a:t>Backdoor :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remote </a:t>
            </a:r>
          </a:p>
          <a:p>
            <a:r>
              <a:rPr lang="en-US" dirty="0" smtClean="0"/>
              <a:t>RAT : Remote Access Trojan</a:t>
            </a:r>
          </a:p>
          <a:p>
            <a:r>
              <a:rPr lang="en-US" dirty="0" smtClean="0"/>
              <a:t>Adware, PUP/PUA, </a:t>
            </a:r>
            <a:r>
              <a:rPr lang="en-US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 Cloner, 1980an</a:t>
            </a:r>
          </a:p>
          <a:p>
            <a:pPr lvl="1"/>
            <a:r>
              <a:rPr lang="en-US" dirty="0" smtClean="0"/>
              <a:t>Apple/DOS 3.3, diskette</a:t>
            </a:r>
          </a:p>
          <a:p>
            <a:r>
              <a:rPr lang="en-US" dirty="0" smtClean="0"/>
              <a:t>Virus, 1990an</a:t>
            </a:r>
          </a:p>
          <a:p>
            <a:pPr lvl="1"/>
            <a:r>
              <a:rPr lang="en-US" dirty="0" smtClean="0"/>
              <a:t>Polymorphic virus, Macro virus</a:t>
            </a:r>
          </a:p>
          <a:p>
            <a:r>
              <a:rPr lang="en-US" dirty="0" smtClean="0"/>
              <a:t>Worm, 2000an</a:t>
            </a:r>
          </a:p>
          <a:p>
            <a:pPr lvl="1"/>
            <a:r>
              <a:rPr lang="en-US" dirty="0" smtClean="0"/>
              <a:t>ILOVEYOU, </a:t>
            </a:r>
            <a:r>
              <a:rPr lang="en-US" dirty="0" err="1" smtClean="0"/>
              <a:t>Brontok</a:t>
            </a:r>
            <a:endParaRPr lang="en-US" dirty="0" smtClean="0"/>
          </a:p>
          <a:p>
            <a:r>
              <a:rPr lang="en-US" dirty="0" smtClean="0"/>
              <a:t>2007, Zeus – Windows, steal banking info, </a:t>
            </a:r>
            <a:r>
              <a:rPr lang="en-US" dirty="0" err="1" smtClean="0"/>
              <a:t>keylog</a:t>
            </a:r>
            <a:endParaRPr lang="en-US" dirty="0" smtClean="0"/>
          </a:p>
          <a:p>
            <a:r>
              <a:rPr lang="en-US" dirty="0" smtClean="0"/>
              <a:t>2008, </a:t>
            </a:r>
            <a:r>
              <a:rPr lang="en-US" dirty="0" err="1" smtClean="0"/>
              <a:t>Conficker</a:t>
            </a:r>
            <a:r>
              <a:rPr lang="en-US" dirty="0" smtClean="0"/>
              <a:t> – Worm, 9 to 15 million windows </a:t>
            </a:r>
          </a:p>
          <a:p>
            <a:r>
              <a:rPr lang="en-US" dirty="0" smtClean="0"/>
              <a:t>2010, </a:t>
            </a:r>
            <a:r>
              <a:rPr lang="en-US" dirty="0" err="1" smtClean="0"/>
              <a:t>Stuxnet</a:t>
            </a:r>
            <a:r>
              <a:rPr lang="en-US" dirty="0" smtClean="0"/>
              <a:t> – SCADA, Iranian nuclear facilities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</a:t>
            </a:r>
            <a:r>
              <a:rPr lang="en-US" dirty="0" err="1" smtClean="0"/>
              <a:t>Duqu</a:t>
            </a:r>
            <a:r>
              <a:rPr lang="en-US" dirty="0" smtClean="0"/>
              <a:t> – Worm (</a:t>
            </a:r>
            <a:r>
              <a:rPr lang="en-US" dirty="0" err="1" smtClean="0"/>
              <a:t>stuxnet</a:t>
            </a:r>
            <a:r>
              <a:rPr lang="en-US" dirty="0" smtClean="0"/>
              <a:t>), 0day Microsoft word,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industrial control system</a:t>
            </a:r>
          </a:p>
          <a:p>
            <a:r>
              <a:rPr lang="en-US" dirty="0" smtClean="0"/>
              <a:t>2013 </a:t>
            </a:r>
            <a:r>
              <a:rPr lang="en-US" dirty="0" err="1" smtClean="0"/>
              <a:t>Cryptolocker</a:t>
            </a:r>
            <a:r>
              <a:rPr lang="en-US" dirty="0"/>
              <a:t> </a:t>
            </a:r>
            <a:r>
              <a:rPr lang="en-US" dirty="0" smtClean="0"/>
              <a:t>– encrypt files </a:t>
            </a:r>
            <a:r>
              <a:rPr lang="en-US" dirty="0" err="1" smtClean="0"/>
              <a:t>dan</a:t>
            </a:r>
            <a:r>
              <a:rPr lang="en-US" dirty="0" smtClean="0"/>
              <a:t> hard drive,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tebusan</a:t>
            </a:r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Ransomware (</a:t>
            </a:r>
            <a:r>
              <a:rPr lang="en-US" dirty="0" err="1" smtClean="0"/>
              <a:t>wannacry</a:t>
            </a:r>
            <a:r>
              <a:rPr lang="en-US" dirty="0" smtClean="0"/>
              <a:t>, </a:t>
            </a:r>
            <a:r>
              <a:rPr lang="en-US" dirty="0" err="1" smtClean="0"/>
              <a:t>Petya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(Advanced Persistence Threat)</a:t>
            </a:r>
            <a:endParaRPr lang="en-US" dirty="0"/>
          </a:p>
        </p:txBody>
      </p:sp>
      <p:pic>
        <p:nvPicPr>
          <p:cNvPr id="1026" name="Picture 2" descr="https://www.transtec.net/fileadmin/user_upload/transtec/solutions/technologies/advanced-persistent-threat/APTM_Grafik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4" y="1239068"/>
            <a:ext cx="8212846" cy="53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19250" y="2363373"/>
            <a:ext cx="1842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https://www.transtec.net/fileadmin/user_upload/transtec/solutions/technologies/advanced-persistent-threat/APTM_Grafik_EN.jpg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Obfuscation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Privilege Escalation</a:t>
            </a:r>
          </a:p>
          <a:p>
            <a:r>
              <a:rPr lang="en-US" dirty="0" smtClean="0"/>
              <a:t>Evasion</a:t>
            </a:r>
          </a:p>
          <a:p>
            <a:r>
              <a:rPr lang="en-US" dirty="0" smtClean="0"/>
              <a:t>Credential Theft</a:t>
            </a:r>
          </a:p>
          <a:p>
            <a:r>
              <a:rPr lang="en-US" dirty="0" smtClean="0"/>
              <a:t>Lateral Movement</a:t>
            </a:r>
          </a:p>
          <a:p>
            <a:r>
              <a:rPr lang="en-US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Analyst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68825" y="3084574"/>
            <a:ext cx="15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0395" y="3493023"/>
            <a:ext cx="1906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Jaringan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837709" y="2682858"/>
            <a:ext cx="2713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Programming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239229" y="3453906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6073" y="4016243"/>
            <a:ext cx="20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Language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3540" y="3369912"/>
            <a:ext cx="400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89850" y="4520915"/>
            <a:ext cx="376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Reverse Engineer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1016" y="5179475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3377" y="4151583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4468" y="4529254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7405" y="4110348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</a:t>
            </a:r>
            <a:r>
              <a:rPr lang="en-US" dirty="0" err="1" smtClean="0"/>
              <a:t>Forensik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4383" y="3123120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29160" y="274325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314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Pengenalan, Malware Analisis</vt:lpstr>
      <vt:lpstr>Outline</vt:lpstr>
      <vt:lpstr>Malware?</vt:lpstr>
      <vt:lpstr>Jenis Malware</vt:lpstr>
      <vt:lpstr>Perkembangan Malware</vt:lpstr>
      <vt:lpstr>Perkembangan Malware</vt:lpstr>
      <vt:lpstr>APT (Advanced Persistence Threat)</vt:lpstr>
      <vt:lpstr>Malware Techniques</vt:lpstr>
      <vt:lpstr>Malware Analyst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2017-08-09T00:38:28Z</dcterms:created>
  <dcterms:modified xsi:type="dcterms:W3CDTF">2017-08-09T07:48:32Z</dcterms:modified>
</cp:coreProperties>
</file>