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6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4280-6E3E-4ACD-9CBE-9EE14A91F59B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E7A2-5E86-4F8B-BFB6-217EA08A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101 : The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registers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registers</a:t>
            </a:r>
            <a:endParaRPr lang="en-US" dirty="0"/>
          </a:p>
          <a:p>
            <a:pPr lvl="1"/>
            <a:r>
              <a:rPr lang="en-US" dirty="0"/>
              <a:t>Pointer </a:t>
            </a:r>
            <a:r>
              <a:rPr lang="en-US" dirty="0" smtClean="0"/>
              <a:t>registers </a:t>
            </a:r>
            <a:endParaRPr lang="en-US" dirty="0"/>
          </a:p>
          <a:p>
            <a:pPr lvl="1"/>
            <a:r>
              <a:rPr lang="en-US" dirty="0"/>
              <a:t>Index </a:t>
            </a:r>
            <a:r>
              <a:rPr lang="en-US" dirty="0" smtClean="0"/>
              <a:t>registers</a:t>
            </a:r>
            <a:endParaRPr lang="en-US" dirty="0"/>
          </a:p>
          <a:p>
            <a:r>
              <a:rPr lang="en-US" dirty="0"/>
              <a:t>Control </a:t>
            </a:r>
            <a:r>
              <a:rPr lang="en-US" dirty="0" smtClean="0"/>
              <a:t>registers</a:t>
            </a:r>
            <a:endParaRPr lang="en-US" dirty="0"/>
          </a:p>
          <a:p>
            <a:r>
              <a:rPr lang="en-US" dirty="0"/>
              <a:t>Segment </a:t>
            </a:r>
            <a:r>
              <a:rPr lang="en-US" dirty="0" smtClean="0"/>
              <a:t>registers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8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</a:t>
            </a:r>
            <a:endParaRPr lang="en-US" dirty="0"/>
          </a:p>
        </p:txBody>
      </p:sp>
      <p:pic>
        <p:nvPicPr>
          <p:cNvPr id="2052" name="Picture 4" descr="http://nullprogram.com/img/x86/regis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9174" y="2302272"/>
            <a:ext cx="6569155" cy="312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2152" y="1690688"/>
            <a:ext cx="5181600" cy="4351338"/>
          </a:xfrm>
        </p:spPr>
        <p:txBody>
          <a:bodyPr/>
          <a:lstStyle/>
          <a:p>
            <a:r>
              <a:rPr lang="en-US" dirty="0" smtClean="0"/>
              <a:t>AX,BX,CX,DX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23337"/>
            <a:ext cx="7363853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3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04194" cy="38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Disassambler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7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code </a:t>
            </a:r>
            <a:r>
              <a:rPr lang="en-US" dirty="0" err="1" smtClean="0"/>
              <a:t>analisis</a:t>
            </a:r>
            <a:endParaRPr lang="en-US" dirty="0" smtClean="0"/>
          </a:p>
          <a:p>
            <a:r>
              <a:rPr lang="en-US" dirty="0" err="1" smtClean="0"/>
              <a:t>IDAPro</a:t>
            </a:r>
            <a:endParaRPr lang="en-US" dirty="0" smtClean="0"/>
          </a:p>
          <a:p>
            <a:r>
              <a:rPr lang="en-US" dirty="0" smtClean="0"/>
              <a:t>Hopper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Dynamic </a:t>
            </a:r>
            <a:r>
              <a:rPr lang="en-US" dirty="0" err="1" smtClean="0"/>
              <a:t>analisis</a:t>
            </a:r>
            <a:endParaRPr lang="en-US" dirty="0" smtClean="0"/>
          </a:p>
          <a:p>
            <a:r>
              <a:rPr lang="en-US" dirty="0" err="1" smtClean="0"/>
              <a:t>Ollydbg</a:t>
            </a:r>
            <a:endParaRPr lang="en-US" dirty="0" smtClean="0"/>
          </a:p>
          <a:p>
            <a:r>
              <a:rPr lang="en-US" dirty="0" err="1" smtClean="0"/>
              <a:t>Immunitydbg</a:t>
            </a:r>
            <a:endParaRPr lang="en-US" dirty="0" smtClean="0"/>
          </a:p>
          <a:p>
            <a:r>
              <a:rPr lang="en-US" dirty="0" smtClean="0"/>
              <a:t>Radare2</a:t>
            </a:r>
          </a:p>
          <a:p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Engineer?</a:t>
            </a:r>
          </a:p>
          <a:p>
            <a:r>
              <a:rPr lang="en-US" dirty="0" smtClean="0"/>
              <a:t>Binary</a:t>
            </a:r>
          </a:p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smtClean="0"/>
              <a:t>Bahasa Assembly</a:t>
            </a:r>
          </a:p>
          <a:p>
            <a:r>
              <a:rPr lang="en-US" dirty="0" err="1" smtClean="0"/>
              <a:t>Disassambler</a:t>
            </a:r>
            <a:endParaRPr lang="en-US" dirty="0" smtClean="0"/>
          </a:p>
          <a:p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Engineering (RE): "disassemble or analyze in detail in order to discover concepts involved in manufacture." - "reverse engineer." The Merriam-Webster Dictionary, New ed. 2004.</a:t>
            </a:r>
          </a:p>
          <a:p>
            <a:r>
              <a:rPr lang="en-US" dirty="0" smtClean="0"/>
              <a:t>Reverse engineering is "the process of discovering the technological principles of a mechanical application through analysis of its structure, function and operation. That involves sometimes taking something apart and analyzing its workings in detail, usually with the intention to construct a new device or program that does the same thing without actually copying anything from the original."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</a:p>
          <a:p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smtClean="0"/>
              <a:t>Malware </a:t>
            </a:r>
            <a:r>
              <a:rPr lang="en-US" dirty="0" err="1" smtClean="0"/>
              <a:t>Analisis</a:t>
            </a:r>
            <a:endParaRPr lang="en-US" dirty="0" smtClean="0"/>
          </a:p>
          <a:p>
            <a:r>
              <a:rPr lang="en-US" dirty="0" smtClean="0"/>
              <a:t>Crack</a:t>
            </a:r>
          </a:p>
          <a:p>
            <a:r>
              <a:rPr lang="en-US" dirty="0" err="1" smtClean="0"/>
              <a:t>Keygen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6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sz="1600" dirty="0" smtClean="0"/>
              <a:t>(10)</a:t>
            </a:r>
          </a:p>
          <a:p>
            <a:r>
              <a:rPr lang="en-US" dirty="0" smtClean="0"/>
              <a:t>1010</a:t>
            </a:r>
            <a:r>
              <a:rPr lang="en-US" sz="1600" dirty="0" smtClean="0"/>
              <a:t>(2)</a:t>
            </a:r>
          </a:p>
          <a:p>
            <a:r>
              <a:rPr lang="en-US" dirty="0" smtClean="0"/>
              <a:t>0xA</a:t>
            </a:r>
            <a:r>
              <a:rPr lang="en-US" sz="1600" dirty="0" smtClean="0"/>
              <a:t>(8)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67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Bit, byte,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it, 0 or 1</a:t>
            </a:r>
          </a:p>
          <a:p>
            <a:r>
              <a:rPr lang="en-US" dirty="0" smtClean="0"/>
              <a:t>byte = 8 bit</a:t>
            </a:r>
          </a:p>
          <a:p>
            <a:r>
              <a:rPr lang="en-US" dirty="0" smtClean="0"/>
              <a:t>word = 2 byte = 16 bit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word</a:t>
            </a:r>
            <a:r>
              <a:rPr lang="en-US" dirty="0" smtClean="0"/>
              <a:t> = 2 word = 4 byte = 32 bit</a:t>
            </a:r>
          </a:p>
          <a:p>
            <a:r>
              <a:rPr lang="en-US" dirty="0" smtClean="0"/>
              <a:t>qword = 4 word = 8 byte = 64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1028" name="Picture 4" descr="https://2.bp.blogspot.com/-vBMljRH1-fk/V7LdYb_Lg4I/AAAAAAAAALk/rhFwMc5e4Ekl_ZPZKkEmWb_Z3TnsuDBugCLcB/s1600/Screen%2BShot%2B2016-08-16%2Bat%2B14.59.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40" y="1690688"/>
            <a:ext cx="72009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4" y="0"/>
            <a:ext cx="7361660" cy="68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speed up the processor operations, the processor includes some internal memory storage locations, called </a:t>
            </a:r>
            <a:r>
              <a:rPr lang="en-US" b="1" dirty="0"/>
              <a:t>registers</a:t>
            </a:r>
            <a:r>
              <a:rPr lang="en-US" dirty="0"/>
              <a:t>.</a:t>
            </a:r>
          </a:p>
          <a:p>
            <a:r>
              <a:rPr lang="en-US" dirty="0"/>
              <a:t>The registers store data elements for processing without having to access the memory. A limited number of registers are built into the processor chip.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88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fix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template-fixs</Template>
  <TotalTime>748</TotalTime>
  <Words>224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template-fixs</vt:lpstr>
      <vt:lpstr>Reverse 101 : The Intro</vt:lpstr>
      <vt:lpstr>Outline</vt:lpstr>
      <vt:lpstr>Reverse Engineer</vt:lpstr>
      <vt:lpstr>Reverse Engineer</vt:lpstr>
      <vt:lpstr>Binary</vt:lpstr>
      <vt:lpstr>Bit, byte, word</vt:lpstr>
      <vt:lpstr>Arsitektur komputer</vt:lpstr>
      <vt:lpstr>PowerPoint Presentation</vt:lpstr>
      <vt:lpstr>Register</vt:lpstr>
      <vt:lpstr>Register</vt:lpstr>
      <vt:lpstr>Data Register</vt:lpstr>
      <vt:lpstr>PowerPoint Presentation</vt:lpstr>
      <vt:lpstr>ASM</vt:lpstr>
      <vt:lpstr>Disassambler</vt:lpstr>
      <vt:lpstr>Debugger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101 : The Intro</dc:title>
  <dc:creator>Admin</dc:creator>
  <cp:lastModifiedBy>Admin</cp:lastModifiedBy>
  <cp:revision>8</cp:revision>
  <dcterms:created xsi:type="dcterms:W3CDTF">2017-08-21T14:25:37Z</dcterms:created>
  <dcterms:modified xsi:type="dcterms:W3CDTF">2017-08-22T02:54:12Z</dcterms:modified>
</cp:coreProperties>
</file>