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BA2"/>
    <a:srgbClr val="223ACE"/>
    <a:srgbClr val="274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/>
    <p:restoredTop sz="85747"/>
  </p:normalViewPr>
  <p:slideViewPr>
    <p:cSldViewPr snapToGrid="0" snapToObjects="1">
      <p:cViewPr varScale="1">
        <p:scale>
          <a:sx n="130" d="100"/>
          <a:sy n="130" d="100"/>
        </p:scale>
        <p:origin x="800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51F63-61CF-B94D-955A-F098561CC757}" type="datetimeFigureOut">
              <a:rPr kumimoji="1" lang="ja-JP" altLang="en-US" smtClean="0"/>
              <a:t>2016/3/5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2BC02-17D4-5941-A042-FC73D1D0F0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997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2BC02-17D4-5941-A042-FC73D1D0F0F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77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52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38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42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67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00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92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89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3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12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EA25-67A6-EA48-A0F9-B2976239D8A5}" type="datetimeFigureOut">
              <a:rPr kumimoji="1" lang="ja-JP" altLang="en-US" smtClean="0"/>
              <a:t>2016/3/5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34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EA25-67A6-EA48-A0F9-B2976239D8A5}" type="datetimeFigureOut">
              <a:rPr kumimoji="1" lang="ja-JP" altLang="en-US" smtClean="0"/>
              <a:t>2016/3/5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E493C-930A-0345-B1F5-CE9C10019B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77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tomcat.apache.org/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tiff"/><Relationship Id="rId8" Type="http://schemas.openxmlformats.org/officeDocument/2006/relationships/image" Target="../media/image5.tiff"/><Relationship Id="rId9" Type="http://schemas.openxmlformats.org/officeDocument/2006/relationships/image" Target="../media/image6.tiff"/><Relationship Id="rId10" Type="http://schemas.openxmlformats.org/officeDocument/2006/relationships/image" Target="../media/image7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正方形/長方形 118"/>
          <p:cNvSpPr/>
          <p:nvPr/>
        </p:nvSpPr>
        <p:spPr>
          <a:xfrm>
            <a:off x="324461" y="5916571"/>
            <a:ext cx="5508771" cy="1429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/>
          <p:cNvSpPr/>
          <p:nvPr/>
        </p:nvSpPr>
        <p:spPr>
          <a:xfrm>
            <a:off x="6550720" y="5248177"/>
            <a:ext cx="5560804" cy="20966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/>
          <p:cNvSpPr/>
          <p:nvPr/>
        </p:nvSpPr>
        <p:spPr>
          <a:xfrm>
            <a:off x="324461" y="741027"/>
            <a:ext cx="11787063" cy="4689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970251" y="4155680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</a:t>
            </a:r>
            <a:r>
              <a:rPr kumimoji="1" lang="en-US" altLang="ja-JP" dirty="0" err="1" smtClean="0"/>
              <a:t>pi</a:t>
            </a:r>
            <a:r>
              <a:rPr kumimoji="1" lang="en-US" altLang="ja-JP" dirty="0" smtClean="0"/>
              <a:t>-resource</a:t>
            </a:r>
          </a:p>
          <a:p>
            <a:pPr algn="ctr"/>
            <a:r>
              <a:rPr lang="en-US" altLang="ja-JP" dirty="0" smtClean="0"/>
              <a:t>(/</a:t>
            </a:r>
            <a:r>
              <a:rPr lang="en-US" altLang="ja-JP" dirty="0" err="1" smtClean="0"/>
              <a:t>api</a:t>
            </a:r>
            <a:r>
              <a:rPr lang="en-US" altLang="ja-JP" dirty="0" smtClean="0"/>
              <a:t>-r)</a:t>
            </a:r>
            <a:endParaRPr kumimoji="1" lang="en-US" altLang="ja-JP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3354879" y="4155680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api-auth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(/</a:t>
            </a:r>
            <a:r>
              <a:rPr lang="en-US" altLang="ja-JP" dirty="0" err="1" smtClean="0"/>
              <a:t>api</a:t>
            </a:r>
            <a:r>
              <a:rPr lang="en-US" altLang="ja-JP" dirty="0" smtClean="0"/>
              <a:t>-a)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2195311" y="2737114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api</a:t>
            </a:r>
            <a:r>
              <a:rPr lang="en-US" altLang="ja-JP" dirty="0" smtClean="0"/>
              <a:t>-client</a:t>
            </a:r>
          </a:p>
          <a:p>
            <a:pPr algn="ctr"/>
            <a:r>
              <a:rPr lang="en-US" altLang="ja-JP" dirty="0" smtClean="0"/>
              <a:t>(/</a:t>
            </a:r>
            <a:r>
              <a:rPr lang="en-US" altLang="ja-JP" dirty="0" err="1" smtClean="0"/>
              <a:t>api</a:t>
            </a:r>
            <a:r>
              <a:rPr lang="en-US" altLang="ja-JP" dirty="0" smtClean="0"/>
              <a:t>-c)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9363842" y="2737114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screen-</a:t>
            </a:r>
          </a:p>
          <a:p>
            <a:pPr algn="ctr"/>
            <a:r>
              <a:rPr lang="en-US" altLang="ja-JP" dirty="0" err="1" smtClean="0"/>
              <a:t>jsp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(/</a:t>
            </a:r>
            <a:r>
              <a:rPr lang="en-US" altLang="ja-JP" dirty="0" err="1" smtClean="0"/>
              <a:t>scr</a:t>
            </a:r>
            <a:r>
              <a:rPr lang="en-US" altLang="ja-JP" dirty="0" smtClean="0"/>
              <a:t>-j)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7406341" y="2737114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screen-</a:t>
            </a:r>
          </a:p>
          <a:p>
            <a:pPr algn="ctr"/>
            <a:r>
              <a:rPr lang="en-US" altLang="ja-JP" dirty="0" err="1" smtClean="0"/>
              <a:t>freemarker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(/</a:t>
            </a:r>
            <a:r>
              <a:rPr lang="en-US" altLang="ja-JP" dirty="0" err="1" smtClean="0"/>
              <a:t>scr</a:t>
            </a:r>
            <a:r>
              <a:rPr lang="en-US" altLang="ja-JP" dirty="0" smtClean="0"/>
              <a:t>-f)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5399672" y="2747388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screen-</a:t>
            </a:r>
          </a:p>
          <a:p>
            <a:pPr algn="ctr"/>
            <a:r>
              <a:rPr lang="en-US" altLang="ja-JP" dirty="0" err="1" smtClean="0"/>
              <a:t>thymeleaf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(/</a:t>
            </a:r>
            <a:r>
              <a:rPr lang="en-US" altLang="ja-JP" dirty="0" err="1" smtClean="0"/>
              <a:t>scr</a:t>
            </a:r>
            <a:r>
              <a:rPr lang="en-US" altLang="ja-JP" dirty="0" smtClean="0"/>
              <a:t>-t)</a:t>
            </a:r>
          </a:p>
        </p:txBody>
      </p:sp>
      <p:sp>
        <p:nvSpPr>
          <p:cNvPr id="11" name="円柱 10"/>
          <p:cNvSpPr/>
          <p:nvPr/>
        </p:nvSpPr>
        <p:spPr>
          <a:xfrm>
            <a:off x="6811231" y="6067470"/>
            <a:ext cx="3637920" cy="1096855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H2 Embedded</a:t>
            </a:r>
            <a:r>
              <a:rPr lang="en-US" altLang="ja-JP" dirty="0"/>
              <a:t> </a:t>
            </a:r>
            <a:r>
              <a:rPr lang="en-US" altLang="ja-JP" dirty="0" smtClean="0"/>
              <a:t>Local Database </a:t>
            </a:r>
          </a:p>
          <a:p>
            <a:pPr algn="ctr"/>
            <a:r>
              <a:rPr lang="en-US" altLang="ja-JP" dirty="0" smtClean="0"/>
              <a:t>(Published on TCP)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7436113" y="7424985"/>
            <a:ext cx="1176388" cy="6291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Todo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548942" y="7435259"/>
            <a:ext cx="1176389" cy="6188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Account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98063" y="8380298"/>
            <a:ext cx="11803502" cy="101648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254287" y="242402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8081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263515" y="242942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8082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189687" y="24360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8083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27914" y="243944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9082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217754" y="38530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9080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40525" y="386073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9081</a:t>
            </a:r>
            <a:endParaRPr kumimoji="1" lang="ja-JP" altLang="en-US" dirty="0"/>
          </a:p>
        </p:txBody>
      </p:sp>
      <p:cxnSp>
        <p:nvCxnSpPr>
          <p:cNvPr id="23" name="直線矢印コネクタ 22"/>
          <p:cNvCxnSpPr>
            <a:stCxn id="5" idx="2"/>
          </p:cNvCxnSpPr>
          <p:nvPr/>
        </p:nvCxnSpPr>
        <p:spPr>
          <a:xfrm>
            <a:off x="4084347" y="5070080"/>
            <a:ext cx="0" cy="65854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4" idx="2"/>
          </p:cNvCxnSpPr>
          <p:nvPr/>
        </p:nvCxnSpPr>
        <p:spPr>
          <a:xfrm>
            <a:off x="1699719" y="5070080"/>
            <a:ext cx="0" cy="68111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9" idx="2"/>
          </p:cNvCxnSpPr>
          <p:nvPr/>
        </p:nvCxnSpPr>
        <p:spPr>
          <a:xfrm>
            <a:off x="6129140" y="3661788"/>
            <a:ext cx="0" cy="206684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8" idx="2"/>
          </p:cNvCxnSpPr>
          <p:nvPr/>
        </p:nvCxnSpPr>
        <p:spPr>
          <a:xfrm>
            <a:off x="8135809" y="3651514"/>
            <a:ext cx="0" cy="207711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7" idx="2"/>
          </p:cNvCxnSpPr>
          <p:nvPr/>
        </p:nvCxnSpPr>
        <p:spPr>
          <a:xfrm>
            <a:off x="10093310" y="3651514"/>
            <a:ext cx="0" cy="209967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6" idx="2"/>
          </p:cNvCxnSpPr>
          <p:nvPr/>
        </p:nvCxnSpPr>
        <p:spPr>
          <a:xfrm>
            <a:off x="2924779" y="3651514"/>
            <a:ext cx="502858" cy="54513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6" idx="2"/>
          </p:cNvCxnSpPr>
          <p:nvPr/>
        </p:nvCxnSpPr>
        <p:spPr>
          <a:xfrm flipH="1">
            <a:off x="2354945" y="3651514"/>
            <a:ext cx="569834" cy="56155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角丸四角形 56"/>
          <p:cNvSpPr/>
          <p:nvPr/>
        </p:nvSpPr>
        <p:spPr>
          <a:xfrm>
            <a:off x="324461" y="-115318"/>
            <a:ext cx="11787063" cy="5245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Web Browser</a:t>
            </a:r>
          </a:p>
        </p:txBody>
      </p:sp>
      <p:cxnSp>
        <p:nvCxnSpPr>
          <p:cNvPr id="63" name="直線矢印コネクタ 62"/>
          <p:cNvCxnSpPr>
            <a:endCxn id="6" idx="0"/>
          </p:cNvCxnSpPr>
          <p:nvPr/>
        </p:nvCxnSpPr>
        <p:spPr>
          <a:xfrm>
            <a:off x="2918532" y="409226"/>
            <a:ext cx="6247" cy="232788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endCxn id="5" idx="0"/>
          </p:cNvCxnSpPr>
          <p:nvPr/>
        </p:nvCxnSpPr>
        <p:spPr>
          <a:xfrm>
            <a:off x="4070368" y="409226"/>
            <a:ext cx="13979" cy="3746454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endCxn id="9" idx="0"/>
          </p:cNvCxnSpPr>
          <p:nvPr/>
        </p:nvCxnSpPr>
        <p:spPr>
          <a:xfrm>
            <a:off x="6129140" y="409226"/>
            <a:ext cx="0" cy="2338162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endCxn id="8" idx="0"/>
          </p:cNvCxnSpPr>
          <p:nvPr/>
        </p:nvCxnSpPr>
        <p:spPr>
          <a:xfrm>
            <a:off x="8135809" y="409226"/>
            <a:ext cx="0" cy="232788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endCxn id="7" idx="0"/>
          </p:cNvCxnSpPr>
          <p:nvPr/>
        </p:nvCxnSpPr>
        <p:spPr>
          <a:xfrm>
            <a:off x="10075685" y="409226"/>
            <a:ext cx="17625" cy="232788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/>
          <p:cNvSpPr txBox="1"/>
          <p:nvPr/>
        </p:nvSpPr>
        <p:spPr>
          <a:xfrm>
            <a:off x="848963" y="221982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OAuth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2.0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2597287" y="3873484"/>
            <a:ext cx="63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JWT</a:t>
            </a:r>
          </a:p>
          <a:p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  *1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正方形/長方形 128"/>
          <p:cNvSpPr/>
          <p:nvPr/>
        </p:nvSpPr>
        <p:spPr>
          <a:xfrm>
            <a:off x="3754765" y="7435350"/>
            <a:ext cx="1176389" cy="6188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OAuth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109831" y="9481086"/>
            <a:ext cx="306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*1 JWT=JSON Web Token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1" name="直線矢印コネクタ 130"/>
          <p:cNvCxnSpPr>
            <a:stCxn id="6" idx="1"/>
            <a:endCxn id="86" idx="1"/>
          </p:cNvCxnSpPr>
          <p:nvPr/>
        </p:nvCxnSpPr>
        <p:spPr>
          <a:xfrm rot="10800000" flipV="1">
            <a:off x="198063" y="3194314"/>
            <a:ext cx="1997248" cy="3776282"/>
          </a:xfrm>
          <a:prstGeom prst="bentConnector3">
            <a:avLst>
              <a:gd name="adj1" fmla="val 111446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角丸四角形 35"/>
          <p:cNvSpPr/>
          <p:nvPr/>
        </p:nvSpPr>
        <p:spPr>
          <a:xfrm>
            <a:off x="10450442" y="4177654"/>
            <a:ext cx="145893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database</a:t>
            </a:r>
          </a:p>
          <a:p>
            <a:pPr algn="ctr"/>
            <a:r>
              <a:rPr lang="en-US" altLang="ja-JP" dirty="0" smtClean="0"/>
              <a:t>(/</a:t>
            </a:r>
            <a:r>
              <a:rPr lang="en-US" altLang="ja-JP" dirty="0" err="1" smtClean="0"/>
              <a:t>db</a:t>
            </a:r>
            <a:r>
              <a:rPr lang="en-US" altLang="ja-JP" dirty="0" smtClean="0"/>
              <a:t>)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326179" y="602444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10001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>
            <a:endCxn id="36" idx="0"/>
          </p:cNvCxnSpPr>
          <p:nvPr/>
        </p:nvCxnSpPr>
        <p:spPr>
          <a:xfrm flipH="1">
            <a:off x="11179910" y="409226"/>
            <a:ext cx="1" cy="376842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11285657" y="386819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10000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40475" y="2508473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Authorization </a:t>
            </a:r>
          </a:p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Code Grant Flow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1281462" y="8619445"/>
            <a:ext cx="1117436" cy="59472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Spring Boot Application</a:t>
            </a:r>
          </a:p>
        </p:txBody>
      </p:sp>
      <p:sp>
        <p:nvSpPr>
          <p:cNvPr id="49" name="円柱 48"/>
          <p:cNvSpPr/>
          <p:nvPr/>
        </p:nvSpPr>
        <p:spPr>
          <a:xfrm>
            <a:off x="2560538" y="8623052"/>
            <a:ext cx="939885" cy="59111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DataBase</a:t>
            </a:r>
            <a:endParaRPr kumimoji="1" lang="ja-JP" altLang="en-US" sz="1200" dirty="0"/>
          </a:p>
        </p:txBody>
      </p:sp>
      <p:sp>
        <p:nvSpPr>
          <p:cNvPr id="50" name="正方形/長方形 49"/>
          <p:cNvSpPr/>
          <p:nvPr/>
        </p:nvSpPr>
        <p:spPr>
          <a:xfrm>
            <a:off x="3730314" y="8619446"/>
            <a:ext cx="811805" cy="5947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Entity</a:t>
            </a:r>
            <a:endParaRPr kumimoji="1" lang="ja-JP" altLang="en-US" sz="1200" dirty="0"/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8964527" y="9138587"/>
            <a:ext cx="81762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9046201" y="8645491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HTTP</a:t>
            </a:r>
          </a:p>
          <a:p>
            <a:r>
              <a:rPr kumimoji="1" lang="en-US" altLang="ja-JP" sz="1200" dirty="0" smtClean="0"/>
              <a:t>(Form)</a:t>
            </a:r>
            <a:endParaRPr kumimoji="1" lang="ja-JP" altLang="en-US" sz="1200" dirty="0"/>
          </a:p>
        </p:txBody>
      </p:sp>
      <p:cxnSp>
        <p:nvCxnSpPr>
          <p:cNvPr id="55" name="直線矢印コネクタ 54"/>
          <p:cNvCxnSpPr/>
          <p:nvPr/>
        </p:nvCxnSpPr>
        <p:spPr>
          <a:xfrm>
            <a:off x="10995820" y="9138223"/>
            <a:ext cx="81762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1054048" y="8770813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JDBC</a:t>
            </a:r>
            <a:endParaRPr kumimoji="1" lang="ja-JP" altLang="en-US" sz="1200" dirty="0"/>
          </a:p>
        </p:txBody>
      </p:sp>
      <p:cxnSp>
        <p:nvCxnSpPr>
          <p:cNvPr id="58" name="直線矢印コネクタ 57"/>
          <p:cNvCxnSpPr/>
          <p:nvPr/>
        </p:nvCxnSpPr>
        <p:spPr>
          <a:xfrm>
            <a:off x="9994011" y="9138323"/>
            <a:ext cx="81762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10075685" y="8656950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/>
              <a:t>HTTP</a:t>
            </a:r>
          </a:p>
          <a:p>
            <a:r>
              <a:rPr kumimoji="1" lang="en-US" altLang="ja-JP" sz="1200" dirty="0" smtClean="0"/>
              <a:t>(REST)</a:t>
            </a:r>
            <a:endParaRPr kumimoji="1" lang="ja-JP" altLang="en-US" sz="1200" dirty="0"/>
          </a:p>
        </p:txBody>
      </p:sp>
      <p:sp>
        <p:nvSpPr>
          <p:cNvPr id="60" name="正方形/長方形 59"/>
          <p:cNvSpPr/>
          <p:nvPr/>
        </p:nvSpPr>
        <p:spPr>
          <a:xfrm>
            <a:off x="587213" y="2175557"/>
            <a:ext cx="4484478" cy="313344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76408" y="8380135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smtClean="0">
                <a:solidFill>
                  <a:schemeClr val="bg1">
                    <a:lumMod val="50000"/>
                  </a:schemeClr>
                </a:solidFill>
              </a:rPr>
              <a:t>Regend</a:t>
            </a:r>
            <a:endParaRPr kumimoji="1" lang="ja-JP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1835287" y="1288972"/>
            <a:ext cx="9750240" cy="478037"/>
          </a:xfrm>
          <a:prstGeom prst="roundRect">
            <a:avLst/>
          </a:prstGeom>
          <a:solidFill>
            <a:srgbClr val="182BA2"/>
          </a:solidFill>
        </p:spPr>
        <p:style>
          <a:lnRef idx="1">
            <a:schemeClr val="accent1"/>
          </a:lnRef>
          <a:fillRef idx="1002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>
                <a:solidFill>
                  <a:schemeClr val="bg1"/>
                </a:solidFill>
              </a:rPr>
              <a:t>Apache</a:t>
            </a:r>
          </a:p>
        </p:txBody>
      </p:sp>
      <p:pic>
        <p:nvPicPr>
          <p:cNvPr id="1026" name="Picture 2" descr="https://httpd.apache.org/docs/current/ja/images/feat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470" y="1348972"/>
            <a:ext cx="1208719" cy="34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mcat Hom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195" y="4789609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omcat Hom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2" y="4792135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omcat Hom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160" y="3385587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omcat Hom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220" y="3391358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omcat Hom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446" y="3381845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descr="omcat Hom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098" y="3393568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omcat Hom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230" y="4818767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テキスト ボックス 70"/>
          <p:cNvSpPr txBox="1"/>
          <p:nvPr/>
        </p:nvSpPr>
        <p:spPr>
          <a:xfrm>
            <a:off x="8356759" y="134931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smtClean="0">
                <a:solidFill>
                  <a:schemeClr val="bg1"/>
                </a:solidFill>
              </a:rPr>
              <a:t>80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pic>
        <p:nvPicPr>
          <p:cNvPr id="74" name="Picture 2" descr="https://httpd.apache.org/docs/current/ja/images/feat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065" y="8731182"/>
            <a:ext cx="777823" cy="21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6" descr="omcat Hom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110" y="8635889"/>
            <a:ext cx="475335" cy="3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テキスト ボックス 75"/>
          <p:cNvSpPr txBox="1"/>
          <p:nvPr/>
        </p:nvSpPr>
        <p:spPr>
          <a:xfrm>
            <a:off x="4702087" y="8982116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Apache 2.2</a:t>
            </a:r>
            <a:endParaRPr kumimoji="1" lang="ja-JP" altLang="en-US" sz="12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5682666" y="8986473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/>
              <a:t>Tomcat 8.0</a:t>
            </a:r>
            <a:endParaRPr kumimoji="1" lang="ja-JP" altLang="en-US" sz="1200" dirty="0"/>
          </a:p>
        </p:txBody>
      </p:sp>
      <p:pic>
        <p:nvPicPr>
          <p:cNvPr id="1033" name="Picture 9" descr="2 database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814" y="6694132"/>
            <a:ext cx="661640" cy="36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9" descr="2 database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591" y="8615823"/>
            <a:ext cx="657855" cy="35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/>
          <p:cNvSpPr txBox="1"/>
          <p:nvPr/>
        </p:nvSpPr>
        <p:spPr>
          <a:xfrm>
            <a:off x="8067893" y="8982117"/>
            <a:ext cx="638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/>
              <a:t>H2 1.4</a:t>
            </a:r>
            <a:endParaRPr kumimoji="1" lang="ja-JP" altLang="en-US" sz="12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2078237" y="949243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api</a:t>
            </a:r>
            <a:r>
              <a:rPr lang="en-US" altLang="ja-JP" dirty="0" smtClean="0"/>
              <a:t>-c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3220455" y="94029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api</a:t>
            </a:r>
            <a:r>
              <a:rPr lang="en-US" altLang="ja-JP" dirty="0" smtClean="0"/>
              <a:t>-a</a:t>
            </a:r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344696" y="95629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scr</a:t>
            </a:r>
            <a:r>
              <a:rPr lang="en-US" altLang="ja-JP" dirty="0" smtClean="0"/>
              <a:t>-t</a:t>
            </a:r>
            <a:endParaRPr kumimoji="1" lang="ja-JP" altLang="en-US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7370684" y="96353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scr</a:t>
            </a:r>
            <a:r>
              <a:rPr lang="en-US" altLang="ja-JP" dirty="0" smtClean="0"/>
              <a:t>-f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9325433" y="95080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scr</a:t>
            </a:r>
            <a:r>
              <a:rPr lang="en-US" altLang="ja-JP" dirty="0" smtClean="0"/>
              <a:t>-j</a:t>
            </a:r>
            <a:endParaRPr kumimoji="1" lang="ja-JP" altLang="en-US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0686765" y="96979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db</a:t>
            </a:r>
            <a:endParaRPr kumimoji="1" lang="ja-JP" altLang="en-US" dirty="0"/>
          </a:p>
        </p:txBody>
      </p:sp>
      <p:sp>
        <p:nvSpPr>
          <p:cNvPr id="93" name="正方形/長方形 92"/>
          <p:cNvSpPr/>
          <p:nvPr/>
        </p:nvSpPr>
        <p:spPr>
          <a:xfrm>
            <a:off x="1699719" y="855398"/>
            <a:ext cx="10030164" cy="105538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198063" y="5728629"/>
            <a:ext cx="11531820" cy="2483934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柱 89"/>
          <p:cNvSpPr/>
          <p:nvPr/>
        </p:nvSpPr>
        <p:spPr>
          <a:xfrm>
            <a:off x="1766462" y="6092536"/>
            <a:ext cx="3637920" cy="1096855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PostgreSQL </a:t>
            </a:r>
          </a:p>
          <a:p>
            <a:pPr algn="ctr"/>
            <a:r>
              <a:rPr lang="en-US" altLang="ja-JP" dirty="0" smtClean="0"/>
              <a:t>(on Amazon RDS)</a:t>
            </a:r>
            <a:endParaRPr lang="en-US" altLang="ja-JP" dirty="0" smtClean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3333927" y="605109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5432</a:t>
            </a:r>
            <a:endParaRPr kumimoji="1" lang="ja-JP" altLang="en-US" dirty="0"/>
          </a:p>
        </p:txBody>
      </p:sp>
      <p:cxnSp>
        <p:nvCxnSpPr>
          <p:cNvPr id="99" name="直線矢印コネクタ 98"/>
          <p:cNvCxnSpPr>
            <a:stCxn id="36" idx="2"/>
            <a:endCxn id="11" idx="4"/>
          </p:cNvCxnSpPr>
          <p:nvPr/>
        </p:nvCxnSpPr>
        <p:spPr>
          <a:xfrm rot="5400000">
            <a:off x="10052609" y="5488597"/>
            <a:ext cx="1523844" cy="730759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図 9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4450" y="8616475"/>
            <a:ext cx="647369" cy="375474"/>
          </a:xfrm>
          <a:prstGeom prst="rect">
            <a:avLst/>
          </a:prstGeom>
        </p:spPr>
      </p:pic>
      <p:sp>
        <p:nvSpPr>
          <p:cNvPr id="109" name="テキスト ボックス 108"/>
          <p:cNvSpPr txBox="1"/>
          <p:nvPr/>
        </p:nvSpPr>
        <p:spPr>
          <a:xfrm>
            <a:off x="6688186" y="8980059"/>
            <a:ext cx="1285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PostgreSQL 9.4</a:t>
            </a:r>
            <a:endParaRPr kumimoji="1" lang="ja-JP" altLang="en-US" sz="1200" dirty="0"/>
          </a:p>
        </p:txBody>
      </p:sp>
      <p:pic>
        <p:nvPicPr>
          <p:cNvPr id="110" name="図 10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7543" y="6655753"/>
            <a:ext cx="647369" cy="375474"/>
          </a:xfrm>
          <a:prstGeom prst="rect">
            <a:avLst/>
          </a:prstGeom>
        </p:spPr>
      </p:pic>
      <p:sp>
        <p:nvSpPr>
          <p:cNvPr id="111" name="テキスト ボックス 110"/>
          <p:cNvSpPr txBox="1"/>
          <p:nvPr/>
        </p:nvSpPr>
        <p:spPr>
          <a:xfrm>
            <a:off x="5936186" y="6427277"/>
            <a:ext cx="64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solidFill>
                  <a:schemeClr val="bg1">
                    <a:lumMod val="50000"/>
                  </a:schemeClr>
                </a:solidFill>
              </a:rPr>
              <a:t>OR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7" name="図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971" y="776518"/>
            <a:ext cx="1096979" cy="11718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116" name="図 1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422" y="5978395"/>
            <a:ext cx="1065224" cy="1310615"/>
          </a:xfrm>
          <a:prstGeom prst="rect">
            <a:avLst/>
          </a:prstGeom>
        </p:spPr>
      </p:pic>
      <p:pic>
        <p:nvPicPr>
          <p:cNvPr id="136" name="図 1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7124" y="440156"/>
            <a:ext cx="877000" cy="456040"/>
          </a:xfrm>
          <a:prstGeom prst="rect">
            <a:avLst/>
          </a:prstGeom>
        </p:spPr>
      </p:pic>
      <p:pic>
        <p:nvPicPr>
          <p:cNvPr id="140" name="図 1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727" y="5546014"/>
            <a:ext cx="877000" cy="4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5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115</Words>
  <Application>Microsoft Macintosh PowerPoint</Application>
  <PresentationFormat>ワイド画面</PresentationFormat>
  <Paragraphs>64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Kazuki Shimizu</dc:creator>
  <cp:lastModifiedBy>Kazuki Shimizu</cp:lastModifiedBy>
  <cp:revision>100</cp:revision>
  <dcterms:created xsi:type="dcterms:W3CDTF">2016-02-19T23:17:50Z</dcterms:created>
  <dcterms:modified xsi:type="dcterms:W3CDTF">2016-03-05T08:41:15Z</dcterms:modified>
</cp:coreProperties>
</file>