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A2"/>
    <a:srgbClr val="223ACE"/>
    <a:srgbClr val="274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85747"/>
  </p:normalViewPr>
  <p:slideViewPr>
    <p:cSldViewPr snapToGrid="0" snapToObjects="1">
      <p:cViewPr varScale="1">
        <p:scale>
          <a:sx n="130" d="100"/>
          <a:sy n="130" d="100"/>
        </p:scale>
        <p:origin x="800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51F63-61CF-B94D-955A-F098561CC757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2BC02-17D4-5941-A042-FC73D1D0F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99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2BC02-17D4-5941-A042-FC73D1D0F0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3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6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3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EA25-67A6-EA48-A0F9-B2976239D8A5}" type="datetimeFigureOut">
              <a:rPr kumimoji="1" lang="ja-JP" altLang="en-US" smtClean="0"/>
              <a:t>2016/3/6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7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tomcat.apache.org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tiff"/><Relationship Id="rId8" Type="http://schemas.openxmlformats.org/officeDocument/2006/relationships/image" Target="../media/image5.tiff"/><Relationship Id="rId9" Type="http://schemas.openxmlformats.org/officeDocument/2006/relationships/image" Target="../media/image6.tiff"/><Relationship Id="rId10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方形/長方形 118"/>
          <p:cNvSpPr/>
          <p:nvPr/>
        </p:nvSpPr>
        <p:spPr>
          <a:xfrm>
            <a:off x="324461" y="5916571"/>
            <a:ext cx="5508771" cy="1429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6550720" y="5248177"/>
            <a:ext cx="5560804" cy="2096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324461" y="741027"/>
            <a:ext cx="11787063" cy="468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970251" y="4155680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a</a:t>
            </a:r>
            <a:r>
              <a:rPr kumimoji="1" lang="en-US" altLang="ja-JP" dirty="0" err="1" smtClean="0">
                <a:solidFill>
                  <a:schemeClr val="bg1"/>
                </a:solidFill>
              </a:rPr>
              <a:t>pi</a:t>
            </a:r>
            <a:r>
              <a:rPr kumimoji="1" lang="en-US" altLang="ja-JP" dirty="0" smtClean="0">
                <a:solidFill>
                  <a:schemeClr val="bg1"/>
                </a:solidFill>
              </a:rPr>
              <a:t>-resource</a:t>
            </a: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api</a:t>
            </a:r>
            <a:r>
              <a:rPr lang="en-US" altLang="ja-JP" dirty="0" smtClean="0">
                <a:solidFill>
                  <a:schemeClr val="bg1"/>
                </a:solidFill>
              </a:rPr>
              <a:t>-r)</a:t>
            </a:r>
            <a:endParaRPr kumimoji="1"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354879" y="4155680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api-auth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api</a:t>
            </a:r>
            <a:r>
              <a:rPr lang="en-US" altLang="ja-JP" dirty="0" smtClean="0">
                <a:solidFill>
                  <a:schemeClr val="bg1"/>
                </a:solidFill>
              </a:rPr>
              <a:t>-a)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195311" y="2737114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api</a:t>
            </a:r>
            <a:r>
              <a:rPr lang="en-US" altLang="ja-JP" dirty="0" smtClean="0">
                <a:solidFill>
                  <a:schemeClr val="bg1"/>
                </a:solidFill>
              </a:rPr>
              <a:t>-client</a:t>
            </a: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api</a:t>
            </a:r>
            <a:r>
              <a:rPr lang="en-US" altLang="ja-JP" dirty="0" smtClean="0">
                <a:solidFill>
                  <a:schemeClr val="bg1"/>
                </a:solidFill>
              </a:rPr>
              <a:t>-c)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363842" y="2737114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screen-</a:t>
            </a:r>
          </a:p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jsp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scr</a:t>
            </a:r>
            <a:r>
              <a:rPr lang="en-US" altLang="ja-JP" dirty="0" smtClean="0">
                <a:solidFill>
                  <a:schemeClr val="bg1"/>
                </a:solidFill>
              </a:rPr>
              <a:t>-j)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406341" y="2737114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screen-</a:t>
            </a:r>
          </a:p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freemarker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scr</a:t>
            </a:r>
            <a:r>
              <a:rPr lang="en-US" altLang="ja-JP" dirty="0" smtClean="0">
                <a:solidFill>
                  <a:schemeClr val="bg1"/>
                </a:solidFill>
              </a:rPr>
              <a:t>-f)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5399672" y="2747388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screen-</a:t>
            </a:r>
          </a:p>
          <a:p>
            <a:pPr algn="ctr"/>
            <a:r>
              <a:rPr lang="en-US" altLang="ja-JP" dirty="0" err="1" smtClean="0">
                <a:solidFill>
                  <a:schemeClr val="bg1"/>
                </a:solidFill>
              </a:rPr>
              <a:t>thymeleaf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scr</a:t>
            </a:r>
            <a:r>
              <a:rPr lang="en-US" altLang="ja-JP" dirty="0" smtClean="0">
                <a:solidFill>
                  <a:schemeClr val="bg1"/>
                </a:solidFill>
              </a:rPr>
              <a:t>-t)</a:t>
            </a:r>
          </a:p>
        </p:txBody>
      </p:sp>
      <p:sp>
        <p:nvSpPr>
          <p:cNvPr id="11" name="円柱 10"/>
          <p:cNvSpPr/>
          <p:nvPr/>
        </p:nvSpPr>
        <p:spPr>
          <a:xfrm>
            <a:off x="6811231" y="6067470"/>
            <a:ext cx="3637920" cy="10968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H2 Embedded</a:t>
            </a:r>
            <a:r>
              <a:rPr lang="en-US" altLang="ja-JP" dirty="0"/>
              <a:t> </a:t>
            </a:r>
            <a:r>
              <a:rPr lang="en-US" altLang="ja-JP" dirty="0" smtClean="0"/>
              <a:t>Local Database </a:t>
            </a:r>
          </a:p>
          <a:p>
            <a:pPr algn="ctr"/>
            <a:r>
              <a:rPr lang="en-US" altLang="ja-JP" dirty="0" smtClean="0"/>
              <a:t>(Published on TCP)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436113" y="7424985"/>
            <a:ext cx="1176388" cy="629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Todo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548942" y="7435259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Account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98063" y="8380298"/>
            <a:ext cx="11803502" cy="101648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54287" y="24240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8081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63515" y="24294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8082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89687" y="2436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8083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27914" y="24394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17754" y="38530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40525" y="38607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9081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5" idx="2"/>
          </p:cNvCxnSpPr>
          <p:nvPr/>
        </p:nvCxnSpPr>
        <p:spPr>
          <a:xfrm>
            <a:off x="4084347" y="5070080"/>
            <a:ext cx="0" cy="65854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2"/>
          </p:cNvCxnSpPr>
          <p:nvPr/>
        </p:nvCxnSpPr>
        <p:spPr>
          <a:xfrm>
            <a:off x="1699719" y="5070080"/>
            <a:ext cx="0" cy="68111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</p:cNvCxnSpPr>
          <p:nvPr/>
        </p:nvCxnSpPr>
        <p:spPr>
          <a:xfrm>
            <a:off x="6129140" y="3661788"/>
            <a:ext cx="0" cy="206684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2"/>
          </p:cNvCxnSpPr>
          <p:nvPr/>
        </p:nvCxnSpPr>
        <p:spPr>
          <a:xfrm>
            <a:off x="8135809" y="3651514"/>
            <a:ext cx="0" cy="20771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7" idx="2"/>
          </p:cNvCxnSpPr>
          <p:nvPr/>
        </p:nvCxnSpPr>
        <p:spPr>
          <a:xfrm>
            <a:off x="10093310" y="3651514"/>
            <a:ext cx="0" cy="209967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6" idx="2"/>
          </p:cNvCxnSpPr>
          <p:nvPr/>
        </p:nvCxnSpPr>
        <p:spPr>
          <a:xfrm>
            <a:off x="2924779" y="3651514"/>
            <a:ext cx="502858" cy="54513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2"/>
          </p:cNvCxnSpPr>
          <p:nvPr/>
        </p:nvCxnSpPr>
        <p:spPr>
          <a:xfrm flipH="1">
            <a:off x="2354945" y="3651514"/>
            <a:ext cx="569834" cy="5615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24461" y="-115318"/>
            <a:ext cx="11787063" cy="524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 Browser</a:t>
            </a:r>
          </a:p>
        </p:txBody>
      </p:sp>
      <p:cxnSp>
        <p:nvCxnSpPr>
          <p:cNvPr id="63" name="直線矢印コネクタ 62"/>
          <p:cNvCxnSpPr>
            <a:endCxn id="6" idx="0"/>
          </p:cNvCxnSpPr>
          <p:nvPr/>
        </p:nvCxnSpPr>
        <p:spPr>
          <a:xfrm>
            <a:off x="2918532" y="409226"/>
            <a:ext cx="6247" cy="23278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endCxn id="5" idx="0"/>
          </p:cNvCxnSpPr>
          <p:nvPr/>
        </p:nvCxnSpPr>
        <p:spPr>
          <a:xfrm>
            <a:off x="4070368" y="409226"/>
            <a:ext cx="13979" cy="374645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9" idx="0"/>
          </p:cNvCxnSpPr>
          <p:nvPr/>
        </p:nvCxnSpPr>
        <p:spPr>
          <a:xfrm>
            <a:off x="6129140" y="409226"/>
            <a:ext cx="0" cy="233816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8" idx="0"/>
          </p:cNvCxnSpPr>
          <p:nvPr/>
        </p:nvCxnSpPr>
        <p:spPr>
          <a:xfrm>
            <a:off x="8135809" y="409226"/>
            <a:ext cx="0" cy="23278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endCxn id="7" idx="0"/>
          </p:cNvCxnSpPr>
          <p:nvPr/>
        </p:nvCxnSpPr>
        <p:spPr>
          <a:xfrm>
            <a:off x="10075685" y="409226"/>
            <a:ext cx="17625" cy="23278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848963" y="22198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OAuth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2.0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597287" y="3873484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JWT</a:t>
            </a:r>
          </a:p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*1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3754765" y="7435350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09831" y="9481086"/>
            <a:ext cx="306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*1 JWT=JSON Web Token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1" name="直線矢印コネクタ 130"/>
          <p:cNvCxnSpPr>
            <a:stCxn id="6" idx="1"/>
            <a:endCxn id="86" idx="1"/>
          </p:cNvCxnSpPr>
          <p:nvPr/>
        </p:nvCxnSpPr>
        <p:spPr>
          <a:xfrm rot="10800000" flipV="1">
            <a:off x="198063" y="3194314"/>
            <a:ext cx="1997248" cy="3776282"/>
          </a:xfrm>
          <a:prstGeom prst="bentConnector3">
            <a:avLst>
              <a:gd name="adj1" fmla="val 11144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10450442" y="4177654"/>
            <a:ext cx="1458936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(/</a:t>
            </a:r>
            <a:r>
              <a:rPr lang="en-US" altLang="ja-JP" dirty="0" err="1" smtClean="0">
                <a:solidFill>
                  <a:schemeClr val="bg1"/>
                </a:solidFill>
              </a:rPr>
              <a:t>db</a:t>
            </a:r>
            <a:r>
              <a:rPr lang="en-US" altLang="ja-JP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326179" y="60244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10001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endCxn id="36" idx="0"/>
          </p:cNvCxnSpPr>
          <p:nvPr/>
        </p:nvCxnSpPr>
        <p:spPr>
          <a:xfrm flipH="1">
            <a:off x="11179910" y="409226"/>
            <a:ext cx="1" cy="376842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1285657" y="38681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40475" y="250847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 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Grant Flow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281462" y="8619445"/>
            <a:ext cx="1117436" cy="59472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Spring Boot Application</a:t>
            </a:r>
          </a:p>
        </p:txBody>
      </p:sp>
      <p:sp>
        <p:nvSpPr>
          <p:cNvPr id="49" name="円柱 48"/>
          <p:cNvSpPr/>
          <p:nvPr/>
        </p:nvSpPr>
        <p:spPr>
          <a:xfrm>
            <a:off x="2560538" y="8623052"/>
            <a:ext cx="939885" cy="5911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DataBase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3730314" y="8619446"/>
            <a:ext cx="811805" cy="594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Entity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8964527" y="9138587"/>
            <a:ext cx="81762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9046201" y="864549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HTTP</a:t>
            </a:r>
          </a:p>
          <a:p>
            <a:r>
              <a:rPr kumimoji="1" lang="en-US" altLang="ja-JP" sz="1200" dirty="0" smtClean="0"/>
              <a:t>(Form)</a:t>
            </a:r>
            <a:endParaRPr kumimoji="1" lang="ja-JP" altLang="en-US" sz="1200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10995820" y="9138223"/>
            <a:ext cx="81762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1054048" y="8770813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JDBC</a:t>
            </a:r>
            <a:endParaRPr kumimoji="1" lang="ja-JP" altLang="en-US" sz="12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9994011" y="9138323"/>
            <a:ext cx="81762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0075685" y="865695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HTTP</a:t>
            </a:r>
          </a:p>
          <a:p>
            <a:r>
              <a:rPr kumimoji="1" lang="en-US" altLang="ja-JP" sz="1200" dirty="0" smtClean="0"/>
              <a:t>(REST)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587213" y="2175557"/>
            <a:ext cx="4484478" cy="313344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6408" y="838013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>
                    <a:lumMod val="50000"/>
                  </a:schemeClr>
                </a:solidFill>
              </a:rPr>
              <a:t>Regend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835287" y="1288972"/>
            <a:ext cx="9750240" cy="478037"/>
          </a:xfrm>
          <a:prstGeom prst="roundRect">
            <a:avLst/>
          </a:prstGeom>
          <a:solidFill>
            <a:srgbClr val="182BA2"/>
          </a:solidFill>
        </p:spPr>
        <p:style>
          <a:lnRef idx="1">
            <a:schemeClr val="accen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Apache</a:t>
            </a:r>
          </a:p>
        </p:txBody>
      </p:sp>
      <p:pic>
        <p:nvPicPr>
          <p:cNvPr id="1026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470" y="1348972"/>
            <a:ext cx="1208719" cy="3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95" y="4789609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2" y="479213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0" y="338558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20" y="339135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446" y="338184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98" y="339356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230" y="481876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テキスト ボックス 70"/>
          <p:cNvSpPr txBox="1"/>
          <p:nvPr/>
        </p:nvSpPr>
        <p:spPr>
          <a:xfrm>
            <a:off x="8356759" y="134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/>
                </a:solidFill>
              </a:rPr>
              <a:t>80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74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65" y="8731182"/>
            <a:ext cx="777823" cy="2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10" y="8635889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テキスト ボックス 75"/>
          <p:cNvSpPr txBox="1"/>
          <p:nvPr/>
        </p:nvSpPr>
        <p:spPr>
          <a:xfrm>
            <a:off x="4702087" y="898211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Apache 2.2</a:t>
            </a:r>
            <a:endParaRPr kumimoji="1" lang="ja-JP" altLang="en-US" sz="12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682666" y="89864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Tomcat 8.0</a:t>
            </a:r>
            <a:endParaRPr kumimoji="1" lang="ja-JP" altLang="en-US" sz="1200" dirty="0"/>
          </a:p>
        </p:txBody>
      </p:sp>
      <p:pic>
        <p:nvPicPr>
          <p:cNvPr id="1033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814" y="6694132"/>
            <a:ext cx="661640" cy="36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591" y="8615823"/>
            <a:ext cx="657855" cy="3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8067893" y="8982117"/>
            <a:ext cx="63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H2 1.4</a:t>
            </a:r>
            <a:endParaRPr kumimoji="1" lang="ja-JP" altLang="en-US" sz="12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078237" y="94924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-c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220455" y="94029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-a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344696" y="9562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-t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370684" y="96353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-f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325433" y="95080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-j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686765" y="9697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db</a:t>
            </a:r>
            <a:endParaRPr kumimoji="1" lang="ja-JP" altLang="en-US" dirty="0"/>
          </a:p>
        </p:txBody>
      </p:sp>
      <p:sp>
        <p:nvSpPr>
          <p:cNvPr id="93" name="正方形/長方形 92"/>
          <p:cNvSpPr/>
          <p:nvPr/>
        </p:nvSpPr>
        <p:spPr>
          <a:xfrm>
            <a:off x="1699719" y="855398"/>
            <a:ext cx="10030164" cy="10553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198063" y="5728629"/>
            <a:ext cx="11531820" cy="248393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柱 89"/>
          <p:cNvSpPr/>
          <p:nvPr/>
        </p:nvSpPr>
        <p:spPr>
          <a:xfrm>
            <a:off x="1766462" y="6092536"/>
            <a:ext cx="3637920" cy="10968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PostgreSQL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333927" y="60510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5432</a:t>
            </a:r>
            <a:endParaRPr kumimoji="1" lang="ja-JP" altLang="en-US" dirty="0"/>
          </a:p>
        </p:txBody>
      </p:sp>
      <p:cxnSp>
        <p:nvCxnSpPr>
          <p:cNvPr id="99" name="直線矢印コネクタ 98"/>
          <p:cNvCxnSpPr>
            <a:stCxn id="36" idx="2"/>
            <a:endCxn id="11" idx="4"/>
          </p:cNvCxnSpPr>
          <p:nvPr/>
        </p:nvCxnSpPr>
        <p:spPr>
          <a:xfrm rot="5400000">
            <a:off x="10052609" y="5488597"/>
            <a:ext cx="1523844" cy="730759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図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450" y="8616475"/>
            <a:ext cx="647369" cy="375474"/>
          </a:xfrm>
          <a:prstGeom prst="rect">
            <a:avLst/>
          </a:prstGeom>
        </p:spPr>
      </p:pic>
      <p:sp>
        <p:nvSpPr>
          <p:cNvPr id="109" name="テキスト ボックス 108"/>
          <p:cNvSpPr txBox="1"/>
          <p:nvPr/>
        </p:nvSpPr>
        <p:spPr>
          <a:xfrm>
            <a:off x="6688186" y="8980059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PostgreSQL 9.4</a:t>
            </a:r>
            <a:endParaRPr kumimoji="1" lang="ja-JP" altLang="en-US" sz="1200" dirty="0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543" y="6655753"/>
            <a:ext cx="647369" cy="375474"/>
          </a:xfrm>
          <a:prstGeom prst="rect">
            <a:avLst/>
          </a:prstGeom>
        </p:spPr>
      </p:pic>
      <p:sp>
        <p:nvSpPr>
          <p:cNvPr id="111" name="テキスト ボックス 110"/>
          <p:cNvSpPr txBox="1"/>
          <p:nvPr/>
        </p:nvSpPr>
        <p:spPr>
          <a:xfrm>
            <a:off x="5936186" y="6427277"/>
            <a:ext cx="64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7" name="図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971" y="776518"/>
            <a:ext cx="1096979" cy="1171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116" name="図 1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422" y="5978395"/>
            <a:ext cx="1065224" cy="1310615"/>
          </a:xfrm>
          <a:prstGeom prst="rect">
            <a:avLst/>
          </a:prstGeom>
        </p:spPr>
      </p:pic>
      <p:pic>
        <p:nvPicPr>
          <p:cNvPr id="136" name="図 1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124" y="440156"/>
            <a:ext cx="877000" cy="456040"/>
          </a:xfrm>
          <a:prstGeom prst="rect">
            <a:avLst/>
          </a:prstGeom>
        </p:spPr>
      </p:pic>
      <p:pic>
        <p:nvPicPr>
          <p:cNvPr id="140" name="図 1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727" y="5546014"/>
            <a:ext cx="877000" cy="4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110</Words>
  <Application>Microsoft Macintosh PowerPoint</Application>
  <PresentationFormat>ワイド画面</PresentationFormat>
  <Paragraphs>63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103</cp:revision>
  <dcterms:created xsi:type="dcterms:W3CDTF">2016-02-19T23:17:50Z</dcterms:created>
  <dcterms:modified xsi:type="dcterms:W3CDTF">2016-03-05T16:31:16Z</dcterms:modified>
</cp:coreProperties>
</file>