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1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2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3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6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00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9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8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2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3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7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89912" y="3294986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pi</a:t>
            </a:r>
            <a:r>
              <a:rPr kumimoji="1" lang="en-US" altLang="ja-JP" dirty="0" smtClean="0"/>
              <a:t>-resource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-r)</a:t>
            </a:r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3374540" y="3294986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api-auth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-a)</a:t>
            </a: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2214972" y="1640447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api</a:t>
            </a:r>
            <a:r>
              <a:rPr lang="en-US" altLang="ja-JP" dirty="0" smtClean="0"/>
              <a:t>-client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-c)</a:t>
            </a:r>
            <a:endParaRPr lang="en-US" altLang="ja-JP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9226191" y="1640447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jsp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(/j)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76842" y="1640447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freemarker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(/f)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5527493" y="1650721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thymeleaf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(/t)</a:t>
            </a:r>
          </a:p>
        </p:txBody>
      </p:sp>
      <p:sp>
        <p:nvSpPr>
          <p:cNvPr id="11" name="円柱 10"/>
          <p:cNvSpPr/>
          <p:nvPr/>
        </p:nvSpPr>
        <p:spPr>
          <a:xfrm>
            <a:off x="631858" y="4813482"/>
            <a:ext cx="10053269" cy="121550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H2 Embedded</a:t>
            </a:r>
            <a:r>
              <a:rPr lang="en-US" altLang="ja-JP" dirty="0"/>
              <a:t> </a:t>
            </a:r>
            <a:r>
              <a:rPr lang="en-US" altLang="ja-JP" dirty="0" smtClean="0"/>
              <a:t>Local Database (Published on TCP)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696688" y="6120954"/>
            <a:ext cx="1176388" cy="629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Todo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065157" y="6131228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Account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0412" y="6978822"/>
            <a:ext cx="9891904" cy="101648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82108" y="13273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8081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34016" y="13327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8082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052036" y="13393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8083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90263" y="13427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9082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37415" y="2972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0186" y="30000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9081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5" idx="2"/>
          </p:cNvCxnSpPr>
          <p:nvPr/>
        </p:nvCxnSpPr>
        <p:spPr>
          <a:xfrm>
            <a:off x="4104008" y="4209386"/>
            <a:ext cx="0" cy="60409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" idx="2"/>
          </p:cNvCxnSpPr>
          <p:nvPr/>
        </p:nvCxnSpPr>
        <p:spPr>
          <a:xfrm>
            <a:off x="1719380" y="4209386"/>
            <a:ext cx="0" cy="68111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</p:cNvCxnSpPr>
          <p:nvPr/>
        </p:nvCxnSpPr>
        <p:spPr>
          <a:xfrm>
            <a:off x="6256961" y="2565121"/>
            <a:ext cx="0" cy="22586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8" idx="2"/>
          </p:cNvCxnSpPr>
          <p:nvPr/>
        </p:nvCxnSpPr>
        <p:spPr>
          <a:xfrm flipH="1">
            <a:off x="8104639" y="2554847"/>
            <a:ext cx="1671" cy="22586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7" idx="2"/>
          </p:cNvCxnSpPr>
          <p:nvPr/>
        </p:nvCxnSpPr>
        <p:spPr>
          <a:xfrm flipH="1">
            <a:off x="9952316" y="2554847"/>
            <a:ext cx="3343" cy="233565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6" idx="2"/>
          </p:cNvCxnSpPr>
          <p:nvPr/>
        </p:nvCxnSpPr>
        <p:spPr>
          <a:xfrm>
            <a:off x="2944440" y="2554847"/>
            <a:ext cx="755679" cy="7584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2"/>
          </p:cNvCxnSpPr>
          <p:nvPr/>
        </p:nvCxnSpPr>
        <p:spPr>
          <a:xfrm flipH="1">
            <a:off x="2160455" y="2554847"/>
            <a:ext cx="783985" cy="74010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631858" y="189476"/>
            <a:ext cx="10834107" cy="524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 Browser</a:t>
            </a:r>
          </a:p>
        </p:txBody>
      </p:sp>
      <p:cxnSp>
        <p:nvCxnSpPr>
          <p:cNvPr id="63" name="直線矢印コネクタ 62"/>
          <p:cNvCxnSpPr>
            <a:endCxn id="6" idx="0"/>
          </p:cNvCxnSpPr>
          <p:nvPr/>
        </p:nvCxnSpPr>
        <p:spPr>
          <a:xfrm>
            <a:off x="2944440" y="725850"/>
            <a:ext cx="0" cy="91459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4076133" y="716171"/>
            <a:ext cx="10314" cy="258954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9" idx="0"/>
          </p:cNvCxnSpPr>
          <p:nvPr/>
        </p:nvCxnSpPr>
        <p:spPr>
          <a:xfrm>
            <a:off x="6256961" y="722454"/>
            <a:ext cx="0" cy="92826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8" idx="0"/>
          </p:cNvCxnSpPr>
          <p:nvPr/>
        </p:nvCxnSpPr>
        <p:spPr>
          <a:xfrm>
            <a:off x="8102968" y="725850"/>
            <a:ext cx="3342" cy="91459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9952316" y="725850"/>
            <a:ext cx="1" cy="95394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475335" y="94617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</a:rPr>
              <a:t>OAuth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616948" y="2855473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JWT</a:t>
            </a:r>
          </a:p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*1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3352837" y="6131228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28162" y="6283355"/>
            <a:ext cx="306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*1 JWT=JSON Web Token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1" name="直線矢印コネクタ 130"/>
          <p:cNvCxnSpPr>
            <a:stCxn id="6" idx="1"/>
            <a:endCxn id="11" idx="2"/>
          </p:cNvCxnSpPr>
          <p:nvPr/>
        </p:nvCxnSpPr>
        <p:spPr>
          <a:xfrm rot="10800000" flipV="1">
            <a:off x="631858" y="2097647"/>
            <a:ext cx="1583114" cy="3323588"/>
          </a:xfrm>
          <a:prstGeom prst="bentConnector3">
            <a:avLst>
              <a:gd name="adj1" fmla="val 11444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10332455" y="4604981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database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db</a:t>
            </a:r>
            <a:r>
              <a:rPr lang="en-US" altLang="ja-JP" dirty="0" smtClean="0"/>
              <a:t>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17987" y="48014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10001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endCxn id="36" idx="0"/>
          </p:cNvCxnSpPr>
          <p:nvPr/>
        </p:nvCxnSpPr>
        <p:spPr>
          <a:xfrm>
            <a:off x="11061923" y="720641"/>
            <a:ext cx="0" cy="388434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1148005" y="425619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60136" y="141180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>
                <a:solidFill>
                  <a:schemeClr val="bg1">
                    <a:lumMod val="50000"/>
                  </a:schemeClr>
                </a:solidFill>
              </a:rPr>
              <a:t>Authorization </a:t>
            </a:r>
          </a:p>
          <a:p>
            <a:pPr algn="ctr"/>
            <a:r>
              <a:rPr lang="en-US" altLang="ja-JP" sz="1200" dirty="0" smtClean="0">
                <a:solidFill>
                  <a:schemeClr val="bg1">
                    <a:lumMod val="50000"/>
                  </a:schemeClr>
                </a:solidFill>
              </a:rPr>
              <a:t>Code Grant Flow</a:t>
            </a:r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448611" y="7208137"/>
            <a:ext cx="1458936" cy="5947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Spring Boot Application</a:t>
            </a:r>
          </a:p>
        </p:txBody>
      </p:sp>
      <p:sp>
        <p:nvSpPr>
          <p:cNvPr id="49" name="円柱 48"/>
          <p:cNvSpPr/>
          <p:nvPr/>
        </p:nvSpPr>
        <p:spPr>
          <a:xfrm>
            <a:off x="3231776" y="7211744"/>
            <a:ext cx="1208960" cy="5911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DataBase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4764965" y="7208138"/>
            <a:ext cx="1053413" cy="594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Entity</a:t>
            </a:r>
            <a:endParaRPr kumimoji="1" lang="ja-JP" altLang="en-US" sz="12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328108" y="7729157"/>
            <a:ext cx="81762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409782" y="723606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HTTP</a:t>
            </a:r>
          </a:p>
          <a:p>
            <a:r>
              <a:rPr kumimoji="1" lang="en-US" altLang="ja-JP" sz="1200" dirty="0" smtClean="0"/>
              <a:t>(Form)</a:t>
            </a:r>
            <a:endParaRPr kumimoji="1" lang="ja-JP" altLang="en-US" sz="1200" dirty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8957274" y="7717070"/>
            <a:ext cx="81762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9015502" y="734966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JDBC</a:t>
            </a:r>
            <a:endParaRPr kumimoji="1" lang="ja-JP" altLang="en-US" sz="12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7603775" y="7717170"/>
            <a:ext cx="81762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7685449" y="7235797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HTTP</a:t>
            </a:r>
          </a:p>
          <a:p>
            <a:r>
              <a:rPr kumimoji="1" lang="en-US" altLang="ja-JP" sz="1200" dirty="0" smtClean="0"/>
              <a:t>(REST)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631858" y="1315508"/>
            <a:ext cx="4614474" cy="325478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3278" y="70252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>
                    <a:lumMod val="50000"/>
                  </a:schemeClr>
                </a:solidFill>
              </a:rPr>
              <a:t>Regend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84</Words>
  <Application>Microsoft Macintosh PowerPoint</Application>
  <PresentationFormat>ワイド画面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47</cp:revision>
  <dcterms:created xsi:type="dcterms:W3CDTF">2016-02-19T23:17:50Z</dcterms:created>
  <dcterms:modified xsi:type="dcterms:W3CDTF">2016-02-20T17:42:19Z</dcterms:modified>
</cp:coreProperties>
</file>