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1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omcat.apache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6703120" y="5400577"/>
            <a:ext cx="5560804" cy="209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403120" y="5916571"/>
            <a:ext cx="5430112" cy="142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11280219" y="2210080"/>
            <a:ext cx="2864265" cy="5287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03119" y="651609"/>
            <a:ext cx="12477492" cy="4778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0251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</a:t>
            </a:r>
            <a:r>
              <a:rPr kumimoji="1" lang="en-US" altLang="ja-JP" dirty="0" err="1" smtClean="0">
                <a:solidFill>
                  <a:schemeClr val="bg1"/>
                </a:solidFill>
              </a:rPr>
              <a:t>pi</a:t>
            </a:r>
            <a:r>
              <a:rPr kumimoji="1" lang="en-US" altLang="ja-JP" dirty="0" smtClean="0">
                <a:solidFill>
                  <a:schemeClr val="bg1"/>
                </a:solidFill>
              </a:rPr>
              <a:t>-resource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-r)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354879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api-auth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9531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-client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63842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jsp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0634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freemarker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99672" y="2747388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thymeleaf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7283181" y="6067470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36113" y="7424985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8942" y="7435259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8063" y="8645770"/>
            <a:ext cx="12997474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4287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515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89687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27914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7754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525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84347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99719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29140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35809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93310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24779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54945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24462" y="-479111"/>
            <a:ext cx="13820022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24779" y="45433"/>
            <a:ext cx="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69011" y="45433"/>
            <a:ext cx="15336" cy="411024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29140" y="45433"/>
            <a:ext cx="0" cy="27019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35809" y="45433"/>
            <a:ext cx="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5060" y="45433"/>
            <a:ext cx="1825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48963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97287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54765" y="7435350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9831" y="9746558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198063" y="3194314"/>
            <a:ext cx="1997248" cy="3776282"/>
          </a:xfrm>
          <a:prstGeom prst="bentConnector3">
            <a:avLst>
              <a:gd name="adj1" fmla="val 11883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17765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db</a:t>
            </a:r>
            <a:r>
              <a:rPr lang="en-US" altLang="ja-JP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37457" y="60244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179910" y="45433"/>
            <a:ext cx="0" cy="41322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0475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81462" y="8884917"/>
            <a:ext cx="1117436" cy="5947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60538" y="8888524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30314" y="8884918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64527" y="9404059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46201" y="8910963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95820" y="9403695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54048" y="902645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94011" y="9403795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75685" y="892242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87213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408" y="864560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5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2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0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20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6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98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230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5" y="8996654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0" y="8901361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702087" y="9247588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82666" y="9251945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929" y="6694132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91" y="8881295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67893" y="9247589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78237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20455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44696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70684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25433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47436" y="9501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1699718" y="855398"/>
            <a:ext cx="11072367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98063" y="5728629"/>
            <a:ext cx="11531820" cy="248393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697638" y="6092536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14263" y="6051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288584" y="5724572"/>
            <a:ext cx="1523844" cy="25880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450" y="8881947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88186" y="9245531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215" y="6655753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936186" y="6427277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11756262" y="2789789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jms</a:t>
            </a:r>
            <a:r>
              <a:rPr lang="en-US" altLang="ja-JP" dirty="0" smtClean="0">
                <a:solidFill>
                  <a:schemeClr val="bg1"/>
                </a:solidFill>
              </a:rPr>
              <a:t>-consumer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jms</a:t>
            </a:r>
            <a:r>
              <a:rPr lang="en-US" altLang="ja-JP" dirty="0" smtClean="0">
                <a:solidFill>
                  <a:schemeClr val="bg1"/>
                </a:solidFill>
              </a:rPr>
              <a:t>-c)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13076888" y="651610"/>
            <a:ext cx="1070190" cy="1339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8"/>
          <p:cNvCxnSpPr>
            <a:stCxn id="92" idx="2"/>
            <a:endCxn id="86" idx="3"/>
          </p:cNvCxnSpPr>
          <p:nvPr/>
        </p:nvCxnSpPr>
        <p:spPr>
          <a:xfrm rot="5400000">
            <a:off x="10474604" y="4959469"/>
            <a:ext cx="3266407" cy="755847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535230" y="24606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20000</a:t>
            </a:r>
            <a:endParaRPr kumimoji="1"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411412" y="6143352"/>
            <a:ext cx="894752" cy="797465"/>
            <a:chOff x="-1341383" y="5624533"/>
            <a:chExt cx="894752" cy="797465"/>
          </a:xfrm>
        </p:grpSpPr>
        <p:pic>
          <p:nvPicPr>
            <p:cNvPr id="102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4690" y="5624533"/>
              <a:ext cx="521366" cy="602830"/>
            </a:xfrm>
            <a:prstGeom prst="rect">
              <a:avLst/>
            </a:prstGeom>
          </p:spPr>
        </p:pic>
        <p:sp>
          <p:nvSpPr>
            <p:cNvPr id="103" name="TextBox 397"/>
            <p:cNvSpPr txBox="1"/>
            <p:nvPr/>
          </p:nvSpPr>
          <p:spPr>
            <a:xfrm>
              <a:off x="-1341383" y="6266366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RDS</a:t>
              </a:r>
              <a:endParaRPr lang="en-US" b="1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572888" y="878176"/>
            <a:ext cx="643781" cy="836556"/>
            <a:chOff x="-1225976" y="1036405"/>
            <a:chExt cx="643781" cy="836556"/>
          </a:xfrm>
        </p:grpSpPr>
        <p:pic>
          <p:nvPicPr>
            <p:cNvPr id="105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6476" y="1036405"/>
              <a:ext cx="544781" cy="653738"/>
            </a:xfrm>
            <a:prstGeom prst="rect">
              <a:avLst/>
            </a:prstGeom>
          </p:spPr>
        </p:pic>
        <p:sp>
          <p:nvSpPr>
            <p:cNvPr id="106" name="TextBox 213"/>
            <p:cNvSpPr txBox="1"/>
            <p:nvPr/>
          </p:nvSpPr>
          <p:spPr>
            <a:xfrm>
              <a:off x="-1225976" y="1717329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EC2</a:t>
              </a:r>
              <a:endParaRPr lang="en-US" b="1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3183396" y="915835"/>
            <a:ext cx="894752" cy="816688"/>
            <a:chOff x="12990515" y="3971434"/>
            <a:chExt cx="894752" cy="816688"/>
          </a:xfrm>
        </p:grpSpPr>
        <p:pic>
          <p:nvPicPr>
            <p:cNvPr id="108" name="Picture 1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3778" y="3971434"/>
              <a:ext cx="544780" cy="653736"/>
            </a:xfrm>
            <a:prstGeom prst="rect">
              <a:avLst/>
            </a:prstGeom>
          </p:spPr>
        </p:pic>
        <p:sp>
          <p:nvSpPr>
            <p:cNvPr id="112" name="TextBox 594"/>
            <p:cNvSpPr txBox="1"/>
            <p:nvPr/>
          </p:nvSpPr>
          <p:spPr>
            <a:xfrm>
              <a:off x="12990515" y="463249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SQS</a:t>
              </a:r>
              <a:endParaRPr lang="en-US" b="1" dirty="0"/>
            </a:p>
          </p:txBody>
        </p:sp>
      </p:grpSp>
      <p:pic>
        <p:nvPicPr>
          <p:cNvPr id="114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" y="419484"/>
            <a:ext cx="603504" cy="393954"/>
          </a:xfrm>
          <a:prstGeom prst="rect">
            <a:avLst/>
          </a:prstGeom>
        </p:spPr>
      </p:pic>
      <p:pic>
        <p:nvPicPr>
          <p:cNvPr id="117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4" y="5716750"/>
            <a:ext cx="603504" cy="393954"/>
          </a:xfrm>
          <a:prstGeom prst="rect">
            <a:avLst/>
          </a:prstGeom>
        </p:spPr>
      </p:pic>
      <p:pic>
        <p:nvPicPr>
          <p:cNvPr id="118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1" y="459989"/>
            <a:ext cx="603504" cy="393954"/>
          </a:xfrm>
          <a:prstGeom prst="rect">
            <a:avLst/>
          </a:prstGeom>
        </p:spPr>
      </p:pic>
      <p:cxnSp>
        <p:nvCxnSpPr>
          <p:cNvPr id="121" name="直線矢印コネクタ 120"/>
          <p:cNvCxnSpPr/>
          <p:nvPr/>
        </p:nvCxnSpPr>
        <p:spPr>
          <a:xfrm>
            <a:off x="11954466" y="9388945"/>
            <a:ext cx="8176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2071687" y="902153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JMS</a:t>
            </a:r>
            <a:endParaRPr kumimoji="1" lang="ja-JP" altLang="en-US" sz="1200" dirty="0"/>
          </a:p>
        </p:txBody>
      </p:sp>
      <p:cxnSp>
        <p:nvCxnSpPr>
          <p:cNvPr id="123" name="直線矢印コネクタ 122"/>
          <p:cNvCxnSpPr>
            <a:stCxn id="92" idx="3"/>
            <a:endCxn id="94" idx="2"/>
          </p:cNvCxnSpPr>
          <p:nvPr/>
        </p:nvCxnSpPr>
        <p:spPr>
          <a:xfrm flipV="1">
            <a:off x="13215198" y="1991392"/>
            <a:ext cx="396785" cy="125559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12481402" y="45433"/>
            <a:ext cx="14116" cy="274435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1828677" y="1328617"/>
            <a:ext cx="10848326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497296" y="95629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 </a:t>
            </a:r>
            <a:r>
              <a:rPr lang="en-US" altLang="ja-JP" dirty="0" err="1" smtClean="0"/>
              <a:t>jms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pic>
        <p:nvPicPr>
          <p:cNvPr id="139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48" y="1417611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テキスト ボックス 140"/>
          <p:cNvSpPr txBox="1"/>
          <p:nvPr/>
        </p:nvSpPr>
        <p:spPr>
          <a:xfrm>
            <a:off x="9018755" y="14191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線矢印コネクタ 141"/>
          <p:cNvCxnSpPr>
            <a:endCxn id="94" idx="0"/>
          </p:cNvCxnSpPr>
          <p:nvPr/>
        </p:nvCxnSpPr>
        <p:spPr>
          <a:xfrm rot="16200000" flipH="1">
            <a:off x="13311603" y="351229"/>
            <a:ext cx="598857" cy="19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3" descr="AWS-Management-Consol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64" y="-543280"/>
            <a:ext cx="665507" cy="665507"/>
          </a:xfrm>
          <a:prstGeom prst="rect">
            <a:avLst/>
          </a:prstGeom>
        </p:spPr>
      </p:pic>
      <p:sp>
        <p:nvSpPr>
          <p:cNvPr id="147" name="TextBox 18"/>
          <p:cNvSpPr txBox="1"/>
          <p:nvPr/>
        </p:nvSpPr>
        <p:spPr>
          <a:xfrm>
            <a:off x="13056303" y="232909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smtClean="0">
                <a:latin typeface="Helvetica Neue"/>
                <a:cs typeface="Helvetica Neue"/>
              </a:rPr>
              <a:t>SQS Web </a:t>
            </a:r>
            <a:r>
              <a:rPr lang="en-US" sz="1000" smtClean="0">
                <a:latin typeface="Helvetica Neue"/>
                <a:cs typeface="Helvetica Neue"/>
              </a:rPr>
              <a:t>Console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125</Words>
  <Application>Microsoft Macintosh PowerPoint</Application>
  <PresentationFormat>ワイド画面</PresentationFormat>
  <Paragraphs>72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Helvetica Neue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108</cp:revision>
  <dcterms:created xsi:type="dcterms:W3CDTF">2016-02-19T23:17:50Z</dcterms:created>
  <dcterms:modified xsi:type="dcterms:W3CDTF">2016-03-20T04:06:14Z</dcterms:modified>
</cp:coreProperties>
</file>