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A2"/>
    <a:srgbClr val="223ACE"/>
    <a:srgbClr val="274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85747"/>
  </p:normalViewPr>
  <p:slideViewPr>
    <p:cSldViewPr snapToGrid="0" snapToObjects="1">
      <p:cViewPr varScale="1">
        <p:scale>
          <a:sx n="130" d="100"/>
          <a:sy n="130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1F63-61CF-B94D-955A-F098561CC757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BC02-17D4-5941-A042-FC73D1D0F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BC02-17D4-5941-A042-FC73D1D0F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tomcat.apache.org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0587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pi</a:t>
            </a:r>
            <a:r>
              <a:rPr kumimoji="1" lang="en-US" altLang="ja-JP" dirty="0" smtClean="0"/>
              <a:t>-resource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-r)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335215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api-auth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175647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</a:t>
            </a:r>
            <a:r>
              <a:rPr lang="en-US" altLang="ja-JP" dirty="0" smtClean="0"/>
              <a:t>-client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344178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jsp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86677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freemarker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380008" y="2747388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thymeleaf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-t)</a:t>
            </a:r>
          </a:p>
        </p:txBody>
      </p:sp>
      <p:sp>
        <p:nvSpPr>
          <p:cNvPr id="11" name="円柱 10"/>
          <p:cNvSpPr/>
          <p:nvPr/>
        </p:nvSpPr>
        <p:spPr>
          <a:xfrm>
            <a:off x="1056830" y="5664349"/>
            <a:ext cx="9824941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</a:t>
            </a:r>
          </a:p>
          <a:p>
            <a:pPr algn="ctr"/>
            <a:r>
              <a:rPr lang="en-US" altLang="ja-JP" dirty="0" smtClean="0"/>
              <a:t>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814675" y="6608027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183144" y="6618301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78399" y="7554384"/>
            <a:ext cx="11177859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34623" y="24240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3851" y="2429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70023" y="2436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08250" y="24394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8090" y="3853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0861" y="3860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064683" y="5070080"/>
            <a:ext cx="0" cy="6040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680055" y="5070080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109476" y="3661788"/>
            <a:ext cx="0" cy="20123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>
            <a:off x="8116145" y="3651514"/>
            <a:ext cx="0" cy="202266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>
            <a:off x="10073646" y="3651514"/>
            <a:ext cx="0" cy="20996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05115" y="3651514"/>
            <a:ext cx="502858" cy="5451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335281" y="3651514"/>
            <a:ext cx="569834" cy="56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567548" y="32164"/>
            <a:ext cx="11142671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05115" y="556708"/>
            <a:ext cx="0" cy="218040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5" idx="0"/>
          </p:cNvCxnSpPr>
          <p:nvPr/>
        </p:nvCxnSpPr>
        <p:spPr>
          <a:xfrm>
            <a:off x="4047122" y="568687"/>
            <a:ext cx="17561" cy="35869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109476" y="568687"/>
            <a:ext cx="0" cy="217870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16145" y="568687"/>
            <a:ext cx="0" cy="216842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7" idx="0"/>
          </p:cNvCxnSpPr>
          <p:nvPr/>
        </p:nvCxnSpPr>
        <p:spPr>
          <a:xfrm>
            <a:off x="10073646" y="556708"/>
            <a:ext cx="0" cy="218040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829299" y="2219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577623" y="387348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470824" y="6618301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32599" y="7037902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11" idx="2"/>
          </p:cNvCxnSpPr>
          <p:nvPr/>
        </p:nvCxnSpPr>
        <p:spPr>
          <a:xfrm rot="10800000" flipV="1">
            <a:off x="1056831" y="3194313"/>
            <a:ext cx="1118817" cy="3018463"/>
          </a:xfrm>
          <a:prstGeom prst="bentConnector3">
            <a:avLst>
              <a:gd name="adj1" fmla="val 16173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450442" y="498390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701444" y="56228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>
            <a:off x="11179910" y="556708"/>
            <a:ext cx="0" cy="442719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285657" y="46744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0811" y="2508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497774" y="7793531"/>
            <a:ext cx="1117436" cy="594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2776850" y="7797138"/>
            <a:ext cx="939885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3946626" y="7793532"/>
            <a:ext cx="811805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8040295" y="8312673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8121969" y="7819577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0071588" y="8312309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129816" y="7944899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9069779" y="8312409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9151453" y="7831036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67549" y="2175557"/>
            <a:ext cx="4484478" cy="31334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6744" y="755422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739996" y="1288972"/>
            <a:ext cx="10825867" cy="478037"/>
          </a:xfrm>
          <a:prstGeom prst="roundRect">
            <a:avLst/>
          </a:prstGeom>
          <a:solidFill>
            <a:srgbClr val="182BA2"/>
          </a:solidFill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Apache</a:t>
            </a:r>
          </a:p>
        </p:txBody>
      </p:sp>
      <p:pic>
        <p:nvPicPr>
          <p:cNvPr id="1026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07" y="1377068"/>
            <a:ext cx="1208719" cy="3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31" y="478960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98" y="479213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96" y="338558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56" y="339135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2" y="338184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34" y="339356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863" y="5630653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70"/>
          <p:cNvSpPr txBox="1"/>
          <p:nvPr/>
        </p:nvSpPr>
        <p:spPr>
          <a:xfrm>
            <a:off x="7610271" y="136012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</a:rPr>
              <a:t>80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77" y="7905268"/>
            <a:ext cx="777823" cy="2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22" y="780997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テキスト ボックス 75"/>
          <p:cNvSpPr txBox="1"/>
          <p:nvPr/>
        </p:nvSpPr>
        <p:spPr>
          <a:xfrm>
            <a:off x="4918399" y="815620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Apache </a:t>
            </a:r>
            <a:r>
              <a:rPr lang="en-US" altLang="ja-JP" sz="1200" smtClean="0"/>
              <a:t>2.2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898978" y="8160559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Tomcat </a:t>
            </a:r>
            <a:r>
              <a:rPr lang="en-US" altLang="ja-JP" sz="1200" smtClean="0"/>
              <a:t>8.0</a:t>
            </a:r>
            <a:endParaRPr kumimoji="1" lang="ja-JP" altLang="en-US" sz="1200" dirty="0"/>
          </a:p>
        </p:txBody>
      </p:sp>
      <p:pic>
        <p:nvPicPr>
          <p:cNvPr id="1033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14" y="6266395"/>
            <a:ext cx="661640" cy="3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94" y="7798252"/>
            <a:ext cx="627034" cy="3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7062232" y="8162086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H2 1.4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58573" y="94924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200791" y="9402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25032" y="9562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51020" y="9635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305769" y="9508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67101" y="9697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cxnSp>
        <p:nvCxnSpPr>
          <p:cNvPr id="87" name="直線矢印コネクタ 130"/>
          <p:cNvCxnSpPr>
            <a:stCxn id="36" idx="2"/>
            <a:endCxn id="11" idx="4"/>
          </p:cNvCxnSpPr>
          <p:nvPr/>
        </p:nvCxnSpPr>
        <p:spPr>
          <a:xfrm rot="5400000">
            <a:off x="10873603" y="5906469"/>
            <a:ext cx="314477" cy="29813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558144" y="855398"/>
            <a:ext cx="11152075" cy="10553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67548" y="89049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106</Words>
  <Application>Microsoft Macintosh PowerPoint</Application>
  <PresentationFormat>ワイド画面</PresentationFormat>
  <Paragraphs>60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76</cp:revision>
  <dcterms:created xsi:type="dcterms:W3CDTF">2016-02-19T23:17:50Z</dcterms:created>
  <dcterms:modified xsi:type="dcterms:W3CDTF">2016-02-27T16:36:43Z</dcterms:modified>
</cp:coreProperties>
</file>