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89912" y="3294986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pi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374540" y="3294986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api-auth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-a)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2214972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</a:t>
            </a:r>
            <a:r>
              <a:rPr lang="en-US" altLang="ja-JP" dirty="0" smtClean="0"/>
              <a:t>-client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-c)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9226191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jsp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76842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freemarker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527493" y="1650721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thymeleaf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(/t)</a:t>
            </a:r>
          </a:p>
        </p:txBody>
      </p:sp>
      <p:sp>
        <p:nvSpPr>
          <p:cNvPr id="11" name="円柱 10"/>
          <p:cNvSpPr/>
          <p:nvPr/>
        </p:nvSpPr>
        <p:spPr>
          <a:xfrm>
            <a:off x="631858" y="4813482"/>
            <a:ext cx="10053269" cy="121550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96688" y="6120954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65157" y="6131228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0412" y="6978822"/>
            <a:ext cx="9891904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82108" y="13273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34016" y="13327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52036" y="13393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0263" y="1342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37415" y="297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0186" y="30000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104008" y="4209386"/>
            <a:ext cx="0" cy="6040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719380" y="4209386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256961" y="2565121"/>
            <a:ext cx="0" cy="22586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 flipH="1">
            <a:off x="8104639" y="2554847"/>
            <a:ext cx="1671" cy="22586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 flipH="1">
            <a:off x="9952316" y="2554847"/>
            <a:ext cx="3343" cy="23356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44440" y="2554847"/>
            <a:ext cx="755679" cy="7584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160455" y="2554847"/>
            <a:ext cx="783985" cy="74010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631858" y="189476"/>
            <a:ext cx="10834107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44440" y="725850"/>
            <a:ext cx="0" cy="91459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4076133" y="716171"/>
            <a:ext cx="10314" cy="258954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256961" y="722454"/>
            <a:ext cx="0" cy="92826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02968" y="725850"/>
            <a:ext cx="3342" cy="91459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9952316" y="725850"/>
            <a:ext cx="1" cy="95394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475335" y="94617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616948" y="2855473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352837" y="6131228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28162" y="6283355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11" idx="2"/>
          </p:cNvCxnSpPr>
          <p:nvPr/>
        </p:nvCxnSpPr>
        <p:spPr>
          <a:xfrm rot="10800000" flipV="1">
            <a:off x="631858" y="2097647"/>
            <a:ext cx="1583114" cy="3323588"/>
          </a:xfrm>
          <a:prstGeom prst="bentConnector3">
            <a:avLst>
              <a:gd name="adj1" fmla="val 11444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332455" y="4604981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17987" y="48014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>
            <a:off x="11061923" y="720641"/>
            <a:ext cx="0" cy="38843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148005" y="425619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60136" y="141180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>
                <a:solidFill>
                  <a:schemeClr val="bg1">
                    <a:lumMod val="50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448611" y="7208137"/>
            <a:ext cx="1458936" cy="594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3231776" y="7211744"/>
            <a:ext cx="1208960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764965" y="7208138"/>
            <a:ext cx="1053413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328108" y="7729157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409782" y="723606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8957274" y="7717070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9015502" y="734966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7603775" y="7717170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685449" y="7235797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31858" y="1315508"/>
            <a:ext cx="4614474" cy="325478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278" y="70252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81</Words>
  <Application>Microsoft Macintosh PowerPoint</Application>
  <PresentationFormat>ワイド画面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46</cp:revision>
  <dcterms:created xsi:type="dcterms:W3CDTF">2016-02-19T23:17:50Z</dcterms:created>
  <dcterms:modified xsi:type="dcterms:W3CDTF">2016-02-20T16:55:48Z</dcterms:modified>
</cp:coreProperties>
</file>