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/>
    <p:restoredTop sz="85747"/>
  </p:normalViewPr>
  <p:slideViewPr>
    <p:cSldViewPr snapToGrid="0" snapToObjects="1">
      <p:cViewPr varScale="1">
        <p:scale>
          <a:sx n="117" d="100"/>
          <a:sy n="117" d="100"/>
        </p:scale>
        <p:origin x="192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omcat.apache.org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0587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r>
              <a:rPr kumimoji="1" lang="en-US" altLang="ja-JP" dirty="0" smtClean="0"/>
              <a:t>-resource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-r)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35215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75647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44178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86677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80008" y="2747388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6791567" y="5978982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16449" y="7169347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29278" y="7179621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78399" y="8134488"/>
            <a:ext cx="11803502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34623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3851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70023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8250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8090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0861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64683" y="5070080"/>
            <a:ext cx="0" cy="6585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80055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09476" y="3661788"/>
            <a:ext cx="0" cy="2066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16145" y="3651514"/>
            <a:ext cx="0" cy="2077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73646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05115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35281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567548" y="32164"/>
            <a:ext cx="11142671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05115" y="556708"/>
            <a:ext cx="0" cy="218040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47122" y="568687"/>
            <a:ext cx="17561" cy="358699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09476" y="568687"/>
            <a:ext cx="0" cy="217870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16145" y="568687"/>
            <a:ext cx="0" cy="216842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3646" y="556708"/>
            <a:ext cx="0" cy="218040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29299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77623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735101" y="7179712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90167" y="9235276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86" idx="1"/>
          </p:cNvCxnSpPr>
          <p:nvPr/>
        </p:nvCxnSpPr>
        <p:spPr>
          <a:xfrm rot="10800000" flipV="1">
            <a:off x="522031" y="3194314"/>
            <a:ext cx="1653616" cy="3616974"/>
          </a:xfrm>
          <a:prstGeom prst="bentConnector3">
            <a:avLst>
              <a:gd name="adj1" fmla="val 120365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30778" y="417765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06515" y="59359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 flipH="1">
            <a:off x="11160246" y="224558"/>
            <a:ext cx="1" cy="395309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65993" y="3868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0811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61798" y="8373635"/>
            <a:ext cx="11174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540874" y="8377242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710650" y="8373636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944863" y="889277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9026537" y="839968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976156" y="8892413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1034384" y="852500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974347" y="8892513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056021" y="841114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67549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6744" y="813432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739996" y="1288972"/>
            <a:ext cx="10825867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pic>
        <p:nvPicPr>
          <p:cNvPr id="1026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07" y="1377068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31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98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6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56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2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34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566" y="481876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7610271" y="136012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01" y="8485372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46" y="839007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682423" y="873630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Apache 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63002" y="874066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50" y="6625308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27" y="8370013"/>
            <a:ext cx="657855" cy="3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048229" y="8736307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58573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00791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25032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51020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05769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67101" y="9697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558144" y="855398"/>
            <a:ext cx="11152075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67548" y="89049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522031" y="5728629"/>
            <a:ext cx="11188188" cy="216531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柱 89"/>
          <p:cNvSpPr/>
          <p:nvPr/>
        </p:nvSpPr>
        <p:spPr>
          <a:xfrm>
            <a:off x="1815623" y="6004048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PostgreSQL </a:t>
            </a:r>
          </a:p>
          <a:p>
            <a:pPr algn="ctr"/>
            <a:r>
              <a:rPr lang="en-US" altLang="ja-JP" dirty="0" smtClean="0"/>
              <a:t>(on Amazon RDS)</a:t>
            </a:r>
            <a:endParaRPr lang="en-US" altLang="ja-JP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33927" y="5972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5432</a:t>
            </a:r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36" idx="2"/>
            <a:endCxn id="11" idx="4"/>
          </p:cNvCxnSpPr>
          <p:nvPr/>
        </p:nvCxnSpPr>
        <p:spPr>
          <a:xfrm rot="5400000">
            <a:off x="10077189" y="5444353"/>
            <a:ext cx="1435356" cy="73075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786" y="8370665"/>
            <a:ext cx="647369" cy="375474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6668522" y="8734249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PostgreSQL 9.4</a:t>
            </a:r>
            <a:endParaRPr kumimoji="1" lang="ja-JP" altLang="en-US" sz="1200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369" y="6567265"/>
            <a:ext cx="647369" cy="375474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5857529" y="6338789"/>
            <a:ext cx="6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116</Words>
  <Application>Microsoft Macintosh PowerPoint</Application>
  <PresentationFormat>ワイド画面</PresentationFormat>
  <Paragraphs>65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91</cp:revision>
  <dcterms:created xsi:type="dcterms:W3CDTF">2016-02-19T23:17:50Z</dcterms:created>
  <dcterms:modified xsi:type="dcterms:W3CDTF">2016-03-05T05:11:45Z</dcterms:modified>
</cp:coreProperties>
</file>