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C7DD-1095-4BEE-B009-4979AC12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6901-7C84-45BD-B3E1-D96B5667F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DEB3-1858-4114-AC22-5AB7A10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A82-397C-4BBC-84D5-ACA62DC0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0497-9EAE-4D5E-91E3-A31AD84E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424B-E569-4775-88B1-EA842DFE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BDED-4F44-4F35-94EC-ABB82864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22F1-7F6E-4E7D-8887-C4156BEA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E085-AD60-481C-A8AB-6A719936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19AB-E736-4177-9D37-630A7F0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7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4E00C-0974-4C7B-A8B4-64C73BA7A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6D3F-6ACF-4B91-8999-4DD493D5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28FD-5DD3-43B6-8E79-D70F168F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5545-2787-4F4B-903A-49348624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4B69-BB36-4BC3-AD21-6C068819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4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10DD-FE3A-458A-8772-799ECDD9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7377-3D01-474E-9B07-2C3060D1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3742-F3A1-46AB-B540-F4E28DA3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4CBF-0167-46D4-87AD-31913DF5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7C2F-3FD8-4559-9B1D-698F91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6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6406-0331-44D0-B684-58560D5A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E40D-C75A-4D4A-A39E-05EBE6B5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88B9-E1BA-4D83-8E82-91A0FBAE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626A-059A-4A9D-B689-2ABD9876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486C-95A8-4C46-AE03-A5690694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288-C330-45BD-994F-5525BEF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2033-CC15-49F0-ADF0-7B04E4000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CD013-9B0B-4420-A17F-A1C0F99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EEF8E-14A4-45FD-995F-040C82C6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E8D1-9FCD-4CE1-ABB1-7E0DC3B4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98186-A444-42CA-9784-A1D8771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CE8F-86DD-42A3-BC04-73410C0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D2F6-56A9-4D2C-B6C3-A1BD2FE7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FC0F-EDCF-4ED1-A637-7EF8E125B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C8FB2-1A0A-47D5-810E-FABD6C2B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317E-56FD-4AF7-B612-58CD7A64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D342-FC66-4A55-9EC7-2DD46A06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DCD3F-E541-4AA2-95D4-A6D294D0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214A-2D3D-4029-8DF1-16B94AB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E804-F430-4A61-9B8E-8839E112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0D342-23D5-4F20-BCCD-481F4E3E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B9BF-15CE-4F57-A9DD-1B69C20B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73D3-0E3A-41FD-A67F-E596991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E6BE0-E037-41D5-8706-1A226C8C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8FB5E-7348-426B-A9D0-4BE40F00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1325-DAEA-4ED9-A290-177E2A7A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2E7F-B6DF-43C7-9B15-BC38BB1F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EE2-3559-4372-B422-23A220D9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182C-2DF3-4AF3-BAA2-F95AFC08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65E38-520A-4C2F-82DF-388968D4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42E07-CBB3-42E3-8476-927B65EF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D6F9-7B45-4D0C-AD1F-7E467745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E25-DAE6-4DF8-99D0-DF23EEC3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C0D0F-633A-4668-9B1F-9D15AABC9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B6430-9490-411E-B0E8-1973920C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A7A3-191E-4C4D-828B-FCBA909F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57A3-D5AB-4E18-BB29-C0E08D4C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4E89-7834-4C0F-B72E-725BD29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3F6E6-5304-4EF4-BA6A-36BAD311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423D-5260-4015-9E94-25F95954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D8CB-11EF-4A91-833B-603ED07F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A15B-D470-4947-9F99-A6E704EFA781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EE6A-5684-4BB6-BC1C-6AC01C16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C5E2-DE99-4A1A-B487-A6E229145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F4CB-8E2D-4A1D-ACCD-49B7174E1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89AAF-3280-4B75-B4A0-02919E606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378615"/>
            <a:ext cx="11178862" cy="62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6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2E1A-CBDC-448C-9464-9E76B87F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DreamFIT</a:t>
            </a:r>
            <a:r>
              <a:rPr lang="en-IN" dirty="0"/>
              <a:t> </a:t>
            </a:r>
            <a:br>
              <a:rPr lang="en-IN" dirty="0"/>
            </a:br>
            <a:r>
              <a:rPr lang="en-IN" b="1" i="1" dirty="0"/>
              <a:t>Live Longer, Live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9655-14FA-410E-A37B-A0A0D2DC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  <a:p>
            <a:pPr lvl="1"/>
            <a:r>
              <a:rPr lang="en-IN" dirty="0"/>
              <a:t>Stay Young</a:t>
            </a:r>
          </a:p>
          <a:p>
            <a:pPr lvl="1"/>
            <a:r>
              <a:rPr lang="en-IN" dirty="0"/>
              <a:t>Stay Happy</a:t>
            </a:r>
          </a:p>
          <a:p>
            <a:pPr lvl="1"/>
            <a:r>
              <a:rPr lang="en-IN" dirty="0"/>
              <a:t>Relieve from your Stress</a:t>
            </a:r>
          </a:p>
          <a:p>
            <a:pPr lvl="1"/>
            <a:r>
              <a:rPr lang="en-IN" dirty="0"/>
              <a:t>Manage your Time</a:t>
            </a:r>
          </a:p>
          <a:p>
            <a:pPr lvl="1"/>
            <a:r>
              <a:rPr lang="en-IN" dirty="0"/>
              <a:t>Stay Healthy</a:t>
            </a:r>
          </a:p>
          <a:p>
            <a:pPr lvl="1"/>
            <a:r>
              <a:rPr lang="en-IN" dirty="0"/>
              <a:t>Build your body at your own comfort zones</a:t>
            </a:r>
          </a:p>
          <a:p>
            <a:pPr lvl="1"/>
            <a:r>
              <a:rPr lang="en-IN" dirty="0"/>
              <a:t>Improve yourself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7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5136-5934-46B7-9843-07556A0B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Features to provide: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4225-D47B-4ADB-B35B-2492ECB3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4408"/>
            <a:ext cx="12192000" cy="5753592"/>
          </a:xfrm>
        </p:spPr>
        <p:txBody>
          <a:bodyPr/>
          <a:lstStyle/>
          <a:p>
            <a:r>
              <a:rPr lang="en-IN" dirty="0"/>
              <a:t>Teaching methods of how meditation works </a:t>
            </a:r>
          </a:p>
          <a:p>
            <a:r>
              <a:rPr lang="en-IN" dirty="0"/>
              <a:t>Exercise routines or custom 1 – 1 decisions with bot or 1-1 conversation with our fitness professionals</a:t>
            </a:r>
          </a:p>
          <a:p>
            <a:r>
              <a:rPr lang="en-IN" dirty="0"/>
              <a:t>Providing best means for dieting plans, also can customize according to preference, if any doubts could make conversation with our dieticians. </a:t>
            </a:r>
          </a:p>
          <a:p>
            <a:r>
              <a:rPr lang="en-IN" dirty="0"/>
              <a:t>We provide wake – up calls for motivation, when your screen is woke up, we’ll be giving you motivation what to do the next. </a:t>
            </a:r>
          </a:p>
          <a:p>
            <a:r>
              <a:rPr lang="en-IN" dirty="0"/>
              <a:t>Custom timers for exercises </a:t>
            </a:r>
          </a:p>
          <a:p>
            <a:r>
              <a:rPr lang="en-IN" dirty="0"/>
              <a:t>Teaches you how to manage time and how to utilize your 86,400 seconds.</a:t>
            </a:r>
          </a:p>
          <a:p>
            <a:r>
              <a:rPr lang="en-IN" dirty="0"/>
              <a:t>Virtual Exercising Assistance using latest technologies with the help of AR, VR, AI, etc.</a:t>
            </a:r>
          </a:p>
        </p:txBody>
      </p:sp>
    </p:spTree>
    <p:extLst>
      <p:ext uri="{BB962C8B-B14F-4D97-AF65-F5344CB8AC3E}">
        <p14:creationId xmlns:p14="http://schemas.microsoft.com/office/powerpoint/2010/main" val="162517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CF75-CD25-4E25-95E0-66AEAC9C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Meditation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E8C1-91EC-4816-B326-35624D5B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61769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80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DreamFIT  Live Longer, Live Happy</vt:lpstr>
      <vt:lpstr>Features to provide: </vt:lpstr>
      <vt:lpstr>Meditation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Zimmer</dc:creator>
  <cp:lastModifiedBy>James Zimmer</cp:lastModifiedBy>
  <cp:revision>3</cp:revision>
  <dcterms:created xsi:type="dcterms:W3CDTF">2020-11-15T00:49:45Z</dcterms:created>
  <dcterms:modified xsi:type="dcterms:W3CDTF">2020-11-15T01:10:23Z</dcterms:modified>
</cp:coreProperties>
</file>