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4"/>
  </p:notesMasterIdLst>
  <p:sldIdLst>
    <p:sldId id="256" r:id="rId2"/>
    <p:sldId id="535" r:id="rId3"/>
    <p:sldId id="292" r:id="rId4"/>
    <p:sldId id="257" r:id="rId5"/>
    <p:sldId id="470" r:id="rId6"/>
    <p:sldId id="469" r:id="rId7"/>
    <p:sldId id="406" r:id="rId8"/>
    <p:sldId id="410" r:id="rId9"/>
    <p:sldId id="425" r:id="rId10"/>
    <p:sldId id="382" r:id="rId11"/>
    <p:sldId id="404" r:id="rId12"/>
    <p:sldId id="260" r:id="rId13"/>
    <p:sldId id="395" r:id="rId14"/>
    <p:sldId id="397" r:id="rId15"/>
    <p:sldId id="396" r:id="rId16"/>
    <p:sldId id="486" r:id="rId17"/>
    <p:sldId id="384" r:id="rId18"/>
    <p:sldId id="516" r:id="rId19"/>
    <p:sldId id="517" r:id="rId20"/>
    <p:sldId id="518" r:id="rId21"/>
    <p:sldId id="471" r:id="rId22"/>
    <p:sldId id="403" r:id="rId23"/>
    <p:sldId id="290" r:id="rId24"/>
    <p:sldId id="485" r:id="rId25"/>
    <p:sldId id="416" r:id="rId26"/>
    <p:sldId id="472" r:id="rId27"/>
    <p:sldId id="480" r:id="rId28"/>
    <p:sldId id="477" r:id="rId29"/>
    <p:sldId id="473" r:id="rId30"/>
    <p:sldId id="417" r:id="rId31"/>
    <p:sldId id="520" r:id="rId32"/>
    <p:sldId id="466" r:id="rId33"/>
    <p:sldId id="467" r:id="rId34"/>
    <p:sldId id="482" r:id="rId35"/>
    <p:sldId id="483" r:id="rId36"/>
    <p:sldId id="420" r:id="rId37"/>
    <p:sldId id="481" r:id="rId38"/>
    <p:sldId id="488" r:id="rId39"/>
    <p:sldId id="468" r:id="rId40"/>
    <p:sldId id="487" r:id="rId41"/>
    <p:sldId id="489" r:id="rId42"/>
    <p:sldId id="499" r:id="rId43"/>
    <p:sldId id="500" r:id="rId44"/>
    <p:sldId id="502" r:id="rId45"/>
    <p:sldId id="503" r:id="rId46"/>
    <p:sldId id="507" r:id="rId47"/>
    <p:sldId id="504" r:id="rId48"/>
    <p:sldId id="505" r:id="rId49"/>
    <p:sldId id="506" r:id="rId50"/>
    <p:sldId id="508" r:id="rId51"/>
    <p:sldId id="509" r:id="rId52"/>
    <p:sldId id="414" r:id="rId53"/>
    <p:sldId id="439" r:id="rId54"/>
    <p:sldId id="424" r:id="rId55"/>
    <p:sldId id="432" r:id="rId56"/>
    <p:sldId id="429" r:id="rId57"/>
    <p:sldId id="498" r:id="rId58"/>
    <p:sldId id="456" r:id="rId59"/>
    <p:sldId id="445" r:id="rId60"/>
    <p:sldId id="443" r:id="rId61"/>
    <p:sldId id="371" r:id="rId62"/>
    <p:sldId id="511" r:id="rId63"/>
    <p:sldId id="512" r:id="rId64"/>
    <p:sldId id="522" r:id="rId65"/>
    <p:sldId id="521" r:id="rId66"/>
    <p:sldId id="523" r:id="rId67"/>
    <p:sldId id="441" r:id="rId68"/>
    <p:sldId id="513" r:id="rId69"/>
    <p:sldId id="514" r:id="rId70"/>
    <p:sldId id="515" r:id="rId71"/>
    <p:sldId id="436" r:id="rId72"/>
    <p:sldId id="437" r:id="rId73"/>
    <p:sldId id="435" r:id="rId74"/>
    <p:sldId id="534" r:id="rId75"/>
    <p:sldId id="538" r:id="rId76"/>
    <p:sldId id="537" r:id="rId77"/>
    <p:sldId id="536" r:id="rId78"/>
    <p:sldId id="462" r:id="rId79"/>
    <p:sldId id="463" r:id="rId80"/>
    <p:sldId id="525" r:id="rId81"/>
    <p:sldId id="528" r:id="rId82"/>
    <p:sldId id="270" r:id="rId83"/>
    <p:sldId id="337" r:id="rId84"/>
    <p:sldId id="532" r:id="rId85"/>
    <p:sldId id="526" r:id="rId86"/>
    <p:sldId id="527" r:id="rId87"/>
    <p:sldId id="529" r:id="rId88"/>
    <p:sldId id="372" r:id="rId89"/>
    <p:sldId id="530" r:id="rId90"/>
    <p:sldId id="531" r:id="rId91"/>
    <p:sldId id="308" r:id="rId92"/>
    <p:sldId id="533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E33D0-B834-4C31-9514-407E949EF3DC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65C38-38AE-4DB9-9038-C27415992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125</a:t>
            </a:r>
            <a:r>
              <a:rPr lang="en-GB" baseline="0" dirty="0" smtClean="0"/>
              <a:t> Hz, why so many dots? b/c </a:t>
            </a:r>
            <a:r>
              <a:rPr lang="en-GB" baseline="0" dirty="0" err="1" smtClean="0"/>
              <a:t>Nyquist</a:t>
            </a:r>
            <a:r>
              <a:rPr lang="en-GB" baseline="0" dirty="0" smtClean="0"/>
              <a:t> and frequency resolution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5C38-38AE-4DB9-9038-C2741599234E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125</a:t>
            </a:r>
            <a:r>
              <a:rPr lang="en-GB" baseline="0" dirty="0" smtClean="0"/>
              <a:t> Hz, why so many dots? b/c </a:t>
            </a:r>
            <a:r>
              <a:rPr lang="en-GB" baseline="0" dirty="0" err="1" smtClean="0"/>
              <a:t>Nyquist</a:t>
            </a:r>
            <a:r>
              <a:rPr lang="en-GB" baseline="0" dirty="0" smtClean="0"/>
              <a:t> and frequency resolution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5C38-38AE-4DB9-9038-C2741599234E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3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4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6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9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9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8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2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6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2AFB-2814-4C0C-9BD1-C4E1B839008C}" type="datetimeFigureOut">
              <a:rPr lang="en-GB" smtClean="0"/>
              <a:pPr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A888-CEAA-49D0-A482-052CC41C58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AuXCq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eldtriptoolbox.or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eldtriptoolbox.org/" TargetMode="External"/><Relationship Id="rId2" Type="http://schemas.openxmlformats.org/officeDocument/2006/relationships/hyperlink" Target="http://bishoptechbits.blogspot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rpinfo.org/Members/ldtien/bootcamp-lecture-pptx/13-%20Time-Frequency%20Analysis.pptx/at_download/file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6982544" cy="14700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 guide to time and frequency in the EEG</a:t>
            </a:r>
            <a:endParaRPr lang="en-GB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4647742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AQM workshop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University of York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28</a:t>
            </a:r>
            <a:r>
              <a:rPr lang="en-GB" baseline="30000" dirty="0" smtClean="0">
                <a:solidFill>
                  <a:schemeClr val="bg1"/>
                </a:solidFill>
              </a:rPr>
              <a:t>th</a:t>
            </a:r>
            <a:r>
              <a:rPr lang="en-GB" dirty="0" smtClean="0">
                <a:solidFill>
                  <a:schemeClr val="bg1"/>
                </a:solidFill>
              </a:rPr>
              <a:t> May 2015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4005064"/>
            <a:ext cx="198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Matt Craddock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University of Leeds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86308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I.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How to describe and create an oscillatory signal</a:t>
            </a:r>
            <a:br>
              <a:rPr lang="en-GB" dirty="0" smtClean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2708920"/>
            <a:ext cx="33698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0" i="1" dirty="0" err="1" smtClean="0"/>
              <a:t>A</a:t>
            </a:r>
            <a:r>
              <a:rPr lang="en-GB" sz="5000" dirty="0" err="1" smtClean="0"/>
              <a:t>sin</a:t>
            </a:r>
            <a:r>
              <a:rPr lang="en-GB" sz="5000" dirty="0" smtClean="0"/>
              <a:t>(2</a:t>
            </a:r>
            <a:r>
              <a:rPr lang="el-GR" sz="5000" i="1" dirty="0" smtClean="0"/>
              <a:t>π</a:t>
            </a:r>
            <a:r>
              <a:rPr lang="en-GB" sz="5000" i="1" dirty="0" smtClean="0"/>
              <a:t>ft+</a:t>
            </a:r>
            <a:r>
              <a:rPr lang="el-GR" sz="5000" i="1" dirty="0" smtClean="0"/>
              <a:t>θ</a:t>
            </a:r>
            <a:r>
              <a:rPr lang="en-GB" sz="5000" i="1" dirty="0" smtClean="0"/>
              <a:t>)</a:t>
            </a:r>
            <a:endParaRPr lang="en-GB" sz="5000" dirty="0"/>
          </a:p>
        </p:txBody>
      </p:sp>
      <p:sp>
        <p:nvSpPr>
          <p:cNvPr id="5" name="Rectangle 4"/>
          <p:cNvSpPr/>
          <p:nvPr/>
        </p:nvSpPr>
        <p:spPr>
          <a:xfrm>
            <a:off x="2555776" y="3717032"/>
            <a:ext cx="412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(Amplitude*sin(2*pi*frequency*</a:t>
            </a:r>
            <a:r>
              <a:rPr lang="en-GB" i="1" dirty="0" err="1" smtClean="0"/>
              <a:t>time+phase</a:t>
            </a:r>
            <a:r>
              <a:rPr lang="en-GB" i="1" dirty="0" smtClean="0"/>
              <a:t>))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4869160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Load </a:t>
            </a:r>
            <a:r>
              <a:rPr lang="en-GB" dirty="0" err="1" smtClean="0"/>
              <a:t>exampleSignal.m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743" y="469169"/>
            <a:ext cx="7894514" cy="5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64288" y="648866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exampleSignal.m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669" y="1188215"/>
            <a:ext cx="5976663" cy="448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084168" y="609329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amplitude = .75;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Amplitude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27097" y="317350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Amplitude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55172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 (s)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987" y="1184275"/>
            <a:ext cx="5980027" cy="448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273743" y="609329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= 5;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227097" y="317350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Amplitude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55172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 (s)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987" y="1184275"/>
            <a:ext cx="5980027" cy="448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372200" y="609329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 = .75;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227097" y="317350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Amplitude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55172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 (s)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Play around a bit with amplitude, frequency and phase!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Load </a:t>
            </a:r>
            <a:r>
              <a:rPr lang="en-GB" dirty="0" err="1" smtClean="0"/>
              <a:t>exampleSignal.m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II.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The Fourier Transform and Frequency Analysis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79301"/>
            <a:ext cx="8229600" cy="4525963"/>
          </a:xfrm>
        </p:spPr>
        <p:txBody>
          <a:bodyPr/>
          <a:lstStyle/>
          <a:p>
            <a:r>
              <a:rPr lang="en-GB" dirty="0" smtClean="0"/>
              <a:t>Start EEGLAB</a:t>
            </a:r>
          </a:p>
          <a:p>
            <a:r>
              <a:rPr lang="en-GB" dirty="0" smtClean="0"/>
              <a:t>Load EG1ObjOnly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708920"/>
            <a:ext cx="462105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3491880" y="2132856"/>
            <a:ext cx="1800200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16195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THIS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256490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IT UP LIKE THIS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48264" y="2924944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501008"/>
            <a:ext cx="4681711" cy="221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Some real data!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531" y="548680"/>
            <a:ext cx="7324801" cy="549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2060848"/>
            <a:ext cx="49742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hlinkClick r:id="rId2"/>
              </a:rPr>
              <a:t>http://bit.ly/1AuXCqI</a:t>
            </a:r>
            <a:endParaRPr lang="en-GB" sz="4000" dirty="0" smtClean="0"/>
          </a:p>
          <a:p>
            <a:r>
              <a:rPr lang="en-GB" sz="4000" dirty="0" smtClean="0"/>
              <a:t>Download </a:t>
            </a:r>
            <a:r>
              <a:rPr lang="en-GB" sz="4000" dirty="0" smtClean="0"/>
              <a:t>this ZIP file!</a:t>
            </a:r>
            <a:endParaRPr lang="en-GB" sz="4000" dirty="0"/>
          </a:p>
        </p:txBody>
      </p:sp>
      <p:sp>
        <p:nvSpPr>
          <p:cNvPr id="2" name="Rectangle 1"/>
          <p:cNvSpPr/>
          <p:nvPr/>
        </p:nvSpPr>
        <p:spPr>
          <a:xfrm>
            <a:off x="1187624" y="3687415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addpath</a:t>
            </a:r>
            <a:r>
              <a:rPr lang="en-GB" sz="2400" dirty="0"/>
              <a:t>('C:\User Files\</a:t>
            </a:r>
            <a:r>
              <a:rPr lang="en-GB" sz="2400" dirty="0" err="1"/>
              <a:t>matlabeeglab</a:t>
            </a:r>
            <a:r>
              <a:rPr lang="en-GB" sz="2400" dirty="0"/>
              <a:t>\fieldtrip-20150520')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4" y="4149080"/>
            <a:ext cx="7156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/>
              <a:t>addpath</a:t>
            </a:r>
            <a:r>
              <a:rPr lang="en-GB" sz="2400" dirty="0"/>
              <a:t>('C:\User </a:t>
            </a:r>
            <a:r>
              <a:rPr lang="en-GB" sz="2400" dirty="0" smtClean="0"/>
              <a:t>Files\</a:t>
            </a:r>
            <a:r>
              <a:rPr lang="en-GB" sz="2400" dirty="0" err="1" smtClean="0"/>
              <a:t>matlabeeglab</a:t>
            </a:r>
            <a:r>
              <a:rPr lang="en-GB" sz="2400" dirty="0" smtClean="0"/>
              <a:t>\Matt\</a:t>
            </a:r>
            <a:r>
              <a:rPr lang="en-GB" sz="2400" dirty="0" err="1" smtClean="0"/>
              <a:t>YorkTutorial</a:t>
            </a:r>
            <a:r>
              <a:rPr lang="en-GB" sz="2400" dirty="0"/>
              <a:t>\')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531" y="548680"/>
            <a:ext cx="7324801" cy="549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1979712" y="836712"/>
            <a:ext cx="5437112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0466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Power decreases as frequency increases – hence, it follows a 1/f power distribution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980728"/>
            <a:ext cx="633801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76256" y="5949280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compositeSignal.m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89" y="1508919"/>
            <a:ext cx="5121275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36152"/>
            <a:ext cx="4248472" cy="318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76256" y="5949280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compositeSignal.m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672213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Fast Fourier Transform</a:t>
            </a:r>
            <a:endParaRPr lang="en-GB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556792"/>
            <a:ext cx="278488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flipH="1">
            <a:off x="5076056" y="63813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doFFT</a:t>
            </a:r>
            <a:r>
              <a:rPr lang="en-GB" dirty="0" smtClean="0"/>
              <a:t>(composite,samplingRate,0,0)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Play around a bit with the signal and the FFT!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Edit </a:t>
            </a:r>
            <a:r>
              <a:rPr lang="en-GB" dirty="0" err="1" smtClean="0"/>
              <a:t>compositeSignal.m</a:t>
            </a:r>
            <a:r>
              <a:rPr lang="en-GB" dirty="0" smtClean="0"/>
              <a:t> to make a new signal, then run </a:t>
            </a:r>
            <a:r>
              <a:rPr lang="en-GB" dirty="0" err="1" smtClean="0"/>
              <a:t>doFFT</a:t>
            </a:r>
            <a:r>
              <a:rPr lang="en-GB" dirty="0" smtClean="0"/>
              <a:t>(composite,samplingRate,0,0)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Dot product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1807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Sum (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518078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) = a + b</a:t>
            </a:r>
            <a:r>
              <a:rPr lang="en-GB" i="1" dirty="0" smtClean="0"/>
              <a:t>i</a:t>
            </a:r>
            <a:endParaRPr lang="en-GB" i="1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1331913" y="1196975"/>
            <a:ext cx="64341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163763" y="1563688"/>
            <a:ext cx="4981575" cy="850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163763" y="1563688"/>
            <a:ext cx="4981575" cy="8509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163763" y="2414588"/>
            <a:ext cx="49815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V="1">
            <a:off x="2163763" y="1563688"/>
            <a:ext cx="1587" cy="850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2163763" y="2355850"/>
            <a:ext cx="1587" cy="587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2124075" y="2454275"/>
            <a:ext cx="1587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3154363" y="2355850"/>
            <a:ext cx="1587" cy="587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4825" y="2454275"/>
            <a:ext cx="3063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4154488" y="2355850"/>
            <a:ext cx="1587" cy="587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4046538" y="2454275"/>
            <a:ext cx="3063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5145088" y="2355850"/>
            <a:ext cx="1587" cy="587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5035550" y="2454275"/>
            <a:ext cx="3063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flipV="1">
            <a:off x="6145213" y="2355850"/>
            <a:ext cx="1587" cy="587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037263" y="2454275"/>
            <a:ext cx="3063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7145338" y="2355850"/>
            <a:ext cx="1587" cy="587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105650" y="2454275"/>
            <a:ext cx="1587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2163763" y="2266950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976438" y="2178050"/>
            <a:ext cx="2174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2163763" y="1989138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2025650" y="1900238"/>
            <a:ext cx="1587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2163763" y="1701800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2025650" y="1612900"/>
            <a:ext cx="1587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Freeform 28"/>
          <p:cNvSpPr>
            <a:spLocks/>
          </p:cNvSpPr>
          <p:nvPr/>
        </p:nvSpPr>
        <p:spPr bwMode="auto">
          <a:xfrm>
            <a:off x="2163763" y="1643063"/>
            <a:ext cx="2525712" cy="703263"/>
          </a:xfrm>
          <a:custGeom>
            <a:avLst/>
            <a:gdLst/>
            <a:ahLst/>
            <a:cxnLst>
              <a:cxn ang="0">
                <a:pos x="25" y="268"/>
              </a:cxn>
              <a:cxn ang="0">
                <a:pos x="62" y="106"/>
              </a:cxn>
              <a:cxn ang="0">
                <a:pos x="100" y="112"/>
              </a:cxn>
              <a:cxn ang="0">
                <a:pos x="137" y="149"/>
              </a:cxn>
              <a:cxn ang="0">
                <a:pos x="175" y="143"/>
              </a:cxn>
              <a:cxn ang="0">
                <a:pos x="212" y="324"/>
              </a:cxn>
              <a:cxn ang="0">
                <a:pos x="250" y="193"/>
              </a:cxn>
              <a:cxn ang="0">
                <a:pos x="287" y="262"/>
              </a:cxn>
              <a:cxn ang="0">
                <a:pos x="325" y="181"/>
              </a:cxn>
              <a:cxn ang="0">
                <a:pos x="362" y="224"/>
              </a:cxn>
              <a:cxn ang="0">
                <a:pos x="399" y="343"/>
              </a:cxn>
              <a:cxn ang="0">
                <a:pos x="437" y="243"/>
              </a:cxn>
              <a:cxn ang="0">
                <a:pos x="474" y="318"/>
              </a:cxn>
              <a:cxn ang="0">
                <a:pos x="512" y="137"/>
              </a:cxn>
              <a:cxn ang="0">
                <a:pos x="549" y="193"/>
              </a:cxn>
              <a:cxn ang="0">
                <a:pos x="587" y="212"/>
              </a:cxn>
              <a:cxn ang="0">
                <a:pos x="624" y="187"/>
              </a:cxn>
              <a:cxn ang="0">
                <a:pos x="661" y="255"/>
              </a:cxn>
              <a:cxn ang="0">
                <a:pos x="699" y="62"/>
              </a:cxn>
              <a:cxn ang="0">
                <a:pos x="736" y="156"/>
              </a:cxn>
              <a:cxn ang="0">
                <a:pos x="774" y="112"/>
              </a:cxn>
              <a:cxn ang="0">
                <a:pos x="811" y="237"/>
              </a:cxn>
              <a:cxn ang="0">
                <a:pos x="849" y="324"/>
              </a:cxn>
              <a:cxn ang="0">
                <a:pos x="886" y="237"/>
              </a:cxn>
              <a:cxn ang="0">
                <a:pos x="924" y="330"/>
              </a:cxn>
              <a:cxn ang="0">
                <a:pos x="961" y="206"/>
              </a:cxn>
              <a:cxn ang="0">
                <a:pos x="998" y="337"/>
              </a:cxn>
              <a:cxn ang="0">
                <a:pos x="1036" y="305"/>
              </a:cxn>
              <a:cxn ang="0">
                <a:pos x="1079" y="230"/>
              </a:cxn>
              <a:cxn ang="0">
                <a:pos x="1117" y="199"/>
              </a:cxn>
              <a:cxn ang="0">
                <a:pos x="1154" y="0"/>
              </a:cxn>
              <a:cxn ang="0">
                <a:pos x="1192" y="131"/>
              </a:cxn>
              <a:cxn ang="0">
                <a:pos x="1229" y="81"/>
              </a:cxn>
              <a:cxn ang="0">
                <a:pos x="1267" y="199"/>
              </a:cxn>
              <a:cxn ang="0">
                <a:pos x="1304" y="218"/>
              </a:cxn>
              <a:cxn ang="0">
                <a:pos x="1342" y="162"/>
              </a:cxn>
              <a:cxn ang="0">
                <a:pos x="1379" y="312"/>
              </a:cxn>
              <a:cxn ang="0">
                <a:pos x="1416" y="268"/>
              </a:cxn>
              <a:cxn ang="0">
                <a:pos x="1454" y="443"/>
              </a:cxn>
              <a:cxn ang="0">
                <a:pos x="1491" y="343"/>
              </a:cxn>
              <a:cxn ang="0">
                <a:pos x="1529" y="262"/>
              </a:cxn>
              <a:cxn ang="0">
                <a:pos x="1566" y="206"/>
              </a:cxn>
            </a:cxnLst>
            <a:rect l="0" t="0" r="r" b="b"/>
            <a:pathLst>
              <a:path w="1591" h="443">
                <a:moveTo>
                  <a:pt x="0" y="224"/>
                </a:moveTo>
                <a:lnTo>
                  <a:pt x="13" y="312"/>
                </a:lnTo>
                <a:lnTo>
                  <a:pt x="25" y="268"/>
                </a:lnTo>
                <a:lnTo>
                  <a:pt x="38" y="249"/>
                </a:lnTo>
                <a:lnTo>
                  <a:pt x="50" y="243"/>
                </a:lnTo>
                <a:lnTo>
                  <a:pt x="62" y="106"/>
                </a:lnTo>
                <a:lnTo>
                  <a:pt x="75" y="18"/>
                </a:lnTo>
                <a:lnTo>
                  <a:pt x="87" y="87"/>
                </a:lnTo>
                <a:lnTo>
                  <a:pt x="100" y="112"/>
                </a:lnTo>
                <a:lnTo>
                  <a:pt x="112" y="87"/>
                </a:lnTo>
                <a:lnTo>
                  <a:pt x="125" y="149"/>
                </a:lnTo>
                <a:lnTo>
                  <a:pt x="137" y="149"/>
                </a:lnTo>
                <a:lnTo>
                  <a:pt x="150" y="37"/>
                </a:lnTo>
                <a:lnTo>
                  <a:pt x="162" y="43"/>
                </a:lnTo>
                <a:lnTo>
                  <a:pt x="175" y="143"/>
                </a:lnTo>
                <a:lnTo>
                  <a:pt x="187" y="162"/>
                </a:lnTo>
                <a:lnTo>
                  <a:pt x="200" y="218"/>
                </a:lnTo>
                <a:lnTo>
                  <a:pt x="212" y="324"/>
                </a:lnTo>
                <a:lnTo>
                  <a:pt x="225" y="268"/>
                </a:lnTo>
                <a:lnTo>
                  <a:pt x="237" y="168"/>
                </a:lnTo>
                <a:lnTo>
                  <a:pt x="250" y="193"/>
                </a:lnTo>
                <a:lnTo>
                  <a:pt x="262" y="206"/>
                </a:lnTo>
                <a:lnTo>
                  <a:pt x="275" y="174"/>
                </a:lnTo>
                <a:lnTo>
                  <a:pt x="287" y="262"/>
                </a:lnTo>
                <a:lnTo>
                  <a:pt x="300" y="324"/>
                </a:lnTo>
                <a:lnTo>
                  <a:pt x="312" y="230"/>
                </a:lnTo>
                <a:lnTo>
                  <a:pt x="325" y="181"/>
                </a:lnTo>
                <a:lnTo>
                  <a:pt x="337" y="218"/>
                </a:lnTo>
                <a:lnTo>
                  <a:pt x="349" y="193"/>
                </a:lnTo>
                <a:lnTo>
                  <a:pt x="362" y="224"/>
                </a:lnTo>
                <a:lnTo>
                  <a:pt x="374" y="374"/>
                </a:lnTo>
                <a:lnTo>
                  <a:pt x="387" y="411"/>
                </a:lnTo>
                <a:lnTo>
                  <a:pt x="399" y="343"/>
                </a:lnTo>
                <a:lnTo>
                  <a:pt x="412" y="349"/>
                </a:lnTo>
                <a:lnTo>
                  <a:pt x="424" y="330"/>
                </a:lnTo>
                <a:lnTo>
                  <a:pt x="437" y="243"/>
                </a:lnTo>
                <a:lnTo>
                  <a:pt x="449" y="287"/>
                </a:lnTo>
                <a:lnTo>
                  <a:pt x="462" y="374"/>
                </a:lnTo>
                <a:lnTo>
                  <a:pt x="474" y="318"/>
                </a:lnTo>
                <a:lnTo>
                  <a:pt x="487" y="255"/>
                </a:lnTo>
                <a:lnTo>
                  <a:pt x="499" y="243"/>
                </a:lnTo>
                <a:lnTo>
                  <a:pt x="512" y="137"/>
                </a:lnTo>
                <a:lnTo>
                  <a:pt x="524" y="50"/>
                </a:lnTo>
                <a:lnTo>
                  <a:pt x="537" y="131"/>
                </a:lnTo>
                <a:lnTo>
                  <a:pt x="549" y="193"/>
                </a:lnTo>
                <a:lnTo>
                  <a:pt x="562" y="162"/>
                </a:lnTo>
                <a:lnTo>
                  <a:pt x="574" y="199"/>
                </a:lnTo>
                <a:lnTo>
                  <a:pt x="587" y="212"/>
                </a:lnTo>
                <a:lnTo>
                  <a:pt x="599" y="99"/>
                </a:lnTo>
                <a:lnTo>
                  <a:pt x="612" y="81"/>
                </a:lnTo>
                <a:lnTo>
                  <a:pt x="624" y="187"/>
                </a:lnTo>
                <a:lnTo>
                  <a:pt x="636" y="193"/>
                </a:lnTo>
                <a:lnTo>
                  <a:pt x="649" y="193"/>
                </a:lnTo>
                <a:lnTo>
                  <a:pt x="661" y="255"/>
                </a:lnTo>
                <a:lnTo>
                  <a:pt x="674" y="187"/>
                </a:lnTo>
                <a:lnTo>
                  <a:pt x="686" y="50"/>
                </a:lnTo>
                <a:lnTo>
                  <a:pt x="699" y="62"/>
                </a:lnTo>
                <a:lnTo>
                  <a:pt x="711" y="106"/>
                </a:lnTo>
                <a:lnTo>
                  <a:pt x="724" y="87"/>
                </a:lnTo>
                <a:lnTo>
                  <a:pt x="736" y="156"/>
                </a:lnTo>
                <a:lnTo>
                  <a:pt x="749" y="237"/>
                </a:lnTo>
                <a:lnTo>
                  <a:pt x="761" y="168"/>
                </a:lnTo>
                <a:lnTo>
                  <a:pt x="774" y="112"/>
                </a:lnTo>
                <a:lnTo>
                  <a:pt x="786" y="187"/>
                </a:lnTo>
                <a:lnTo>
                  <a:pt x="799" y="212"/>
                </a:lnTo>
                <a:lnTo>
                  <a:pt x="811" y="237"/>
                </a:lnTo>
                <a:lnTo>
                  <a:pt x="824" y="374"/>
                </a:lnTo>
                <a:lnTo>
                  <a:pt x="836" y="424"/>
                </a:lnTo>
                <a:lnTo>
                  <a:pt x="849" y="324"/>
                </a:lnTo>
                <a:lnTo>
                  <a:pt x="861" y="305"/>
                </a:lnTo>
                <a:lnTo>
                  <a:pt x="874" y="305"/>
                </a:lnTo>
                <a:lnTo>
                  <a:pt x="886" y="237"/>
                </a:lnTo>
                <a:lnTo>
                  <a:pt x="899" y="262"/>
                </a:lnTo>
                <a:lnTo>
                  <a:pt x="911" y="368"/>
                </a:lnTo>
                <a:lnTo>
                  <a:pt x="924" y="330"/>
                </a:lnTo>
                <a:lnTo>
                  <a:pt x="936" y="243"/>
                </a:lnTo>
                <a:lnTo>
                  <a:pt x="948" y="249"/>
                </a:lnTo>
                <a:lnTo>
                  <a:pt x="961" y="206"/>
                </a:lnTo>
                <a:lnTo>
                  <a:pt x="973" y="137"/>
                </a:lnTo>
                <a:lnTo>
                  <a:pt x="986" y="237"/>
                </a:lnTo>
                <a:lnTo>
                  <a:pt x="998" y="337"/>
                </a:lnTo>
                <a:lnTo>
                  <a:pt x="1011" y="299"/>
                </a:lnTo>
                <a:lnTo>
                  <a:pt x="1023" y="293"/>
                </a:lnTo>
                <a:lnTo>
                  <a:pt x="1036" y="305"/>
                </a:lnTo>
                <a:lnTo>
                  <a:pt x="1055" y="193"/>
                </a:lnTo>
                <a:lnTo>
                  <a:pt x="1067" y="143"/>
                </a:lnTo>
                <a:lnTo>
                  <a:pt x="1079" y="230"/>
                </a:lnTo>
                <a:lnTo>
                  <a:pt x="1092" y="243"/>
                </a:lnTo>
                <a:lnTo>
                  <a:pt x="1104" y="187"/>
                </a:lnTo>
                <a:lnTo>
                  <a:pt x="1117" y="199"/>
                </a:lnTo>
                <a:lnTo>
                  <a:pt x="1129" y="143"/>
                </a:lnTo>
                <a:lnTo>
                  <a:pt x="1142" y="0"/>
                </a:lnTo>
                <a:lnTo>
                  <a:pt x="1154" y="0"/>
                </a:lnTo>
                <a:lnTo>
                  <a:pt x="1167" y="87"/>
                </a:lnTo>
                <a:lnTo>
                  <a:pt x="1179" y="87"/>
                </a:lnTo>
                <a:lnTo>
                  <a:pt x="1192" y="131"/>
                </a:lnTo>
                <a:lnTo>
                  <a:pt x="1204" y="212"/>
                </a:lnTo>
                <a:lnTo>
                  <a:pt x="1217" y="156"/>
                </a:lnTo>
                <a:lnTo>
                  <a:pt x="1229" y="81"/>
                </a:lnTo>
                <a:lnTo>
                  <a:pt x="1242" y="149"/>
                </a:lnTo>
                <a:lnTo>
                  <a:pt x="1254" y="199"/>
                </a:lnTo>
                <a:lnTo>
                  <a:pt x="1267" y="199"/>
                </a:lnTo>
                <a:lnTo>
                  <a:pt x="1279" y="299"/>
                </a:lnTo>
                <a:lnTo>
                  <a:pt x="1292" y="337"/>
                </a:lnTo>
                <a:lnTo>
                  <a:pt x="1304" y="218"/>
                </a:lnTo>
                <a:lnTo>
                  <a:pt x="1317" y="168"/>
                </a:lnTo>
                <a:lnTo>
                  <a:pt x="1329" y="199"/>
                </a:lnTo>
                <a:lnTo>
                  <a:pt x="1342" y="162"/>
                </a:lnTo>
                <a:lnTo>
                  <a:pt x="1354" y="187"/>
                </a:lnTo>
                <a:lnTo>
                  <a:pt x="1366" y="312"/>
                </a:lnTo>
                <a:lnTo>
                  <a:pt x="1379" y="312"/>
                </a:lnTo>
                <a:lnTo>
                  <a:pt x="1391" y="230"/>
                </a:lnTo>
                <a:lnTo>
                  <a:pt x="1404" y="255"/>
                </a:lnTo>
                <a:lnTo>
                  <a:pt x="1416" y="268"/>
                </a:lnTo>
                <a:lnTo>
                  <a:pt x="1429" y="230"/>
                </a:lnTo>
                <a:lnTo>
                  <a:pt x="1441" y="324"/>
                </a:lnTo>
                <a:lnTo>
                  <a:pt x="1454" y="443"/>
                </a:lnTo>
                <a:lnTo>
                  <a:pt x="1466" y="399"/>
                </a:lnTo>
                <a:lnTo>
                  <a:pt x="1479" y="343"/>
                </a:lnTo>
                <a:lnTo>
                  <a:pt x="1491" y="343"/>
                </a:lnTo>
                <a:lnTo>
                  <a:pt x="1504" y="249"/>
                </a:lnTo>
                <a:lnTo>
                  <a:pt x="1516" y="181"/>
                </a:lnTo>
                <a:lnTo>
                  <a:pt x="1529" y="262"/>
                </a:lnTo>
                <a:lnTo>
                  <a:pt x="1541" y="287"/>
                </a:lnTo>
                <a:lnTo>
                  <a:pt x="1554" y="212"/>
                </a:lnTo>
                <a:lnTo>
                  <a:pt x="1566" y="206"/>
                </a:lnTo>
                <a:lnTo>
                  <a:pt x="1579" y="174"/>
                </a:lnTo>
                <a:lnTo>
                  <a:pt x="1591" y="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4689475" y="1603375"/>
            <a:ext cx="2455862" cy="731838"/>
          </a:xfrm>
          <a:custGeom>
            <a:avLst/>
            <a:gdLst/>
            <a:ahLst/>
            <a:cxnLst>
              <a:cxn ang="0">
                <a:pos x="13" y="81"/>
              </a:cxn>
              <a:cxn ang="0">
                <a:pos x="38" y="212"/>
              </a:cxn>
              <a:cxn ang="0">
                <a:pos x="62" y="274"/>
              </a:cxn>
              <a:cxn ang="0">
                <a:pos x="87" y="106"/>
              </a:cxn>
              <a:cxn ang="0">
                <a:pos x="112" y="206"/>
              </a:cxn>
              <a:cxn ang="0">
                <a:pos x="137" y="218"/>
              </a:cxn>
              <a:cxn ang="0">
                <a:pos x="162" y="124"/>
              </a:cxn>
              <a:cxn ang="0">
                <a:pos x="187" y="112"/>
              </a:cxn>
              <a:cxn ang="0">
                <a:pos x="212" y="149"/>
              </a:cxn>
              <a:cxn ang="0">
                <a:pos x="237" y="318"/>
              </a:cxn>
              <a:cxn ang="0">
                <a:pos x="262" y="249"/>
              </a:cxn>
              <a:cxn ang="0">
                <a:pos x="287" y="280"/>
              </a:cxn>
              <a:cxn ang="0">
                <a:pos x="312" y="461"/>
              </a:cxn>
              <a:cxn ang="0">
                <a:pos x="337" y="318"/>
              </a:cxn>
              <a:cxn ang="0">
                <a:pos x="362" y="262"/>
              </a:cxn>
              <a:cxn ang="0">
                <a:pos x="387" y="293"/>
              </a:cxn>
              <a:cxn ang="0">
                <a:pos x="412" y="293"/>
              </a:cxn>
              <a:cxn ang="0">
                <a:pos x="437" y="287"/>
              </a:cxn>
              <a:cxn ang="0">
                <a:pos x="462" y="199"/>
              </a:cxn>
              <a:cxn ang="0">
                <a:pos x="487" y="355"/>
              </a:cxn>
              <a:cxn ang="0">
                <a:pos x="518" y="324"/>
              </a:cxn>
              <a:cxn ang="0">
                <a:pos x="543" y="124"/>
              </a:cxn>
              <a:cxn ang="0">
                <a:pos x="568" y="206"/>
              </a:cxn>
              <a:cxn ang="0">
                <a:pos x="593" y="156"/>
              </a:cxn>
              <a:cxn ang="0">
                <a:pos x="618" y="81"/>
              </a:cxn>
              <a:cxn ang="0">
                <a:pos x="643" y="81"/>
              </a:cxn>
              <a:cxn ang="0">
                <a:pos x="668" y="156"/>
              </a:cxn>
              <a:cxn ang="0">
                <a:pos x="693" y="293"/>
              </a:cxn>
              <a:cxn ang="0">
                <a:pos x="718" y="174"/>
              </a:cxn>
              <a:cxn ang="0">
                <a:pos x="743" y="224"/>
              </a:cxn>
              <a:cxn ang="0">
                <a:pos x="768" y="355"/>
              </a:cxn>
              <a:cxn ang="0">
                <a:pos x="792" y="199"/>
              </a:cxn>
              <a:cxn ang="0">
                <a:pos x="817" y="212"/>
              </a:cxn>
              <a:cxn ang="0">
                <a:pos x="842" y="287"/>
              </a:cxn>
              <a:cxn ang="0">
                <a:pos x="867" y="349"/>
              </a:cxn>
              <a:cxn ang="0">
                <a:pos x="892" y="349"/>
              </a:cxn>
              <a:cxn ang="0">
                <a:pos x="917" y="293"/>
              </a:cxn>
              <a:cxn ang="0">
                <a:pos x="942" y="449"/>
              </a:cxn>
              <a:cxn ang="0">
                <a:pos x="967" y="337"/>
              </a:cxn>
              <a:cxn ang="0">
                <a:pos x="992" y="156"/>
              </a:cxn>
              <a:cxn ang="0">
                <a:pos x="1017" y="249"/>
              </a:cxn>
              <a:cxn ang="0">
                <a:pos x="1042" y="193"/>
              </a:cxn>
              <a:cxn ang="0">
                <a:pos x="1067" y="149"/>
              </a:cxn>
              <a:cxn ang="0">
                <a:pos x="1092" y="149"/>
              </a:cxn>
              <a:cxn ang="0">
                <a:pos x="1117" y="218"/>
              </a:cxn>
              <a:cxn ang="0">
                <a:pos x="1142" y="280"/>
              </a:cxn>
              <a:cxn ang="0">
                <a:pos x="1167" y="87"/>
              </a:cxn>
              <a:cxn ang="0">
                <a:pos x="1192" y="149"/>
              </a:cxn>
              <a:cxn ang="0">
                <a:pos x="1217" y="231"/>
              </a:cxn>
              <a:cxn ang="0">
                <a:pos x="1242" y="87"/>
              </a:cxn>
              <a:cxn ang="0">
                <a:pos x="1267" y="168"/>
              </a:cxn>
              <a:cxn ang="0">
                <a:pos x="1292" y="268"/>
              </a:cxn>
              <a:cxn ang="0">
                <a:pos x="1317" y="349"/>
              </a:cxn>
              <a:cxn ang="0">
                <a:pos x="1342" y="330"/>
              </a:cxn>
              <a:cxn ang="0">
                <a:pos x="1366" y="287"/>
              </a:cxn>
              <a:cxn ang="0">
                <a:pos x="1391" y="436"/>
              </a:cxn>
              <a:cxn ang="0">
                <a:pos x="1416" y="287"/>
              </a:cxn>
              <a:cxn ang="0">
                <a:pos x="1441" y="187"/>
              </a:cxn>
              <a:cxn ang="0">
                <a:pos x="1466" y="330"/>
              </a:cxn>
              <a:cxn ang="0">
                <a:pos x="1491" y="293"/>
              </a:cxn>
              <a:cxn ang="0">
                <a:pos x="1516" y="274"/>
              </a:cxn>
              <a:cxn ang="0">
                <a:pos x="1547" y="249"/>
              </a:cxn>
            </a:cxnLst>
            <a:rect l="0" t="0" r="r" b="b"/>
            <a:pathLst>
              <a:path w="1547" h="461">
                <a:moveTo>
                  <a:pt x="0" y="75"/>
                </a:moveTo>
                <a:lnTo>
                  <a:pt x="13" y="81"/>
                </a:lnTo>
                <a:lnTo>
                  <a:pt x="25" y="199"/>
                </a:lnTo>
                <a:lnTo>
                  <a:pt x="38" y="212"/>
                </a:lnTo>
                <a:lnTo>
                  <a:pt x="50" y="218"/>
                </a:lnTo>
                <a:lnTo>
                  <a:pt x="62" y="274"/>
                </a:lnTo>
                <a:lnTo>
                  <a:pt x="75" y="218"/>
                </a:lnTo>
                <a:lnTo>
                  <a:pt x="87" y="106"/>
                </a:lnTo>
                <a:lnTo>
                  <a:pt x="100" y="149"/>
                </a:lnTo>
                <a:lnTo>
                  <a:pt x="112" y="206"/>
                </a:lnTo>
                <a:lnTo>
                  <a:pt x="125" y="174"/>
                </a:lnTo>
                <a:lnTo>
                  <a:pt x="137" y="218"/>
                </a:lnTo>
                <a:lnTo>
                  <a:pt x="150" y="249"/>
                </a:lnTo>
                <a:lnTo>
                  <a:pt x="162" y="124"/>
                </a:lnTo>
                <a:lnTo>
                  <a:pt x="175" y="50"/>
                </a:lnTo>
                <a:lnTo>
                  <a:pt x="187" y="112"/>
                </a:lnTo>
                <a:lnTo>
                  <a:pt x="200" y="124"/>
                </a:lnTo>
                <a:lnTo>
                  <a:pt x="212" y="149"/>
                </a:lnTo>
                <a:lnTo>
                  <a:pt x="225" y="280"/>
                </a:lnTo>
                <a:lnTo>
                  <a:pt x="237" y="318"/>
                </a:lnTo>
                <a:lnTo>
                  <a:pt x="250" y="231"/>
                </a:lnTo>
                <a:lnTo>
                  <a:pt x="262" y="249"/>
                </a:lnTo>
                <a:lnTo>
                  <a:pt x="275" y="299"/>
                </a:lnTo>
                <a:lnTo>
                  <a:pt x="287" y="280"/>
                </a:lnTo>
                <a:lnTo>
                  <a:pt x="300" y="349"/>
                </a:lnTo>
                <a:lnTo>
                  <a:pt x="312" y="461"/>
                </a:lnTo>
                <a:lnTo>
                  <a:pt x="325" y="411"/>
                </a:lnTo>
                <a:lnTo>
                  <a:pt x="337" y="318"/>
                </a:lnTo>
                <a:lnTo>
                  <a:pt x="349" y="318"/>
                </a:lnTo>
                <a:lnTo>
                  <a:pt x="362" y="262"/>
                </a:lnTo>
                <a:lnTo>
                  <a:pt x="374" y="199"/>
                </a:lnTo>
                <a:lnTo>
                  <a:pt x="387" y="293"/>
                </a:lnTo>
                <a:lnTo>
                  <a:pt x="399" y="362"/>
                </a:lnTo>
                <a:lnTo>
                  <a:pt x="412" y="293"/>
                </a:lnTo>
                <a:lnTo>
                  <a:pt x="424" y="274"/>
                </a:lnTo>
                <a:lnTo>
                  <a:pt x="437" y="287"/>
                </a:lnTo>
                <a:lnTo>
                  <a:pt x="449" y="199"/>
                </a:lnTo>
                <a:lnTo>
                  <a:pt x="462" y="199"/>
                </a:lnTo>
                <a:lnTo>
                  <a:pt x="474" y="330"/>
                </a:lnTo>
                <a:lnTo>
                  <a:pt x="487" y="355"/>
                </a:lnTo>
                <a:lnTo>
                  <a:pt x="505" y="312"/>
                </a:lnTo>
                <a:lnTo>
                  <a:pt x="518" y="324"/>
                </a:lnTo>
                <a:lnTo>
                  <a:pt x="530" y="262"/>
                </a:lnTo>
                <a:lnTo>
                  <a:pt x="543" y="124"/>
                </a:lnTo>
                <a:lnTo>
                  <a:pt x="555" y="137"/>
                </a:lnTo>
                <a:lnTo>
                  <a:pt x="568" y="206"/>
                </a:lnTo>
                <a:lnTo>
                  <a:pt x="580" y="162"/>
                </a:lnTo>
                <a:lnTo>
                  <a:pt x="593" y="156"/>
                </a:lnTo>
                <a:lnTo>
                  <a:pt x="605" y="187"/>
                </a:lnTo>
                <a:lnTo>
                  <a:pt x="618" y="81"/>
                </a:lnTo>
                <a:lnTo>
                  <a:pt x="630" y="0"/>
                </a:lnTo>
                <a:lnTo>
                  <a:pt x="643" y="81"/>
                </a:lnTo>
                <a:lnTo>
                  <a:pt x="655" y="143"/>
                </a:lnTo>
                <a:lnTo>
                  <a:pt x="668" y="156"/>
                </a:lnTo>
                <a:lnTo>
                  <a:pt x="680" y="262"/>
                </a:lnTo>
                <a:lnTo>
                  <a:pt x="693" y="293"/>
                </a:lnTo>
                <a:lnTo>
                  <a:pt x="705" y="193"/>
                </a:lnTo>
                <a:lnTo>
                  <a:pt x="718" y="174"/>
                </a:lnTo>
                <a:lnTo>
                  <a:pt x="730" y="237"/>
                </a:lnTo>
                <a:lnTo>
                  <a:pt x="743" y="224"/>
                </a:lnTo>
                <a:lnTo>
                  <a:pt x="755" y="255"/>
                </a:lnTo>
                <a:lnTo>
                  <a:pt x="768" y="355"/>
                </a:lnTo>
                <a:lnTo>
                  <a:pt x="780" y="312"/>
                </a:lnTo>
                <a:lnTo>
                  <a:pt x="792" y="199"/>
                </a:lnTo>
                <a:lnTo>
                  <a:pt x="805" y="206"/>
                </a:lnTo>
                <a:lnTo>
                  <a:pt x="817" y="212"/>
                </a:lnTo>
                <a:lnTo>
                  <a:pt x="830" y="181"/>
                </a:lnTo>
                <a:lnTo>
                  <a:pt x="842" y="287"/>
                </a:lnTo>
                <a:lnTo>
                  <a:pt x="855" y="399"/>
                </a:lnTo>
                <a:lnTo>
                  <a:pt x="867" y="349"/>
                </a:lnTo>
                <a:lnTo>
                  <a:pt x="880" y="312"/>
                </a:lnTo>
                <a:lnTo>
                  <a:pt x="892" y="349"/>
                </a:lnTo>
                <a:lnTo>
                  <a:pt x="905" y="305"/>
                </a:lnTo>
                <a:lnTo>
                  <a:pt x="917" y="293"/>
                </a:lnTo>
                <a:lnTo>
                  <a:pt x="930" y="418"/>
                </a:lnTo>
                <a:lnTo>
                  <a:pt x="942" y="449"/>
                </a:lnTo>
                <a:lnTo>
                  <a:pt x="955" y="355"/>
                </a:lnTo>
                <a:lnTo>
                  <a:pt x="967" y="337"/>
                </a:lnTo>
                <a:lnTo>
                  <a:pt x="980" y="287"/>
                </a:lnTo>
                <a:lnTo>
                  <a:pt x="992" y="156"/>
                </a:lnTo>
                <a:lnTo>
                  <a:pt x="1005" y="156"/>
                </a:lnTo>
                <a:lnTo>
                  <a:pt x="1017" y="249"/>
                </a:lnTo>
                <a:lnTo>
                  <a:pt x="1030" y="224"/>
                </a:lnTo>
                <a:lnTo>
                  <a:pt x="1042" y="193"/>
                </a:lnTo>
                <a:lnTo>
                  <a:pt x="1055" y="224"/>
                </a:lnTo>
                <a:lnTo>
                  <a:pt x="1067" y="149"/>
                </a:lnTo>
                <a:lnTo>
                  <a:pt x="1079" y="62"/>
                </a:lnTo>
                <a:lnTo>
                  <a:pt x="1092" y="149"/>
                </a:lnTo>
                <a:lnTo>
                  <a:pt x="1104" y="231"/>
                </a:lnTo>
                <a:lnTo>
                  <a:pt x="1117" y="218"/>
                </a:lnTo>
                <a:lnTo>
                  <a:pt x="1129" y="262"/>
                </a:lnTo>
                <a:lnTo>
                  <a:pt x="1142" y="280"/>
                </a:lnTo>
                <a:lnTo>
                  <a:pt x="1154" y="149"/>
                </a:lnTo>
                <a:lnTo>
                  <a:pt x="1167" y="87"/>
                </a:lnTo>
                <a:lnTo>
                  <a:pt x="1179" y="156"/>
                </a:lnTo>
                <a:lnTo>
                  <a:pt x="1192" y="149"/>
                </a:lnTo>
                <a:lnTo>
                  <a:pt x="1204" y="143"/>
                </a:lnTo>
                <a:lnTo>
                  <a:pt x="1217" y="231"/>
                </a:lnTo>
                <a:lnTo>
                  <a:pt x="1229" y="199"/>
                </a:lnTo>
                <a:lnTo>
                  <a:pt x="1242" y="87"/>
                </a:lnTo>
                <a:lnTo>
                  <a:pt x="1254" y="106"/>
                </a:lnTo>
                <a:lnTo>
                  <a:pt x="1267" y="168"/>
                </a:lnTo>
                <a:lnTo>
                  <a:pt x="1279" y="174"/>
                </a:lnTo>
                <a:lnTo>
                  <a:pt x="1292" y="268"/>
                </a:lnTo>
                <a:lnTo>
                  <a:pt x="1304" y="393"/>
                </a:lnTo>
                <a:lnTo>
                  <a:pt x="1317" y="349"/>
                </a:lnTo>
                <a:lnTo>
                  <a:pt x="1329" y="293"/>
                </a:lnTo>
                <a:lnTo>
                  <a:pt x="1342" y="330"/>
                </a:lnTo>
                <a:lnTo>
                  <a:pt x="1354" y="312"/>
                </a:lnTo>
                <a:lnTo>
                  <a:pt x="1366" y="287"/>
                </a:lnTo>
                <a:lnTo>
                  <a:pt x="1379" y="393"/>
                </a:lnTo>
                <a:lnTo>
                  <a:pt x="1391" y="436"/>
                </a:lnTo>
                <a:lnTo>
                  <a:pt x="1404" y="330"/>
                </a:lnTo>
                <a:lnTo>
                  <a:pt x="1416" y="287"/>
                </a:lnTo>
                <a:lnTo>
                  <a:pt x="1429" y="274"/>
                </a:lnTo>
                <a:lnTo>
                  <a:pt x="1441" y="187"/>
                </a:lnTo>
                <a:lnTo>
                  <a:pt x="1454" y="199"/>
                </a:lnTo>
                <a:lnTo>
                  <a:pt x="1466" y="330"/>
                </a:lnTo>
                <a:lnTo>
                  <a:pt x="1479" y="337"/>
                </a:lnTo>
                <a:lnTo>
                  <a:pt x="1491" y="293"/>
                </a:lnTo>
                <a:lnTo>
                  <a:pt x="1504" y="318"/>
                </a:lnTo>
                <a:lnTo>
                  <a:pt x="1516" y="274"/>
                </a:lnTo>
                <a:lnTo>
                  <a:pt x="1529" y="187"/>
                </a:lnTo>
                <a:lnTo>
                  <a:pt x="1547" y="24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4105275" y="2662238"/>
            <a:ext cx="1228725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Time (seconds)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 rot="16200000">
            <a:off x="1420813" y="1819275"/>
            <a:ext cx="82232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Amplitude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716882" y="3155553"/>
            <a:ext cx="5547518" cy="1425575"/>
            <a:chOff x="1716882" y="3155553"/>
            <a:chExt cx="5547518" cy="1425575"/>
          </a:xfrm>
        </p:grpSpPr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2163763" y="3244453"/>
              <a:ext cx="4981575" cy="8620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2163763" y="3244453"/>
              <a:ext cx="4981575" cy="8620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2163763" y="4106465"/>
              <a:ext cx="498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 flipV="1">
              <a:off x="2163763" y="3244453"/>
              <a:ext cx="1587" cy="8620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 flipV="1">
              <a:off x="2163763" y="4047728"/>
              <a:ext cx="1587" cy="587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2124075" y="4146153"/>
              <a:ext cx="15875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 flipV="1">
              <a:off x="3154363" y="4047728"/>
              <a:ext cx="1587" cy="587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044825" y="4146153"/>
              <a:ext cx="306387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 flipV="1">
              <a:off x="4154488" y="4047728"/>
              <a:ext cx="1587" cy="587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046538" y="4146153"/>
              <a:ext cx="306387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 flipV="1">
              <a:off x="5145088" y="4047728"/>
              <a:ext cx="1587" cy="587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035550" y="4146153"/>
              <a:ext cx="306387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V="1">
              <a:off x="6145213" y="4047728"/>
              <a:ext cx="1587" cy="587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6037263" y="4146153"/>
              <a:ext cx="306387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 flipV="1">
              <a:off x="7145338" y="4047728"/>
              <a:ext cx="1587" cy="587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7105650" y="4146153"/>
              <a:ext cx="15875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>
              <a:off x="2163763" y="4106465"/>
              <a:ext cx="492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976438" y="4017565"/>
              <a:ext cx="217487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2163763" y="3669903"/>
              <a:ext cx="492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2025650" y="3581003"/>
              <a:ext cx="15875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>
              <a:off x="2163763" y="3244453"/>
              <a:ext cx="492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Rectangle 53"/>
            <p:cNvSpPr>
              <a:spLocks noChangeArrowheads="1"/>
            </p:cNvSpPr>
            <p:nvPr/>
          </p:nvSpPr>
          <p:spPr bwMode="auto">
            <a:xfrm>
              <a:off x="2025650" y="3155553"/>
              <a:ext cx="158750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63763" y="3452415"/>
              <a:ext cx="2525712" cy="436563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62" y="38"/>
                </a:cxn>
                <a:cxn ang="0">
                  <a:pos x="100" y="88"/>
                </a:cxn>
                <a:cxn ang="0">
                  <a:pos x="137" y="150"/>
                </a:cxn>
                <a:cxn ang="0">
                  <a:pos x="175" y="206"/>
                </a:cxn>
                <a:cxn ang="0">
                  <a:pos x="212" y="250"/>
                </a:cxn>
                <a:cxn ang="0">
                  <a:pos x="250" y="275"/>
                </a:cxn>
                <a:cxn ang="0">
                  <a:pos x="287" y="268"/>
                </a:cxn>
                <a:cxn ang="0">
                  <a:pos x="325" y="231"/>
                </a:cxn>
                <a:cxn ang="0">
                  <a:pos x="362" y="181"/>
                </a:cxn>
                <a:cxn ang="0">
                  <a:pos x="399" y="125"/>
                </a:cxn>
                <a:cxn ang="0">
                  <a:pos x="437" y="63"/>
                </a:cxn>
                <a:cxn ang="0">
                  <a:pos x="474" y="19"/>
                </a:cxn>
                <a:cxn ang="0">
                  <a:pos x="512" y="0"/>
                </a:cxn>
                <a:cxn ang="0">
                  <a:pos x="549" y="13"/>
                </a:cxn>
                <a:cxn ang="0">
                  <a:pos x="587" y="44"/>
                </a:cxn>
                <a:cxn ang="0">
                  <a:pos x="624" y="94"/>
                </a:cxn>
                <a:cxn ang="0">
                  <a:pos x="661" y="156"/>
                </a:cxn>
                <a:cxn ang="0">
                  <a:pos x="699" y="212"/>
                </a:cxn>
                <a:cxn ang="0">
                  <a:pos x="736" y="256"/>
                </a:cxn>
                <a:cxn ang="0">
                  <a:pos x="774" y="275"/>
                </a:cxn>
                <a:cxn ang="0">
                  <a:pos x="811" y="262"/>
                </a:cxn>
                <a:cxn ang="0">
                  <a:pos x="849" y="231"/>
                </a:cxn>
                <a:cxn ang="0">
                  <a:pos x="886" y="175"/>
                </a:cxn>
                <a:cxn ang="0">
                  <a:pos x="924" y="113"/>
                </a:cxn>
                <a:cxn ang="0">
                  <a:pos x="961" y="56"/>
                </a:cxn>
                <a:cxn ang="0">
                  <a:pos x="998" y="19"/>
                </a:cxn>
                <a:cxn ang="0">
                  <a:pos x="1036" y="0"/>
                </a:cxn>
                <a:cxn ang="0">
                  <a:pos x="1079" y="13"/>
                </a:cxn>
                <a:cxn ang="0">
                  <a:pos x="1117" y="50"/>
                </a:cxn>
                <a:cxn ang="0">
                  <a:pos x="1154" y="100"/>
                </a:cxn>
                <a:cxn ang="0">
                  <a:pos x="1192" y="162"/>
                </a:cxn>
                <a:cxn ang="0">
                  <a:pos x="1229" y="219"/>
                </a:cxn>
                <a:cxn ang="0">
                  <a:pos x="1267" y="256"/>
                </a:cxn>
                <a:cxn ang="0">
                  <a:pos x="1304" y="275"/>
                </a:cxn>
                <a:cxn ang="0">
                  <a:pos x="1342" y="262"/>
                </a:cxn>
                <a:cxn ang="0">
                  <a:pos x="1379" y="225"/>
                </a:cxn>
                <a:cxn ang="0">
                  <a:pos x="1416" y="169"/>
                </a:cxn>
                <a:cxn ang="0">
                  <a:pos x="1454" y="106"/>
                </a:cxn>
                <a:cxn ang="0">
                  <a:pos x="1491" y="56"/>
                </a:cxn>
                <a:cxn ang="0">
                  <a:pos x="1529" y="13"/>
                </a:cxn>
                <a:cxn ang="0">
                  <a:pos x="1566" y="0"/>
                </a:cxn>
              </a:cxnLst>
              <a:rect l="0" t="0" r="r" b="b"/>
              <a:pathLst>
                <a:path w="1591" h="275">
                  <a:moveTo>
                    <a:pt x="0" y="0"/>
                  </a:moveTo>
                  <a:lnTo>
                    <a:pt x="13" y="0"/>
                  </a:lnTo>
                  <a:lnTo>
                    <a:pt x="25" y="6"/>
                  </a:lnTo>
                  <a:lnTo>
                    <a:pt x="38" y="13"/>
                  </a:lnTo>
                  <a:lnTo>
                    <a:pt x="50" y="25"/>
                  </a:lnTo>
                  <a:lnTo>
                    <a:pt x="62" y="38"/>
                  </a:lnTo>
                  <a:lnTo>
                    <a:pt x="75" y="56"/>
                  </a:lnTo>
                  <a:lnTo>
                    <a:pt x="87" y="69"/>
                  </a:lnTo>
                  <a:lnTo>
                    <a:pt x="100" y="88"/>
                  </a:lnTo>
                  <a:lnTo>
                    <a:pt x="112" y="106"/>
                  </a:lnTo>
                  <a:lnTo>
                    <a:pt x="125" y="131"/>
                  </a:lnTo>
                  <a:lnTo>
                    <a:pt x="137" y="150"/>
                  </a:lnTo>
                  <a:lnTo>
                    <a:pt x="150" y="169"/>
                  </a:lnTo>
                  <a:lnTo>
                    <a:pt x="162" y="187"/>
                  </a:lnTo>
                  <a:lnTo>
                    <a:pt x="175" y="206"/>
                  </a:lnTo>
                  <a:lnTo>
                    <a:pt x="187" y="225"/>
                  </a:lnTo>
                  <a:lnTo>
                    <a:pt x="200" y="237"/>
                  </a:lnTo>
                  <a:lnTo>
                    <a:pt x="212" y="250"/>
                  </a:lnTo>
                  <a:lnTo>
                    <a:pt x="225" y="262"/>
                  </a:lnTo>
                  <a:lnTo>
                    <a:pt x="237" y="268"/>
                  </a:lnTo>
                  <a:lnTo>
                    <a:pt x="250" y="275"/>
                  </a:lnTo>
                  <a:lnTo>
                    <a:pt x="262" y="275"/>
                  </a:lnTo>
                  <a:lnTo>
                    <a:pt x="275" y="268"/>
                  </a:lnTo>
                  <a:lnTo>
                    <a:pt x="287" y="268"/>
                  </a:lnTo>
                  <a:lnTo>
                    <a:pt x="300" y="256"/>
                  </a:lnTo>
                  <a:lnTo>
                    <a:pt x="312" y="250"/>
                  </a:lnTo>
                  <a:lnTo>
                    <a:pt x="325" y="231"/>
                  </a:lnTo>
                  <a:lnTo>
                    <a:pt x="337" y="219"/>
                  </a:lnTo>
                  <a:lnTo>
                    <a:pt x="349" y="200"/>
                  </a:lnTo>
                  <a:lnTo>
                    <a:pt x="362" y="181"/>
                  </a:lnTo>
                  <a:lnTo>
                    <a:pt x="374" y="162"/>
                  </a:lnTo>
                  <a:lnTo>
                    <a:pt x="387" y="144"/>
                  </a:lnTo>
                  <a:lnTo>
                    <a:pt x="399" y="125"/>
                  </a:lnTo>
                  <a:lnTo>
                    <a:pt x="412" y="100"/>
                  </a:lnTo>
                  <a:lnTo>
                    <a:pt x="424" y="81"/>
                  </a:lnTo>
                  <a:lnTo>
                    <a:pt x="437" y="63"/>
                  </a:lnTo>
                  <a:lnTo>
                    <a:pt x="449" y="50"/>
                  </a:lnTo>
                  <a:lnTo>
                    <a:pt x="462" y="31"/>
                  </a:lnTo>
                  <a:lnTo>
                    <a:pt x="474" y="19"/>
                  </a:lnTo>
                  <a:lnTo>
                    <a:pt x="487" y="13"/>
                  </a:lnTo>
                  <a:lnTo>
                    <a:pt x="499" y="6"/>
                  </a:lnTo>
                  <a:lnTo>
                    <a:pt x="512" y="0"/>
                  </a:lnTo>
                  <a:lnTo>
                    <a:pt x="524" y="0"/>
                  </a:lnTo>
                  <a:lnTo>
                    <a:pt x="537" y="6"/>
                  </a:lnTo>
                  <a:lnTo>
                    <a:pt x="549" y="13"/>
                  </a:lnTo>
                  <a:lnTo>
                    <a:pt x="562" y="19"/>
                  </a:lnTo>
                  <a:lnTo>
                    <a:pt x="574" y="31"/>
                  </a:lnTo>
                  <a:lnTo>
                    <a:pt x="587" y="44"/>
                  </a:lnTo>
                  <a:lnTo>
                    <a:pt x="599" y="56"/>
                  </a:lnTo>
                  <a:lnTo>
                    <a:pt x="612" y="75"/>
                  </a:lnTo>
                  <a:lnTo>
                    <a:pt x="624" y="94"/>
                  </a:lnTo>
                  <a:lnTo>
                    <a:pt x="636" y="113"/>
                  </a:lnTo>
                  <a:lnTo>
                    <a:pt x="649" y="137"/>
                  </a:lnTo>
                  <a:lnTo>
                    <a:pt x="661" y="156"/>
                  </a:lnTo>
                  <a:lnTo>
                    <a:pt x="674" y="175"/>
                  </a:lnTo>
                  <a:lnTo>
                    <a:pt x="686" y="194"/>
                  </a:lnTo>
                  <a:lnTo>
                    <a:pt x="699" y="212"/>
                  </a:lnTo>
                  <a:lnTo>
                    <a:pt x="711" y="231"/>
                  </a:lnTo>
                  <a:lnTo>
                    <a:pt x="724" y="244"/>
                  </a:lnTo>
                  <a:lnTo>
                    <a:pt x="736" y="256"/>
                  </a:lnTo>
                  <a:lnTo>
                    <a:pt x="749" y="262"/>
                  </a:lnTo>
                  <a:lnTo>
                    <a:pt x="761" y="268"/>
                  </a:lnTo>
                  <a:lnTo>
                    <a:pt x="774" y="275"/>
                  </a:lnTo>
                  <a:lnTo>
                    <a:pt x="786" y="275"/>
                  </a:lnTo>
                  <a:lnTo>
                    <a:pt x="799" y="268"/>
                  </a:lnTo>
                  <a:lnTo>
                    <a:pt x="811" y="262"/>
                  </a:lnTo>
                  <a:lnTo>
                    <a:pt x="824" y="256"/>
                  </a:lnTo>
                  <a:lnTo>
                    <a:pt x="836" y="244"/>
                  </a:lnTo>
                  <a:lnTo>
                    <a:pt x="849" y="231"/>
                  </a:lnTo>
                  <a:lnTo>
                    <a:pt x="861" y="212"/>
                  </a:lnTo>
                  <a:lnTo>
                    <a:pt x="874" y="194"/>
                  </a:lnTo>
                  <a:lnTo>
                    <a:pt x="886" y="175"/>
                  </a:lnTo>
                  <a:lnTo>
                    <a:pt x="899" y="156"/>
                  </a:lnTo>
                  <a:lnTo>
                    <a:pt x="911" y="137"/>
                  </a:lnTo>
                  <a:lnTo>
                    <a:pt x="924" y="113"/>
                  </a:lnTo>
                  <a:lnTo>
                    <a:pt x="936" y="94"/>
                  </a:lnTo>
                  <a:lnTo>
                    <a:pt x="948" y="75"/>
                  </a:lnTo>
                  <a:lnTo>
                    <a:pt x="961" y="56"/>
                  </a:lnTo>
                  <a:lnTo>
                    <a:pt x="973" y="44"/>
                  </a:lnTo>
                  <a:lnTo>
                    <a:pt x="986" y="31"/>
                  </a:lnTo>
                  <a:lnTo>
                    <a:pt x="998" y="19"/>
                  </a:lnTo>
                  <a:lnTo>
                    <a:pt x="1011" y="13"/>
                  </a:lnTo>
                  <a:lnTo>
                    <a:pt x="1023" y="6"/>
                  </a:lnTo>
                  <a:lnTo>
                    <a:pt x="1036" y="0"/>
                  </a:lnTo>
                  <a:lnTo>
                    <a:pt x="1055" y="0"/>
                  </a:lnTo>
                  <a:lnTo>
                    <a:pt x="1067" y="6"/>
                  </a:lnTo>
                  <a:lnTo>
                    <a:pt x="1079" y="13"/>
                  </a:lnTo>
                  <a:lnTo>
                    <a:pt x="1092" y="19"/>
                  </a:lnTo>
                  <a:lnTo>
                    <a:pt x="1104" y="31"/>
                  </a:lnTo>
                  <a:lnTo>
                    <a:pt x="1117" y="50"/>
                  </a:lnTo>
                  <a:lnTo>
                    <a:pt x="1129" y="63"/>
                  </a:lnTo>
                  <a:lnTo>
                    <a:pt x="1142" y="81"/>
                  </a:lnTo>
                  <a:lnTo>
                    <a:pt x="1154" y="100"/>
                  </a:lnTo>
                  <a:lnTo>
                    <a:pt x="1167" y="125"/>
                  </a:lnTo>
                  <a:lnTo>
                    <a:pt x="1179" y="144"/>
                  </a:lnTo>
                  <a:lnTo>
                    <a:pt x="1192" y="162"/>
                  </a:lnTo>
                  <a:lnTo>
                    <a:pt x="1204" y="181"/>
                  </a:lnTo>
                  <a:lnTo>
                    <a:pt x="1217" y="200"/>
                  </a:lnTo>
                  <a:lnTo>
                    <a:pt x="1229" y="219"/>
                  </a:lnTo>
                  <a:lnTo>
                    <a:pt x="1242" y="231"/>
                  </a:lnTo>
                  <a:lnTo>
                    <a:pt x="1254" y="250"/>
                  </a:lnTo>
                  <a:lnTo>
                    <a:pt x="1267" y="256"/>
                  </a:lnTo>
                  <a:lnTo>
                    <a:pt x="1279" y="268"/>
                  </a:lnTo>
                  <a:lnTo>
                    <a:pt x="1292" y="268"/>
                  </a:lnTo>
                  <a:lnTo>
                    <a:pt x="1304" y="275"/>
                  </a:lnTo>
                  <a:lnTo>
                    <a:pt x="1317" y="275"/>
                  </a:lnTo>
                  <a:lnTo>
                    <a:pt x="1329" y="268"/>
                  </a:lnTo>
                  <a:lnTo>
                    <a:pt x="1342" y="262"/>
                  </a:lnTo>
                  <a:lnTo>
                    <a:pt x="1354" y="250"/>
                  </a:lnTo>
                  <a:lnTo>
                    <a:pt x="1366" y="237"/>
                  </a:lnTo>
                  <a:lnTo>
                    <a:pt x="1379" y="225"/>
                  </a:lnTo>
                  <a:lnTo>
                    <a:pt x="1391" y="206"/>
                  </a:lnTo>
                  <a:lnTo>
                    <a:pt x="1404" y="187"/>
                  </a:lnTo>
                  <a:lnTo>
                    <a:pt x="1416" y="169"/>
                  </a:lnTo>
                  <a:lnTo>
                    <a:pt x="1429" y="150"/>
                  </a:lnTo>
                  <a:lnTo>
                    <a:pt x="1441" y="131"/>
                  </a:lnTo>
                  <a:lnTo>
                    <a:pt x="1454" y="106"/>
                  </a:lnTo>
                  <a:lnTo>
                    <a:pt x="1466" y="88"/>
                  </a:lnTo>
                  <a:lnTo>
                    <a:pt x="1479" y="69"/>
                  </a:lnTo>
                  <a:lnTo>
                    <a:pt x="1491" y="56"/>
                  </a:lnTo>
                  <a:lnTo>
                    <a:pt x="1504" y="38"/>
                  </a:lnTo>
                  <a:lnTo>
                    <a:pt x="1516" y="25"/>
                  </a:lnTo>
                  <a:lnTo>
                    <a:pt x="1529" y="13"/>
                  </a:lnTo>
                  <a:lnTo>
                    <a:pt x="1541" y="6"/>
                  </a:lnTo>
                  <a:lnTo>
                    <a:pt x="1554" y="0"/>
                  </a:lnTo>
                  <a:lnTo>
                    <a:pt x="1566" y="0"/>
                  </a:lnTo>
                  <a:lnTo>
                    <a:pt x="1579" y="0"/>
                  </a:lnTo>
                  <a:lnTo>
                    <a:pt x="1591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689475" y="3452415"/>
              <a:ext cx="2455862" cy="436563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38" y="38"/>
                </a:cxn>
                <a:cxn ang="0">
                  <a:pos x="62" y="69"/>
                </a:cxn>
                <a:cxn ang="0">
                  <a:pos x="87" y="106"/>
                </a:cxn>
                <a:cxn ang="0">
                  <a:pos x="112" y="150"/>
                </a:cxn>
                <a:cxn ang="0">
                  <a:pos x="137" y="187"/>
                </a:cxn>
                <a:cxn ang="0">
                  <a:pos x="162" y="225"/>
                </a:cxn>
                <a:cxn ang="0">
                  <a:pos x="187" y="250"/>
                </a:cxn>
                <a:cxn ang="0">
                  <a:pos x="212" y="268"/>
                </a:cxn>
                <a:cxn ang="0">
                  <a:pos x="237" y="275"/>
                </a:cxn>
                <a:cxn ang="0">
                  <a:pos x="262" y="268"/>
                </a:cxn>
                <a:cxn ang="0">
                  <a:pos x="287" y="250"/>
                </a:cxn>
                <a:cxn ang="0">
                  <a:pos x="312" y="219"/>
                </a:cxn>
                <a:cxn ang="0">
                  <a:pos x="337" y="181"/>
                </a:cxn>
                <a:cxn ang="0">
                  <a:pos x="362" y="144"/>
                </a:cxn>
                <a:cxn ang="0">
                  <a:pos x="387" y="100"/>
                </a:cxn>
                <a:cxn ang="0">
                  <a:pos x="412" y="63"/>
                </a:cxn>
                <a:cxn ang="0">
                  <a:pos x="437" y="31"/>
                </a:cxn>
                <a:cxn ang="0">
                  <a:pos x="462" y="13"/>
                </a:cxn>
                <a:cxn ang="0">
                  <a:pos x="487" y="0"/>
                </a:cxn>
                <a:cxn ang="0">
                  <a:pos x="518" y="6"/>
                </a:cxn>
                <a:cxn ang="0">
                  <a:pos x="543" y="19"/>
                </a:cxn>
                <a:cxn ang="0">
                  <a:pos x="568" y="44"/>
                </a:cxn>
                <a:cxn ang="0">
                  <a:pos x="593" y="75"/>
                </a:cxn>
                <a:cxn ang="0">
                  <a:pos x="618" y="113"/>
                </a:cxn>
                <a:cxn ang="0">
                  <a:pos x="643" y="156"/>
                </a:cxn>
                <a:cxn ang="0">
                  <a:pos x="668" y="194"/>
                </a:cxn>
                <a:cxn ang="0">
                  <a:pos x="693" y="231"/>
                </a:cxn>
                <a:cxn ang="0">
                  <a:pos x="718" y="256"/>
                </a:cxn>
                <a:cxn ang="0">
                  <a:pos x="743" y="268"/>
                </a:cxn>
                <a:cxn ang="0">
                  <a:pos x="768" y="275"/>
                </a:cxn>
                <a:cxn ang="0">
                  <a:pos x="792" y="262"/>
                </a:cxn>
                <a:cxn ang="0">
                  <a:pos x="817" y="244"/>
                </a:cxn>
                <a:cxn ang="0">
                  <a:pos x="842" y="212"/>
                </a:cxn>
                <a:cxn ang="0">
                  <a:pos x="867" y="175"/>
                </a:cxn>
                <a:cxn ang="0">
                  <a:pos x="892" y="137"/>
                </a:cxn>
                <a:cxn ang="0">
                  <a:pos x="917" y="94"/>
                </a:cxn>
                <a:cxn ang="0">
                  <a:pos x="942" y="56"/>
                </a:cxn>
                <a:cxn ang="0">
                  <a:pos x="967" y="31"/>
                </a:cxn>
                <a:cxn ang="0">
                  <a:pos x="992" y="13"/>
                </a:cxn>
                <a:cxn ang="0">
                  <a:pos x="1017" y="0"/>
                </a:cxn>
                <a:cxn ang="0">
                  <a:pos x="1042" y="6"/>
                </a:cxn>
                <a:cxn ang="0">
                  <a:pos x="1067" y="19"/>
                </a:cxn>
                <a:cxn ang="0">
                  <a:pos x="1092" y="50"/>
                </a:cxn>
                <a:cxn ang="0">
                  <a:pos x="1117" y="81"/>
                </a:cxn>
                <a:cxn ang="0">
                  <a:pos x="1142" y="125"/>
                </a:cxn>
                <a:cxn ang="0">
                  <a:pos x="1167" y="162"/>
                </a:cxn>
                <a:cxn ang="0">
                  <a:pos x="1192" y="200"/>
                </a:cxn>
                <a:cxn ang="0">
                  <a:pos x="1217" y="231"/>
                </a:cxn>
                <a:cxn ang="0">
                  <a:pos x="1242" y="256"/>
                </a:cxn>
                <a:cxn ang="0">
                  <a:pos x="1267" y="268"/>
                </a:cxn>
                <a:cxn ang="0">
                  <a:pos x="1292" y="275"/>
                </a:cxn>
                <a:cxn ang="0">
                  <a:pos x="1317" y="262"/>
                </a:cxn>
                <a:cxn ang="0">
                  <a:pos x="1342" y="237"/>
                </a:cxn>
                <a:cxn ang="0">
                  <a:pos x="1366" y="206"/>
                </a:cxn>
                <a:cxn ang="0">
                  <a:pos x="1391" y="169"/>
                </a:cxn>
                <a:cxn ang="0">
                  <a:pos x="1416" y="131"/>
                </a:cxn>
                <a:cxn ang="0">
                  <a:pos x="1441" y="88"/>
                </a:cxn>
                <a:cxn ang="0">
                  <a:pos x="1466" y="56"/>
                </a:cxn>
                <a:cxn ang="0">
                  <a:pos x="1491" y="25"/>
                </a:cxn>
                <a:cxn ang="0">
                  <a:pos x="1516" y="6"/>
                </a:cxn>
                <a:cxn ang="0">
                  <a:pos x="1547" y="0"/>
                </a:cxn>
              </a:cxnLst>
              <a:rect l="0" t="0" r="r" b="b"/>
              <a:pathLst>
                <a:path w="1547" h="275">
                  <a:moveTo>
                    <a:pt x="0" y="6"/>
                  </a:moveTo>
                  <a:lnTo>
                    <a:pt x="13" y="13"/>
                  </a:lnTo>
                  <a:lnTo>
                    <a:pt x="25" y="25"/>
                  </a:lnTo>
                  <a:lnTo>
                    <a:pt x="38" y="38"/>
                  </a:lnTo>
                  <a:lnTo>
                    <a:pt x="50" y="56"/>
                  </a:lnTo>
                  <a:lnTo>
                    <a:pt x="62" y="69"/>
                  </a:lnTo>
                  <a:lnTo>
                    <a:pt x="75" y="88"/>
                  </a:lnTo>
                  <a:lnTo>
                    <a:pt x="87" y="106"/>
                  </a:lnTo>
                  <a:lnTo>
                    <a:pt x="100" y="131"/>
                  </a:lnTo>
                  <a:lnTo>
                    <a:pt x="112" y="150"/>
                  </a:lnTo>
                  <a:lnTo>
                    <a:pt x="125" y="169"/>
                  </a:lnTo>
                  <a:lnTo>
                    <a:pt x="137" y="187"/>
                  </a:lnTo>
                  <a:lnTo>
                    <a:pt x="150" y="206"/>
                  </a:lnTo>
                  <a:lnTo>
                    <a:pt x="162" y="225"/>
                  </a:lnTo>
                  <a:lnTo>
                    <a:pt x="175" y="237"/>
                  </a:lnTo>
                  <a:lnTo>
                    <a:pt x="187" y="250"/>
                  </a:lnTo>
                  <a:lnTo>
                    <a:pt x="200" y="262"/>
                  </a:lnTo>
                  <a:lnTo>
                    <a:pt x="212" y="268"/>
                  </a:lnTo>
                  <a:lnTo>
                    <a:pt x="225" y="275"/>
                  </a:lnTo>
                  <a:lnTo>
                    <a:pt x="237" y="275"/>
                  </a:lnTo>
                  <a:lnTo>
                    <a:pt x="250" y="268"/>
                  </a:lnTo>
                  <a:lnTo>
                    <a:pt x="262" y="268"/>
                  </a:lnTo>
                  <a:lnTo>
                    <a:pt x="275" y="256"/>
                  </a:lnTo>
                  <a:lnTo>
                    <a:pt x="287" y="250"/>
                  </a:lnTo>
                  <a:lnTo>
                    <a:pt x="300" y="231"/>
                  </a:lnTo>
                  <a:lnTo>
                    <a:pt x="312" y="219"/>
                  </a:lnTo>
                  <a:lnTo>
                    <a:pt x="325" y="200"/>
                  </a:lnTo>
                  <a:lnTo>
                    <a:pt x="337" y="181"/>
                  </a:lnTo>
                  <a:lnTo>
                    <a:pt x="349" y="162"/>
                  </a:lnTo>
                  <a:lnTo>
                    <a:pt x="362" y="144"/>
                  </a:lnTo>
                  <a:lnTo>
                    <a:pt x="374" y="125"/>
                  </a:lnTo>
                  <a:lnTo>
                    <a:pt x="387" y="100"/>
                  </a:lnTo>
                  <a:lnTo>
                    <a:pt x="399" y="81"/>
                  </a:lnTo>
                  <a:lnTo>
                    <a:pt x="412" y="63"/>
                  </a:lnTo>
                  <a:lnTo>
                    <a:pt x="424" y="50"/>
                  </a:lnTo>
                  <a:lnTo>
                    <a:pt x="437" y="31"/>
                  </a:lnTo>
                  <a:lnTo>
                    <a:pt x="449" y="19"/>
                  </a:lnTo>
                  <a:lnTo>
                    <a:pt x="462" y="13"/>
                  </a:lnTo>
                  <a:lnTo>
                    <a:pt x="474" y="6"/>
                  </a:lnTo>
                  <a:lnTo>
                    <a:pt x="487" y="0"/>
                  </a:lnTo>
                  <a:lnTo>
                    <a:pt x="505" y="0"/>
                  </a:lnTo>
                  <a:lnTo>
                    <a:pt x="518" y="6"/>
                  </a:lnTo>
                  <a:lnTo>
                    <a:pt x="530" y="13"/>
                  </a:lnTo>
                  <a:lnTo>
                    <a:pt x="543" y="19"/>
                  </a:lnTo>
                  <a:lnTo>
                    <a:pt x="555" y="31"/>
                  </a:lnTo>
                  <a:lnTo>
                    <a:pt x="568" y="44"/>
                  </a:lnTo>
                  <a:lnTo>
                    <a:pt x="580" y="56"/>
                  </a:lnTo>
                  <a:lnTo>
                    <a:pt x="593" y="75"/>
                  </a:lnTo>
                  <a:lnTo>
                    <a:pt x="605" y="94"/>
                  </a:lnTo>
                  <a:lnTo>
                    <a:pt x="618" y="113"/>
                  </a:lnTo>
                  <a:lnTo>
                    <a:pt x="630" y="137"/>
                  </a:lnTo>
                  <a:lnTo>
                    <a:pt x="643" y="156"/>
                  </a:lnTo>
                  <a:lnTo>
                    <a:pt x="655" y="175"/>
                  </a:lnTo>
                  <a:lnTo>
                    <a:pt x="668" y="194"/>
                  </a:lnTo>
                  <a:lnTo>
                    <a:pt x="680" y="212"/>
                  </a:lnTo>
                  <a:lnTo>
                    <a:pt x="693" y="231"/>
                  </a:lnTo>
                  <a:lnTo>
                    <a:pt x="705" y="244"/>
                  </a:lnTo>
                  <a:lnTo>
                    <a:pt x="718" y="256"/>
                  </a:lnTo>
                  <a:lnTo>
                    <a:pt x="730" y="262"/>
                  </a:lnTo>
                  <a:lnTo>
                    <a:pt x="743" y="268"/>
                  </a:lnTo>
                  <a:lnTo>
                    <a:pt x="755" y="275"/>
                  </a:lnTo>
                  <a:lnTo>
                    <a:pt x="768" y="275"/>
                  </a:lnTo>
                  <a:lnTo>
                    <a:pt x="780" y="268"/>
                  </a:lnTo>
                  <a:lnTo>
                    <a:pt x="792" y="262"/>
                  </a:lnTo>
                  <a:lnTo>
                    <a:pt x="805" y="256"/>
                  </a:lnTo>
                  <a:lnTo>
                    <a:pt x="817" y="244"/>
                  </a:lnTo>
                  <a:lnTo>
                    <a:pt x="830" y="231"/>
                  </a:lnTo>
                  <a:lnTo>
                    <a:pt x="842" y="212"/>
                  </a:lnTo>
                  <a:lnTo>
                    <a:pt x="855" y="194"/>
                  </a:lnTo>
                  <a:lnTo>
                    <a:pt x="867" y="175"/>
                  </a:lnTo>
                  <a:lnTo>
                    <a:pt x="880" y="156"/>
                  </a:lnTo>
                  <a:lnTo>
                    <a:pt x="892" y="137"/>
                  </a:lnTo>
                  <a:lnTo>
                    <a:pt x="905" y="113"/>
                  </a:lnTo>
                  <a:lnTo>
                    <a:pt x="917" y="94"/>
                  </a:lnTo>
                  <a:lnTo>
                    <a:pt x="930" y="75"/>
                  </a:lnTo>
                  <a:lnTo>
                    <a:pt x="942" y="56"/>
                  </a:lnTo>
                  <a:lnTo>
                    <a:pt x="955" y="44"/>
                  </a:lnTo>
                  <a:lnTo>
                    <a:pt x="967" y="31"/>
                  </a:lnTo>
                  <a:lnTo>
                    <a:pt x="980" y="19"/>
                  </a:lnTo>
                  <a:lnTo>
                    <a:pt x="992" y="13"/>
                  </a:lnTo>
                  <a:lnTo>
                    <a:pt x="1005" y="6"/>
                  </a:lnTo>
                  <a:lnTo>
                    <a:pt x="1017" y="0"/>
                  </a:lnTo>
                  <a:lnTo>
                    <a:pt x="1030" y="0"/>
                  </a:lnTo>
                  <a:lnTo>
                    <a:pt x="1042" y="6"/>
                  </a:lnTo>
                  <a:lnTo>
                    <a:pt x="1055" y="13"/>
                  </a:lnTo>
                  <a:lnTo>
                    <a:pt x="1067" y="19"/>
                  </a:lnTo>
                  <a:lnTo>
                    <a:pt x="1079" y="31"/>
                  </a:lnTo>
                  <a:lnTo>
                    <a:pt x="1092" y="50"/>
                  </a:lnTo>
                  <a:lnTo>
                    <a:pt x="1104" y="63"/>
                  </a:lnTo>
                  <a:lnTo>
                    <a:pt x="1117" y="81"/>
                  </a:lnTo>
                  <a:lnTo>
                    <a:pt x="1129" y="100"/>
                  </a:lnTo>
                  <a:lnTo>
                    <a:pt x="1142" y="125"/>
                  </a:lnTo>
                  <a:lnTo>
                    <a:pt x="1154" y="144"/>
                  </a:lnTo>
                  <a:lnTo>
                    <a:pt x="1167" y="162"/>
                  </a:lnTo>
                  <a:lnTo>
                    <a:pt x="1179" y="181"/>
                  </a:lnTo>
                  <a:lnTo>
                    <a:pt x="1192" y="200"/>
                  </a:lnTo>
                  <a:lnTo>
                    <a:pt x="1204" y="219"/>
                  </a:lnTo>
                  <a:lnTo>
                    <a:pt x="1217" y="231"/>
                  </a:lnTo>
                  <a:lnTo>
                    <a:pt x="1229" y="250"/>
                  </a:lnTo>
                  <a:lnTo>
                    <a:pt x="1242" y="256"/>
                  </a:lnTo>
                  <a:lnTo>
                    <a:pt x="1254" y="268"/>
                  </a:lnTo>
                  <a:lnTo>
                    <a:pt x="1267" y="268"/>
                  </a:lnTo>
                  <a:lnTo>
                    <a:pt x="1279" y="275"/>
                  </a:lnTo>
                  <a:lnTo>
                    <a:pt x="1292" y="275"/>
                  </a:lnTo>
                  <a:lnTo>
                    <a:pt x="1304" y="268"/>
                  </a:lnTo>
                  <a:lnTo>
                    <a:pt x="1317" y="262"/>
                  </a:lnTo>
                  <a:lnTo>
                    <a:pt x="1329" y="250"/>
                  </a:lnTo>
                  <a:lnTo>
                    <a:pt x="1342" y="237"/>
                  </a:lnTo>
                  <a:lnTo>
                    <a:pt x="1354" y="225"/>
                  </a:lnTo>
                  <a:lnTo>
                    <a:pt x="1366" y="206"/>
                  </a:lnTo>
                  <a:lnTo>
                    <a:pt x="1379" y="187"/>
                  </a:lnTo>
                  <a:lnTo>
                    <a:pt x="1391" y="169"/>
                  </a:lnTo>
                  <a:lnTo>
                    <a:pt x="1404" y="150"/>
                  </a:lnTo>
                  <a:lnTo>
                    <a:pt x="1416" y="131"/>
                  </a:lnTo>
                  <a:lnTo>
                    <a:pt x="1429" y="106"/>
                  </a:lnTo>
                  <a:lnTo>
                    <a:pt x="1441" y="88"/>
                  </a:lnTo>
                  <a:lnTo>
                    <a:pt x="1454" y="69"/>
                  </a:lnTo>
                  <a:lnTo>
                    <a:pt x="1466" y="56"/>
                  </a:lnTo>
                  <a:lnTo>
                    <a:pt x="1479" y="38"/>
                  </a:lnTo>
                  <a:lnTo>
                    <a:pt x="1491" y="25"/>
                  </a:lnTo>
                  <a:lnTo>
                    <a:pt x="1504" y="13"/>
                  </a:lnTo>
                  <a:lnTo>
                    <a:pt x="1516" y="6"/>
                  </a:lnTo>
                  <a:lnTo>
                    <a:pt x="1529" y="0"/>
                  </a:lnTo>
                  <a:lnTo>
                    <a:pt x="154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4105275" y="4354115"/>
              <a:ext cx="1228725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 rot="16200000">
              <a:off x="1419225" y="3501628"/>
              <a:ext cx="822325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2163763" y="4972644"/>
            <a:ext cx="4981575" cy="862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2163763" y="4972644"/>
            <a:ext cx="4981575" cy="862013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2163763" y="5834657"/>
            <a:ext cx="49815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V="1">
            <a:off x="2163763" y="4972644"/>
            <a:ext cx="1587" cy="8620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 flipV="1">
            <a:off x="2163763" y="5774332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2124075" y="5874344"/>
            <a:ext cx="1587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flipV="1">
            <a:off x="3154363" y="5774332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3044825" y="5874344"/>
            <a:ext cx="3063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 flipV="1">
            <a:off x="4154488" y="5774332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4046538" y="5874344"/>
            <a:ext cx="3063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 flipV="1">
            <a:off x="5145088" y="5774332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5035550" y="5874344"/>
            <a:ext cx="3063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 flipV="1">
            <a:off x="6145213" y="5774332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6037263" y="5874344"/>
            <a:ext cx="3063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 flipV="1">
            <a:off x="7145338" y="5774332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7105650" y="5874344"/>
            <a:ext cx="1587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Line 74"/>
          <p:cNvSpPr>
            <a:spLocks noChangeShapeType="1"/>
          </p:cNvSpPr>
          <p:nvPr/>
        </p:nvSpPr>
        <p:spPr bwMode="auto">
          <a:xfrm>
            <a:off x="2163763" y="5685432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1976438" y="5596532"/>
            <a:ext cx="2174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Line 76"/>
          <p:cNvSpPr>
            <a:spLocks noChangeShapeType="1"/>
          </p:cNvSpPr>
          <p:nvPr/>
        </p:nvSpPr>
        <p:spPr bwMode="auto">
          <a:xfrm>
            <a:off x="2163763" y="5398094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2025650" y="5309194"/>
            <a:ext cx="1587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2163763" y="5110757"/>
            <a:ext cx="49212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025650" y="5021857"/>
            <a:ext cx="1587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Freeform 80"/>
          <p:cNvSpPr>
            <a:spLocks/>
          </p:cNvSpPr>
          <p:nvPr/>
        </p:nvSpPr>
        <p:spPr bwMode="auto">
          <a:xfrm>
            <a:off x="2163763" y="5131394"/>
            <a:ext cx="2525712" cy="465138"/>
          </a:xfrm>
          <a:custGeom>
            <a:avLst/>
            <a:gdLst/>
            <a:ahLst/>
            <a:cxnLst>
              <a:cxn ang="0">
                <a:pos x="25" y="218"/>
              </a:cxn>
              <a:cxn ang="0">
                <a:pos x="62" y="87"/>
              </a:cxn>
              <a:cxn ang="0">
                <a:pos x="100" y="131"/>
              </a:cxn>
              <a:cxn ang="0">
                <a:pos x="137" y="174"/>
              </a:cxn>
              <a:cxn ang="0">
                <a:pos x="175" y="206"/>
              </a:cxn>
              <a:cxn ang="0">
                <a:pos x="212" y="75"/>
              </a:cxn>
              <a:cxn ang="0">
                <a:pos x="250" y="193"/>
              </a:cxn>
              <a:cxn ang="0">
                <a:pos x="287" y="125"/>
              </a:cxn>
              <a:cxn ang="0">
                <a:pos x="325" y="193"/>
              </a:cxn>
              <a:cxn ang="0">
                <a:pos x="362" y="168"/>
              </a:cxn>
              <a:cxn ang="0">
                <a:pos x="399" y="181"/>
              </a:cxn>
              <a:cxn ang="0">
                <a:pos x="437" y="181"/>
              </a:cxn>
              <a:cxn ang="0">
                <a:pos x="474" y="262"/>
              </a:cxn>
              <a:cxn ang="0">
                <a:pos x="512" y="87"/>
              </a:cxn>
              <a:cxn ang="0">
                <a:pos x="549" y="149"/>
              </a:cxn>
              <a:cxn ang="0">
                <a:pos x="587" y="162"/>
              </a:cxn>
              <a:cxn ang="0">
                <a:pos x="624" y="156"/>
              </a:cxn>
              <a:cxn ang="0">
                <a:pos x="661" y="162"/>
              </a:cxn>
              <a:cxn ang="0">
                <a:pos x="699" y="256"/>
              </a:cxn>
              <a:cxn ang="0">
                <a:pos x="736" y="218"/>
              </a:cxn>
              <a:cxn ang="0">
                <a:pos x="774" y="268"/>
              </a:cxn>
              <a:cxn ang="0">
                <a:pos x="811" y="149"/>
              </a:cxn>
              <a:cxn ang="0">
                <a:pos x="849" y="93"/>
              </a:cxn>
              <a:cxn ang="0">
                <a:pos x="886" y="162"/>
              </a:cxn>
              <a:cxn ang="0">
                <a:pos x="924" y="187"/>
              </a:cxn>
              <a:cxn ang="0">
                <a:pos x="961" y="162"/>
              </a:cxn>
              <a:cxn ang="0">
                <a:pos x="998" y="274"/>
              </a:cxn>
              <a:cxn ang="0">
                <a:pos x="1036" y="256"/>
              </a:cxn>
              <a:cxn ang="0">
                <a:pos x="1079" y="187"/>
              </a:cxn>
              <a:cxn ang="0">
                <a:pos x="1117" y="162"/>
              </a:cxn>
              <a:cxn ang="0">
                <a:pos x="1154" y="112"/>
              </a:cxn>
              <a:cxn ang="0">
                <a:pos x="1192" y="187"/>
              </a:cxn>
              <a:cxn ang="0">
                <a:pos x="1229" y="249"/>
              </a:cxn>
              <a:cxn ang="0">
                <a:pos x="1267" y="181"/>
              </a:cxn>
              <a:cxn ang="0">
                <a:pos x="1304" y="162"/>
              </a:cxn>
              <a:cxn ang="0">
                <a:pos x="1342" y="218"/>
              </a:cxn>
              <a:cxn ang="0">
                <a:pos x="1379" y="106"/>
              </a:cxn>
              <a:cxn ang="0">
                <a:pos x="1416" y="156"/>
              </a:cxn>
              <a:cxn ang="0">
                <a:pos x="1454" y="218"/>
              </a:cxn>
              <a:cxn ang="0">
                <a:pos x="1491" y="249"/>
              </a:cxn>
              <a:cxn ang="0">
                <a:pos x="1529" y="212"/>
              </a:cxn>
              <a:cxn ang="0">
                <a:pos x="1566" y="156"/>
              </a:cxn>
            </a:cxnLst>
            <a:rect l="0" t="0" r="r" b="b"/>
            <a:pathLst>
              <a:path w="1591" h="293">
                <a:moveTo>
                  <a:pt x="0" y="181"/>
                </a:moveTo>
                <a:lnTo>
                  <a:pt x="13" y="268"/>
                </a:lnTo>
                <a:lnTo>
                  <a:pt x="25" y="218"/>
                </a:lnTo>
                <a:lnTo>
                  <a:pt x="38" y="199"/>
                </a:lnTo>
                <a:lnTo>
                  <a:pt x="50" y="193"/>
                </a:lnTo>
                <a:lnTo>
                  <a:pt x="62" y="87"/>
                </a:lnTo>
                <a:lnTo>
                  <a:pt x="75" y="43"/>
                </a:lnTo>
                <a:lnTo>
                  <a:pt x="87" y="106"/>
                </a:lnTo>
                <a:lnTo>
                  <a:pt x="100" y="131"/>
                </a:lnTo>
                <a:lnTo>
                  <a:pt x="112" y="143"/>
                </a:lnTo>
                <a:lnTo>
                  <a:pt x="125" y="162"/>
                </a:lnTo>
                <a:lnTo>
                  <a:pt x="137" y="174"/>
                </a:lnTo>
                <a:lnTo>
                  <a:pt x="150" y="212"/>
                </a:lnTo>
                <a:lnTo>
                  <a:pt x="162" y="231"/>
                </a:lnTo>
                <a:lnTo>
                  <a:pt x="175" y="206"/>
                </a:lnTo>
                <a:lnTo>
                  <a:pt x="187" y="206"/>
                </a:lnTo>
                <a:lnTo>
                  <a:pt x="200" y="168"/>
                </a:lnTo>
                <a:lnTo>
                  <a:pt x="212" y="75"/>
                </a:lnTo>
                <a:lnTo>
                  <a:pt x="225" y="118"/>
                </a:lnTo>
                <a:lnTo>
                  <a:pt x="237" y="212"/>
                </a:lnTo>
                <a:lnTo>
                  <a:pt x="250" y="193"/>
                </a:lnTo>
                <a:lnTo>
                  <a:pt x="262" y="181"/>
                </a:lnTo>
                <a:lnTo>
                  <a:pt x="275" y="212"/>
                </a:lnTo>
                <a:lnTo>
                  <a:pt x="287" y="125"/>
                </a:lnTo>
                <a:lnTo>
                  <a:pt x="300" y="68"/>
                </a:lnTo>
                <a:lnTo>
                  <a:pt x="312" y="156"/>
                </a:lnTo>
                <a:lnTo>
                  <a:pt x="325" y="193"/>
                </a:lnTo>
                <a:lnTo>
                  <a:pt x="337" y="162"/>
                </a:lnTo>
                <a:lnTo>
                  <a:pt x="349" y="181"/>
                </a:lnTo>
                <a:lnTo>
                  <a:pt x="362" y="168"/>
                </a:lnTo>
                <a:lnTo>
                  <a:pt x="374" y="137"/>
                </a:lnTo>
                <a:lnTo>
                  <a:pt x="387" y="162"/>
                </a:lnTo>
                <a:lnTo>
                  <a:pt x="399" y="181"/>
                </a:lnTo>
                <a:lnTo>
                  <a:pt x="412" y="206"/>
                </a:lnTo>
                <a:lnTo>
                  <a:pt x="424" y="218"/>
                </a:lnTo>
                <a:lnTo>
                  <a:pt x="437" y="181"/>
                </a:lnTo>
                <a:lnTo>
                  <a:pt x="449" y="212"/>
                </a:lnTo>
                <a:lnTo>
                  <a:pt x="462" y="293"/>
                </a:lnTo>
                <a:lnTo>
                  <a:pt x="474" y="262"/>
                </a:lnTo>
                <a:lnTo>
                  <a:pt x="487" y="206"/>
                </a:lnTo>
                <a:lnTo>
                  <a:pt x="499" y="193"/>
                </a:lnTo>
                <a:lnTo>
                  <a:pt x="512" y="87"/>
                </a:lnTo>
                <a:lnTo>
                  <a:pt x="524" y="0"/>
                </a:lnTo>
                <a:lnTo>
                  <a:pt x="537" y="87"/>
                </a:lnTo>
                <a:lnTo>
                  <a:pt x="549" y="149"/>
                </a:lnTo>
                <a:lnTo>
                  <a:pt x="562" y="125"/>
                </a:lnTo>
                <a:lnTo>
                  <a:pt x="574" y="156"/>
                </a:lnTo>
                <a:lnTo>
                  <a:pt x="587" y="162"/>
                </a:lnTo>
                <a:lnTo>
                  <a:pt x="599" y="100"/>
                </a:lnTo>
                <a:lnTo>
                  <a:pt x="612" y="106"/>
                </a:lnTo>
                <a:lnTo>
                  <a:pt x="624" y="156"/>
                </a:lnTo>
                <a:lnTo>
                  <a:pt x="636" y="162"/>
                </a:lnTo>
                <a:lnTo>
                  <a:pt x="649" y="168"/>
                </a:lnTo>
                <a:lnTo>
                  <a:pt x="661" y="162"/>
                </a:lnTo>
                <a:lnTo>
                  <a:pt x="674" y="174"/>
                </a:lnTo>
                <a:lnTo>
                  <a:pt x="686" y="237"/>
                </a:lnTo>
                <a:lnTo>
                  <a:pt x="699" y="256"/>
                </a:lnTo>
                <a:lnTo>
                  <a:pt x="711" y="243"/>
                </a:lnTo>
                <a:lnTo>
                  <a:pt x="724" y="268"/>
                </a:lnTo>
                <a:lnTo>
                  <a:pt x="736" y="218"/>
                </a:lnTo>
                <a:lnTo>
                  <a:pt x="749" y="143"/>
                </a:lnTo>
                <a:lnTo>
                  <a:pt x="761" y="218"/>
                </a:lnTo>
                <a:lnTo>
                  <a:pt x="774" y="268"/>
                </a:lnTo>
                <a:lnTo>
                  <a:pt x="786" y="199"/>
                </a:lnTo>
                <a:lnTo>
                  <a:pt x="799" y="174"/>
                </a:lnTo>
                <a:lnTo>
                  <a:pt x="811" y="149"/>
                </a:lnTo>
                <a:lnTo>
                  <a:pt x="824" y="31"/>
                </a:lnTo>
                <a:lnTo>
                  <a:pt x="836" y="6"/>
                </a:lnTo>
                <a:lnTo>
                  <a:pt x="849" y="93"/>
                </a:lnTo>
                <a:lnTo>
                  <a:pt x="861" y="118"/>
                </a:lnTo>
                <a:lnTo>
                  <a:pt x="874" y="131"/>
                </a:lnTo>
                <a:lnTo>
                  <a:pt x="886" y="162"/>
                </a:lnTo>
                <a:lnTo>
                  <a:pt x="899" y="162"/>
                </a:lnTo>
                <a:lnTo>
                  <a:pt x="911" y="168"/>
                </a:lnTo>
                <a:lnTo>
                  <a:pt x="924" y="187"/>
                </a:lnTo>
                <a:lnTo>
                  <a:pt x="936" y="181"/>
                </a:lnTo>
                <a:lnTo>
                  <a:pt x="948" y="187"/>
                </a:lnTo>
                <a:lnTo>
                  <a:pt x="961" y="162"/>
                </a:lnTo>
                <a:lnTo>
                  <a:pt x="973" y="112"/>
                </a:lnTo>
                <a:lnTo>
                  <a:pt x="986" y="187"/>
                </a:lnTo>
                <a:lnTo>
                  <a:pt x="998" y="274"/>
                </a:lnTo>
                <a:lnTo>
                  <a:pt x="1011" y="249"/>
                </a:lnTo>
                <a:lnTo>
                  <a:pt x="1023" y="249"/>
                </a:lnTo>
                <a:lnTo>
                  <a:pt x="1036" y="256"/>
                </a:lnTo>
                <a:lnTo>
                  <a:pt x="1055" y="143"/>
                </a:lnTo>
                <a:lnTo>
                  <a:pt x="1067" y="100"/>
                </a:lnTo>
                <a:lnTo>
                  <a:pt x="1079" y="187"/>
                </a:lnTo>
                <a:lnTo>
                  <a:pt x="1092" y="193"/>
                </a:lnTo>
                <a:lnTo>
                  <a:pt x="1104" y="143"/>
                </a:lnTo>
                <a:lnTo>
                  <a:pt x="1117" y="162"/>
                </a:lnTo>
                <a:lnTo>
                  <a:pt x="1129" y="131"/>
                </a:lnTo>
                <a:lnTo>
                  <a:pt x="1142" y="81"/>
                </a:lnTo>
                <a:lnTo>
                  <a:pt x="1154" y="112"/>
                </a:lnTo>
                <a:lnTo>
                  <a:pt x="1167" y="156"/>
                </a:lnTo>
                <a:lnTo>
                  <a:pt x="1179" y="174"/>
                </a:lnTo>
                <a:lnTo>
                  <a:pt x="1192" y="187"/>
                </a:lnTo>
                <a:lnTo>
                  <a:pt x="1204" y="168"/>
                </a:lnTo>
                <a:lnTo>
                  <a:pt x="1217" y="199"/>
                </a:lnTo>
                <a:lnTo>
                  <a:pt x="1229" y="249"/>
                </a:lnTo>
                <a:lnTo>
                  <a:pt x="1242" y="212"/>
                </a:lnTo>
                <a:lnTo>
                  <a:pt x="1254" y="181"/>
                </a:lnTo>
                <a:lnTo>
                  <a:pt x="1267" y="181"/>
                </a:lnTo>
                <a:lnTo>
                  <a:pt x="1279" y="87"/>
                </a:lnTo>
                <a:lnTo>
                  <a:pt x="1292" y="43"/>
                </a:lnTo>
                <a:lnTo>
                  <a:pt x="1304" y="162"/>
                </a:lnTo>
                <a:lnTo>
                  <a:pt x="1317" y="218"/>
                </a:lnTo>
                <a:lnTo>
                  <a:pt x="1329" y="187"/>
                </a:lnTo>
                <a:lnTo>
                  <a:pt x="1342" y="218"/>
                </a:lnTo>
                <a:lnTo>
                  <a:pt x="1354" y="193"/>
                </a:lnTo>
                <a:lnTo>
                  <a:pt x="1366" y="93"/>
                </a:lnTo>
                <a:lnTo>
                  <a:pt x="1379" y="106"/>
                </a:lnTo>
                <a:lnTo>
                  <a:pt x="1391" y="162"/>
                </a:lnTo>
                <a:lnTo>
                  <a:pt x="1404" y="156"/>
                </a:lnTo>
                <a:lnTo>
                  <a:pt x="1416" y="156"/>
                </a:lnTo>
                <a:lnTo>
                  <a:pt x="1429" y="168"/>
                </a:lnTo>
                <a:lnTo>
                  <a:pt x="1441" y="174"/>
                </a:lnTo>
                <a:lnTo>
                  <a:pt x="1454" y="218"/>
                </a:lnTo>
                <a:lnTo>
                  <a:pt x="1466" y="237"/>
                </a:lnTo>
                <a:lnTo>
                  <a:pt x="1479" y="231"/>
                </a:lnTo>
                <a:lnTo>
                  <a:pt x="1491" y="249"/>
                </a:lnTo>
                <a:lnTo>
                  <a:pt x="1504" y="193"/>
                </a:lnTo>
                <a:lnTo>
                  <a:pt x="1516" y="137"/>
                </a:lnTo>
                <a:lnTo>
                  <a:pt x="1529" y="212"/>
                </a:lnTo>
                <a:lnTo>
                  <a:pt x="1541" y="243"/>
                </a:lnTo>
                <a:lnTo>
                  <a:pt x="1554" y="162"/>
                </a:lnTo>
                <a:lnTo>
                  <a:pt x="1566" y="156"/>
                </a:lnTo>
                <a:lnTo>
                  <a:pt x="1579" y="125"/>
                </a:lnTo>
                <a:lnTo>
                  <a:pt x="1591" y="1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4689475" y="5150444"/>
            <a:ext cx="2455862" cy="476250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38" y="137"/>
              </a:cxn>
              <a:cxn ang="0">
                <a:pos x="62" y="175"/>
              </a:cxn>
              <a:cxn ang="0">
                <a:pos x="87" y="125"/>
              </a:cxn>
              <a:cxn ang="0">
                <a:pos x="112" y="162"/>
              </a:cxn>
              <a:cxn ang="0">
                <a:pos x="137" y="162"/>
              </a:cxn>
              <a:cxn ang="0">
                <a:pos x="162" y="231"/>
              </a:cxn>
              <a:cxn ang="0">
                <a:pos x="187" y="262"/>
              </a:cxn>
              <a:cxn ang="0">
                <a:pos x="212" y="244"/>
              </a:cxn>
              <a:cxn ang="0">
                <a:pos x="237" y="81"/>
              </a:cxn>
              <a:cxn ang="0">
                <a:pos x="262" y="150"/>
              </a:cxn>
              <a:cxn ang="0">
                <a:pos x="287" y="125"/>
              </a:cxn>
              <a:cxn ang="0">
                <a:pos x="312" y="19"/>
              </a:cxn>
              <a:cxn ang="0">
                <a:pos x="337" y="131"/>
              </a:cxn>
              <a:cxn ang="0">
                <a:pos x="362" y="156"/>
              </a:cxn>
              <a:cxn ang="0">
                <a:pos x="387" y="169"/>
              </a:cxn>
              <a:cxn ang="0">
                <a:pos x="412" y="187"/>
              </a:cxn>
              <a:cxn ang="0">
                <a:pos x="437" y="187"/>
              </a:cxn>
              <a:cxn ang="0">
                <a:pos x="462" y="119"/>
              </a:cxn>
              <a:cxn ang="0">
                <a:pos x="487" y="275"/>
              </a:cxn>
              <a:cxn ang="0">
                <a:pos x="518" y="244"/>
              </a:cxn>
              <a:cxn ang="0">
                <a:pos x="543" y="56"/>
              </a:cxn>
              <a:cxn ang="0">
                <a:pos x="568" y="131"/>
              </a:cxn>
              <a:cxn ang="0">
                <a:pos x="593" y="119"/>
              </a:cxn>
              <a:cxn ang="0">
                <a:pos x="618" y="131"/>
              </a:cxn>
              <a:cxn ang="0">
                <a:pos x="643" y="181"/>
              </a:cxn>
              <a:cxn ang="0">
                <a:pos x="668" y="194"/>
              </a:cxn>
              <a:cxn ang="0">
                <a:pos x="693" y="119"/>
              </a:cxn>
              <a:cxn ang="0">
                <a:pos x="718" y="212"/>
              </a:cxn>
              <a:cxn ang="0">
                <a:pos x="743" y="169"/>
              </a:cxn>
              <a:cxn ang="0">
                <a:pos x="768" y="38"/>
              </a:cxn>
              <a:cxn ang="0">
                <a:pos x="792" y="200"/>
              </a:cxn>
              <a:cxn ang="0">
                <a:pos x="817" y="181"/>
              </a:cxn>
              <a:cxn ang="0">
                <a:pos x="842" y="131"/>
              </a:cxn>
              <a:cxn ang="0">
                <a:pos x="867" y="125"/>
              </a:cxn>
              <a:cxn ang="0">
                <a:pos x="892" y="156"/>
              </a:cxn>
              <a:cxn ang="0">
                <a:pos x="917" y="175"/>
              </a:cxn>
              <a:cxn ang="0">
                <a:pos x="942" y="275"/>
              </a:cxn>
              <a:cxn ang="0">
                <a:pos x="967" y="231"/>
              </a:cxn>
              <a:cxn ang="0">
                <a:pos x="992" y="75"/>
              </a:cxn>
              <a:cxn ang="0">
                <a:pos x="1017" y="162"/>
              </a:cxn>
              <a:cxn ang="0">
                <a:pos x="1042" y="113"/>
              </a:cxn>
              <a:cxn ang="0">
                <a:pos x="1067" y="75"/>
              </a:cxn>
              <a:cxn ang="0">
                <a:pos x="1092" y="94"/>
              </a:cxn>
              <a:cxn ang="0">
                <a:pos x="1117" y="144"/>
              </a:cxn>
              <a:cxn ang="0">
                <a:pos x="1142" y="162"/>
              </a:cxn>
              <a:cxn ang="0">
                <a:pos x="1167" y="187"/>
              </a:cxn>
              <a:cxn ang="0">
                <a:pos x="1192" y="200"/>
              </a:cxn>
              <a:cxn ang="0">
                <a:pos x="1217" y="162"/>
              </a:cxn>
              <a:cxn ang="0">
                <a:pos x="1242" y="293"/>
              </a:cxn>
              <a:cxn ang="0">
                <a:pos x="1267" y="225"/>
              </a:cxn>
              <a:cxn ang="0">
                <a:pos x="1292" y="125"/>
              </a:cxn>
              <a:cxn ang="0">
                <a:pos x="1317" y="50"/>
              </a:cxn>
              <a:cxn ang="0">
                <a:pos x="1342" y="88"/>
              </a:cxn>
              <a:cxn ang="0">
                <a:pos x="1366" y="131"/>
              </a:cxn>
              <a:cxn ang="0">
                <a:pos x="1391" y="113"/>
              </a:cxn>
              <a:cxn ang="0">
                <a:pos x="1416" y="156"/>
              </a:cxn>
              <a:cxn ang="0">
                <a:pos x="1441" y="137"/>
              </a:cxn>
              <a:cxn ang="0">
                <a:pos x="1466" y="212"/>
              </a:cxn>
              <a:cxn ang="0">
                <a:pos x="1491" y="200"/>
              </a:cxn>
              <a:cxn ang="0">
                <a:pos x="1516" y="187"/>
              </a:cxn>
              <a:cxn ang="0">
                <a:pos x="1547" y="169"/>
              </a:cxn>
            </a:cxnLst>
            <a:rect l="0" t="0" r="r" b="b"/>
            <a:pathLst>
              <a:path w="1547" h="300">
                <a:moveTo>
                  <a:pt x="0" y="0"/>
                </a:moveTo>
                <a:lnTo>
                  <a:pt x="13" y="13"/>
                </a:lnTo>
                <a:lnTo>
                  <a:pt x="25" y="119"/>
                </a:lnTo>
                <a:lnTo>
                  <a:pt x="38" y="137"/>
                </a:lnTo>
                <a:lnTo>
                  <a:pt x="50" y="144"/>
                </a:lnTo>
                <a:lnTo>
                  <a:pt x="62" y="175"/>
                </a:lnTo>
                <a:lnTo>
                  <a:pt x="75" y="150"/>
                </a:lnTo>
                <a:lnTo>
                  <a:pt x="87" y="125"/>
                </a:lnTo>
                <a:lnTo>
                  <a:pt x="100" y="150"/>
                </a:lnTo>
                <a:lnTo>
                  <a:pt x="112" y="162"/>
                </a:lnTo>
                <a:lnTo>
                  <a:pt x="125" y="169"/>
                </a:lnTo>
                <a:lnTo>
                  <a:pt x="137" y="162"/>
                </a:lnTo>
                <a:lnTo>
                  <a:pt x="150" y="150"/>
                </a:lnTo>
                <a:lnTo>
                  <a:pt x="162" y="231"/>
                </a:lnTo>
                <a:lnTo>
                  <a:pt x="175" y="300"/>
                </a:lnTo>
                <a:lnTo>
                  <a:pt x="187" y="262"/>
                </a:lnTo>
                <a:lnTo>
                  <a:pt x="200" y="262"/>
                </a:lnTo>
                <a:lnTo>
                  <a:pt x="212" y="244"/>
                </a:lnTo>
                <a:lnTo>
                  <a:pt x="225" y="113"/>
                </a:lnTo>
                <a:lnTo>
                  <a:pt x="237" y="81"/>
                </a:lnTo>
                <a:lnTo>
                  <a:pt x="250" y="169"/>
                </a:lnTo>
                <a:lnTo>
                  <a:pt x="262" y="150"/>
                </a:lnTo>
                <a:lnTo>
                  <a:pt x="275" y="106"/>
                </a:lnTo>
                <a:lnTo>
                  <a:pt x="287" y="125"/>
                </a:lnTo>
                <a:lnTo>
                  <a:pt x="300" y="81"/>
                </a:lnTo>
                <a:lnTo>
                  <a:pt x="312" y="19"/>
                </a:lnTo>
                <a:lnTo>
                  <a:pt x="325" y="75"/>
                </a:lnTo>
                <a:lnTo>
                  <a:pt x="337" y="131"/>
                </a:lnTo>
                <a:lnTo>
                  <a:pt x="349" y="144"/>
                </a:lnTo>
                <a:lnTo>
                  <a:pt x="362" y="156"/>
                </a:lnTo>
                <a:lnTo>
                  <a:pt x="374" y="150"/>
                </a:lnTo>
                <a:lnTo>
                  <a:pt x="387" y="169"/>
                </a:lnTo>
                <a:lnTo>
                  <a:pt x="399" y="206"/>
                </a:lnTo>
                <a:lnTo>
                  <a:pt x="412" y="187"/>
                </a:lnTo>
                <a:lnTo>
                  <a:pt x="424" y="181"/>
                </a:lnTo>
                <a:lnTo>
                  <a:pt x="437" y="187"/>
                </a:lnTo>
                <a:lnTo>
                  <a:pt x="449" y="119"/>
                </a:lnTo>
                <a:lnTo>
                  <a:pt x="462" y="119"/>
                </a:lnTo>
                <a:lnTo>
                  <a:pt x="474" y="244"/>
                </a:lnTo>
                <a:lnTo>
                  <a:pt x="487" y="275"/>
                </a:lnTo>
                <a:lnTo>
                  <a:pt x="505" y="225"/>
                </a:lnTo>
                <a:lnTo>
                  <a:pt x="518" y="244"/>
                </a:lnTo>
                <a:lnTo>
                  <a:pt x="530" y="175"/>
                </a:lnTo>
                <a:lnTo>
                  <a:pt x="543" y="56"/>
                </a:lnTo>
                <a:lnTo>
                  <a:pt x="555" y="75"/>
                </a:lnTo>
                <a:lnTo>
                  <a:pt x="568" y="131"/>
                </a:lnTo>
                <a:lnTo>
                  <a:pt x="580" y="113"/>
                </a:lnTo>
                <a:lnTo>
                  <a:pt x="593" y="119"/>
                </a:lnTo>
                <a:lnTo>
                  <a:pt x="605" y="137"/>
                </a:lnTo>
                <a:lnTo>
                  <a:pt x="618" y="131"/>
                </a:lnTo>
                <a:lnTo>
                  <a:pt x="630" y="156"/>
                </a:lnTo>
                <a:lnTo>
                  <a:pt x="643" y="181"/>
                </a:lnTo>
                <a:lnTo>
                  <a:pt x="655" y="187"/>
                </a:lnTo>
                <a:lnTo>
                  <a:pt x="668" y="194"/>
                </a:lnTo>
                <a:lnTo>
                  <a:pt x="680" y="144"/>
                </a:lnTo>
                <a:lnTo>
                  <a:pt x="693" y="119"/>
                </a:lnTo>
                <a:lnTo>
                  <a:pt x="705" y="194"/>
                </a:lnTo>
                <a:lnTo>
                  <a:pt x="718" y="212"/>
                </a:lnTo>
                <a:lnTo>
                  <a:pt x="730" y="156"/>
                </a:lnTo>
                <a:lnTo>
                  <a:pt x="743" y="169"/>
                </a:lnTo>
                <a:lnTo>
                  <a:pt x="755" y="144"/>
                </a:lnTo>
                <a:lnTo>
                  <a:pt x="768" y="38"/>
                </a:lnTo>
                <a:lnTo>
                  <a:pt x="780" y="88"/>
                </a:lnTo>
                <a:lnTo>
                  <a:pt x="792" y="200"/>
                </a:lnTo>
                <a:lnTo>
                  <a:pt x="805" y="187"/>
                </a:lnTo>
                <a:lnTo>
                  <a:pt x="817" y="181"/>
                </a:lnTo>
                <a:lnTo>
                  <a:pt x="830" y="194"/>
                </a:lnTo>
                <a:lnTo>
                  <a:pt x="842" y="131"/>
                </a:lnTo>
                <a:lnTo>
                  <a:pt x="855" y="88"/>
                </a:lnTo>
                <a:lnTo>
                  <a:pt x="867" y="125"/>
                </a:lnTo>
                <a:lnTo>
                  <a:pt x="880" y="144"/>
                </a:lnTo>
                <a:lnTo>
                  <a:pt x="892" y="156"/>
                </a:lnTo>
                <a:lnTo>
                  <a:pt x="905" y="169"/>
                </a:lnTo>
                <a:lnTo>
                  <a:pt x="917" y="175"/>
                </a:lnTo>
                <a:lnTo>
                  <a:pt x="930" y="237"/>
                </a:lnTo>
                <a:lnTo>
                  <a:pt x="942" y="275"/>
                </a:lnTo>
                <a:lnTo>
                  <a:pt x="955" y="237"/>
                </a:lnTo>
                <a:lnTo>
                  <a:pt x="967" y="231"/>
                </a:lnTo>
                <a:lnTo>
                  <a:pt x="980" y="194"/>
                </a:lnTo>
                <a:lnTo>
                  <a:pt x="992" y="75"/>
                </a:lnTo>
                <a:lnTo>
                  <a:pt x="1005" y="75"/>
                </a:lnTo>
                <a:lnTo>
                  <a:pt x="1017" y="162"/>
                </a:lnTo>
                <a:lnTo>
                  <a:pt x="1030" y="137"/>
                </a:lnTo>
                <a:lnTo>
                  <a:pt x="1042" y="113"/>
                </a:lnTo>
                <a:lnTo>
                  <a:pt x="1055" y="144"/>
                </a:lnTo>
                <a:lnTo>
                  <a:pt x="1067" y="75"/>
                </a:lnTo>
                <a:lnTo>
                  <a:pt x="1079" y="19"/>
                </a:lnTo>
                <a:lnTo>
                  <a:pt x="1092" y="94"/>
                </a:lnTo>
                <a:lnTo>
                  <a:pt x="1104" y="150"/>
                </a:lnTo>
                <a:lnTo>
                  <a:pt x="1117" y="144"/>
                </a:lnTo>
                <a:lnTo>
                  <a:pt x="1129" y="162"/>
                </a:lnTo>
                <a:lnTo>
                  <a:pt x="1142" y="162"/>
                </a:lnTo>
                <a:lnTo>
                  <a:pt x="1154" y="162"/>
                </a:lnTo>
                <a:lnTo>
                  <a:pt x="1167" y="187"/>
                </a:lnTo>
                <a:lnTo>
                  <a:pt x="1179" y="187"/>
                </a:lnTo>
                <a:lnTo>
                  <a:pt x="1192" y="200"/>
                </a:lnTo>
                <a:lnTo>
                  <a:pt x="1204" y="212"/>
                </a:lnTo>
                <a:lnTo>
                  <a:pt x="1217" y="162"/>
                </a:lnTo>
                <a:lnTo>
                  <a:pt x="1229" y="187"/>
                </a:lnTo>
                <a:lnTo>
                  <a:pt x="1242" y="293"/>
                </a:lnTo>
                <a:lnTo>
                  <a:pt x="1254" y="287"/>
                </a:lnTo>
                <a:lnTo>
                  <a:pt x="1267" y="225"/>
                </a:lnTo>
                <a:lnTo>
                  <a:pt x="1279" y="225"/>
                </a:lnTo>
                <a:lnTo>
                  <a:pt x="1292" y="125"/>
                </a:lnTo>
                <a:lnTo>
                  <a:pt x="1304" y="6"/>
                </a:lnTo>
                <a:lnTo>
                  <a:pt x="1317" y="50"/>
                </a:lnTo>
                <a:lnTo>
                  <a:pt x="1329" y="113"/>
                </a:lnTo>
                <a:lnTo>
                  <a:pt x="1342" y="88"/>
                </a:lnTo>
                <a:lnTo>
                  <a:pt x="1354" y="106"/>
                </a:lnTo>
                <a:lnTo>
                  <a:pt x="1366" y="131"/>
                </a:lnTo>
                <a:lnTo>
                  <a:pt x="1379" y="100"/>
                </a:lnTo>
                <a:lnTo>
                  <a:pt x="1391" y="113"/>
                </a:lnTo>
                <a:lnTo>
                  <a:pt x="1404" y="150"/>
                </a:lnTo>
                <a:lnTo>
                  <a:pt x="1416" y="156"/>
                </a:lnTo>
                <a:lnTo>
                  <a:pt x="1429" y="162"/>
                </a:lnTo>
                <a:lnTo>
                  <a:pt x="1441" y="137"/>
                </a:lnTo>
                <a:lnTo>
                  <a:pt x="1454" y="137"/>
                </a:lnTo>
                <a:lnTo>
                  <a:pt x="1466" y="212"/>
                </a:lnTo>
                <a:lnTo>
                  <a:pt x="1479" y="231"/>
                </a:lnTo>
                <a:lnTo>
                  <a:pt x="1491" y="200"/>
                </a:lnTo>
                <a:lnTo>
                  <a:pt x="1504" y="225"/>
                </a:lnTo>
                <a:lnTo>
                  <a:pt x="1516" y="187"/>
                </a:lnTo>
                <a:lnTo>
                  <a:pt x="1529" y="100"/>
                </a:lnTo>
                <a:lnTo>
                  <a:pt x="1547" y="16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4105275" y="6082307"/>
            <a:ext cx="1228725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Time (seconds)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 rot="16200000">
            <a:off x="1419225" y="5229819"/>
            <a:ext cx="82232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Amplitude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Multiply 86"/>
          <p:cNvSpPr/>
          <p:nvPr/>
        </p:nvSpPr>
        <p:spPr>
          <a:xfrm>
            <a:off x="4283968" y="2852936"/>
            <a:ext cx="720080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qual 87"/>
          <p:cNvSpPr/>
          <p:nvPr/>
        </p:nvSpPr>
        <p:spPr>
          <a:xfrm>
            <a:off x="4211960" y="4725144"/>
            <a:ext cx="864096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number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33587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= </a:t>
            </a:r>
            <a:r>
              <a:rPr lang="en-GB" i="1" dirty="0" smtClean="0"/>
              <a:t>real</a:t>
            </a:r>
            <a:endParaRPr lang="en-GB" dirty="0" smtClean="0"/>
          </a:p>
          <a:p>
            <a:r>
              <a:rPr lang="en-GB" i="1" dirty="0" smtClean="0"/>
              <a:t>Bi </a:t>
            </a:r>
            <a:r>
              <a:rPr lang="en-GB" dirty="0" smtClean="0"/>
              <a:t>=</a:t>
            </a:r>
            <a:r>
              <a:rPr lang="en-GB" i="1" dirty="0" smtClean="0"/>
              <a:t> imaginary</a:t>
            </a:r>
            <a:endParaRPr lang="en-GB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91680" y="2852936"/>
            <a:ext cx="0" cy="17281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91680" y="4581128"/>
            <a:ext cx="17281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9872" y="43651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27089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63688" y="3284984"/>
            <a:ext cx="12241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87824" y="3284984"/>
            <a:ext cx="0" cy="1224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91880" y="27089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A+Bi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987824" y="299695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763688" y="3284984"/>
            <a:ext cx="1224136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712" y="1196752"/>
            <a:ext cx="5112568" cy="4464496"/>
            <a:chOff x="1979712" y="1052736"/>
            <a:chExt cx="5112568" cy="4464496"/>
          </a:xfrm>
        </p:grpSpPr>
        <p:sp>
          <p:nvSpPr>
            <p:cNvPr id="4" name="Oval 3"/>
            <p:cNvSpPr/>
            <p:nvPr/>
          </p:nvSpPr>
          <p:spPr>
            <a:xfrm>
              <a:off x="2627784" y="1556792"/>
              <a:ext cx="3528392" cy="3312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+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79712" y="3203923"/>
              <a:ext cx="51125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82719" y="1052736"/>
              <a:ext cx="0" cy="44644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275331" y="311422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27784" y="1700808"/>
            <a:ext cx="3528392" cy="3312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+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79712" y="3347939"/>
            <a:ext cx="51125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82719" y="1196752"/>
            <a:ext cx="0" cy="4464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75331" y="325824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>
          <a:xfrm flipV="1">
            <a:off x="4459719" y="2564904"/>
            <a:ext cx="904369" cy="7249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27984" y="256490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64088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0072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67944" y="241141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r>
              <a:rPr lang="en-GB" i="1" dirty="0" smtClean="0"/>
              <a:t>i</a:t>
            </a:r>
            <a:endParaRPr lang="en-GB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16216" y="1844824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= </a:t>
            </a:r>
            <a:r>
              <a:rPr lang="en-GB" i="1" dirty="0" smtClean="0"/>
              <a:t>real</a:t>
            </a:r>
            <a:endParaRPr lang="en-GB" dirty="0" smtClean="0"/>
          </a:p>
          <a:p>
            <a:r>
              <a:rPr lang="en-GB" i="1" dirty="0" smtClean="0"/>
              <a:t>Bi </a:t>
            </a:r>
            <a:r>
              <a:rPr lang="en-GB" dirty="0" smtClean="0"/>
              <a:t>=</a:t>
            </a:r>
            <a:r>
              <a:rPr lang="en-GB" i="1" dirty="0" smtClean="0"/>
              <a:t> imaginary</a:t>
            </a:r>
            <a:endParaRPr lang="en-GB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04048" y="22048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A+B</a:t>
            </a:r>
            <a:r>
              <a:rPr lang="en-GB" i="1" dirty="0" err="1" smtClean="0"/>
              <a:t>i</a:t>
            </a:r>
            <a:endParaRPr lang="en-GB" i="1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Complex number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lobal.oup.com/us/companion.websites/fdscontent/uscompanion/us/static/companion.websites/9780199922963/images/SineAnima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345" y="1700808"/>
            <a:ext cx="6533983" cy="33123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55776" y="141277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r>
              <a:rPr lang="en-GB" i="1" dirty="0" smtClean="0"/>
              <a:t>i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5517232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= amplitude/magnitude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594928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r>
              <a:rPr lang="en-GB" i="1" dirty="0" smtClean="0"/>
              <a:t>i </a:t>
            </a:r>
            <a:r>
              <a:rPr lang="en-GB" dirty="0" smtClean="0"/>
              <a:t>= phase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temporal domain - ERP</a:t>
            </a:r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360692" cy="516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15541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2968" y="1772816"/>
            <a:ext cx="355312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Multiply 6"/>
          <p:cNvSpPr/>
          <p:nvPr/>
        </p:nvSpPr>
        <p:spPr>
          <a:xfrm>
            <a:off x="1763688" y="2960948"/>
            <a:ext cx="288032" cy="2880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5220072" y="2960948"/>
            <a:ext cx="288032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772816"/>
            <a:ext cx="355312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Play around a bit with the signal and the FFT!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Edit </a:t>
            </a:r>
            <a:r>
              <a:rPr lang="en-GB" dirty="0" err="1" smtClean="0"/>
              <a:t>compositeSignal.m</a:t>
            </a:r>
            <a:r>
              <a:rPr lang="en-GB" dirty="0" smtClean="0"/>
              <a:t> to make a new signal, then run </a:t>
            </a:r>
            <a:r>
              <a:rPr lang="en-GB" dirty="0" err="1" smtClean="0"/>
              <a:t>doFFT</a:t>
            </a:r>
            <a:r>
              <a:rPr lang="en-GB" dirty="0" smtClean="0"/>
              <a:t>(composite,samplingRate,0,0)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7321269" cy="548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flipH="1">
            <a:off x="5220072" y="638132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doFFT</a:t>
            </a:r>
            <a:r>
              <a:rPr lang="en-GB" dirty="0" smtClean="0"/>
              <a:t>(composite,samplingRate,0,0)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68344" y="2564904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4208" y="220486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WHY 125 Hz?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1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err="1" smtClean="0"/>
              <a:t>Nyquist</a:t>
            </a:r>
            <a:r>
              <a:rPr lang="en-GB" dirty="0" smtClean="0"/>
              <a:t> theorem</a:t>
            </a:r>
            <a:endParaRPr lang="en-GB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415133"/>
            <a:ext cx="3844303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4121" y="2415133"/>
            <a:ext cx="3844303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699792" y="1628800"/>
            <a:ext cx="334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Max frequency = half sample rate!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55172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 </a:t>
            </a:r>
            <a:r>
              <a:rPr lang="en-GB" smtClean="0"/>
              <a:t>Hz sampling rate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696203" y="550794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15 Hz sampling rate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61653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exampleSignal.m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0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00192" y="61653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exampleSignal.m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Sampling rate</a:t>
            </a:r>
            <a:endParaRPr lang="en-GB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268760"/>
            <a:ext cx="4680520" cy="350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635896" y="4941168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 Hz sampling rate</a:t>
            </a:r>
          </a:p>
          <a:p>
            <a:r>
              <a:rPr lang="en-GB" dirty="0" smtClean="0"/>
              <a:t>10 Hz signal</a:t>
            </a:r>
          </a:p>
          <a:p>
            <a:r>
              <a:rPr lang="en-GB" dirty="0" smtClean="0"/>
              <a:t>0.75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174488"/>
            <a:ext cx="4189980" cy="314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696203" y="4509120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 Hz sampling rate</a:t>
            </a:r>
          </a:p>
          <a:p>
            <a:r>
              <a:rPr lang="en-GB" dirty="0" smtClean="0"/>
              <a:t>10 Hz signal</a:t>
            </a:r>
          </a:p>
          <a:p>
            <a:r>
              <a:rPr lang="en-GB" dirty="0" smtClean="0"/>
              <a:t>0.6 phase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Sampling rate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61653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exampleSignal.m</a:t>
            </a:r>
            <a:endParaRPr lang="en-GB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74006"/>
            <a:ext cx="4191264" cy="314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47664" y="4509120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 Hz sampling rate</a:t>
            </a:r>
          </a:p>
          <a:p>
            <a:r>
              <a:rPr lang="en-GB" dirty="0" smtClean="0"/>
              <a:t>10 Hz signal</a:t>
            </a:r>
          </a:p>
          <a:p>
            <a:r>
              <a:rPr lang="en-GB" dirty="0" smtClean="0"/>
              <a:t>0.5 phase</a:t>
            </a:r>
          </a:p>
          <a:p>
            <a:r>
              <a:rPr lang="en-GB" dirty="0" smtClean="0"/>
              <a:t>No amplitude???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 rate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987" y="1184275"/>
            <a:ext cx="5980027" cy="448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740352" y="184482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 Hz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61653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exampleSignal.m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48680"/>
            <a:ext cx="7321269" cy="548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flipH="1">
            <a:off x="5220072" y="638132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doFFT</a:t>
            </a:r>
            <a:r>
              <a:rPr lang="en-GB" dirty="0" smtClean="0"/>
              <a:t>(composite,samplingRate,0,0)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68344" y="2852936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8144" y="1916832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WHY THIS MANY DOTS, AND HOW FAR APART ARE THEY??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1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536504" cy="34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556792"/>
            <a:ext cx="46094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31640" y="530120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.25 second signal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522920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Hz frequency precision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precision/resolution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893" y="1893093"/>
            <a:ext cx="5121275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72200" y="2996952"/>
            <a:ext cx="216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is the shortest frequency that completes a full cycle?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1628800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.25 second window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2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raw EEG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420" y="1628800"/>
            <a:ext cx="8856984" cy="407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precision/resolution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110" y="1268760"/>
            <a:ext cx="6190226" cy="464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229600" cy="25202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Play around a bit with signal duration and sample rate!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compositeSignal.m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doFFT</a:t>
            </a:r>
            <a:r>
              <a:rPr lang="en-GB" dirty="0" smtClean="0"/>
              <a:t>(composite,samplingRate,0,0)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7321269" cy="548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H="1">
            <a:off x="5724128" y="3284984"/>
            <a:ext cx="136815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6156175" y="220486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ARE THESE EXTRA FREQUENCIES?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Spectral leakage</a:t>
            </a:r>
            <a:endParaRPr lang="en-GB" dirty="0"/>
          </a:p>
        </p:txBody>
      </p:sp>
      <p:pic>
        <p:nvPicPr>
          <p:cNvPr id="86018" name="Picture 2" descr="http://outcaststudios.com/forums/uploads/monthly_10_2012/post-1756-0-36404700-13505009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44824"/>
            <a:ext cx="5397964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artefacts</a:t>
            </a:r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1043608" y="2022277"/>
            <a:ext cx="2598737" cy="1982787"/>
            <a:chOff x="900113" y="4437063"/>
            <a:chExt cx="2598737" cy="1982787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059832" y="2022277"/>
            <a:ext cx="2598737" cy="1982787"/>
            <a:chOff x="900113" y="4437063"/>
            <a:chExt cx="2598737" cy="1982787"/>
          </a:xfrm>
        </p:grpSpPr>
        <p:sp>
          <p:nvSpPr>
            <p:cNvPr id="21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0" name="Group 35"/>
          <p:cNvGrpSpPr/>
          <p:nvPr/>
        </p:nvGrpSpPr>
        <p:grpSpPr>
          <a:xfrm>
            <a:off x="5076056" y="2022277"/>
            <a:ext cx="2598737" cy="1982787"/>
            <a:chOff x="900113" y="4437063"/>
            <a:chExt cx="2598737" cy="1982787"/>
          </a:xfrm>
        </p:grpSpPr>
        <p:sp>
          <p:nvSpPr>
            <p:cNvPr id="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6" name="Group 87"/>
          <p:cNvGrpSpPr>
            <a:grpSpLocks noChangeAspect="1"/>
          </p:cNvGrpSpPr>
          <p:nvPr/>
        </p:nvGrpSpPr>
        <p:grpSpPr>
          <a:xfrm>
            <a:off x="1376073" y="3904410"/>
            <a:ext cx="2022758" cy="1656955"/>
            <a:chOff x="2079876" y="4508349"/>
            <a:chExt cx="1896254" cy="1536393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8" name="Freeform 20"/>
            <p:cNvSpPr>
              <a:spLocks/>
            </p:cNvSpPr>
            <p:nvPr/>
          </p:nvSpPr>
          <p:spPr bwMode="auto">
            <a:xfrm>
              <a:off x="2079876" y="4651595"/>
              <a:ext cx="959045" cy="1279599"/>
            </a:xfrm>
            <a:custGeom>
              <a:avLst/>
              <a:gdLst/>
              <a:ahLst/>
              <a:cxnLst>
                <a:cxn ang="0">
                  <a:pos x="15" y="894"/>
                </a:cxn>
                <a:cxn ang="0">
                  <a:pos x="40" y="362"/>
                </a:cxn>
                <a:cxn ang="0">
                  <a:pos x="65" y="367"/>
                </a:cxn>
                <a:cxn ang="0">
                  <a:pos x="95" y="486"/>
                </a:cxn>
                <a:cxn ang="0">
                  <a:pos x="120" y="481"/>
                </a:cxn>
                <a:cxn ang="0">
                  <a:pos x="144" y="1067"/>
                </a:cxn>
                <a:cxn ang="0">
                  <a:pos x="169" y="640"/>
                </a:cxn>
                <a:cxn ang="0">
                  <a:pos x="199" y="864"/>
                </a:cxn>
                <a:cxn ang="0">
                  <a:pos x="224" y="606"/>
                </a:cxn>
                <a:cxn ang="0">
                  <a:pos x="249" y="735"/>
                </a:cxn>
                <a:cxn ang="0">
                  <a:pos x="274" y="1127"/>
                </a:cxn>
                <a:cxn ang="0">
                  <a:pos x="303" y="804"/>
                </a:cxn>
                <a:cxn ang="0">
                  <a:pos x="328" y="1057"/>
                </a:cxn>
                <a:cxn ang="0">
                  <a:pos x="353" y="457"/>
                </a:cxn>
                <a:cxn ang="0">
                  <a:pos x="378" y="645"/>
                </a:cxn>
                <a:cxn ang="0">
                  <a:pos x="408" y="695"/>
                </a:cxn>
                <a:cxn ang="0">
                  <a:pos x="432" y="611"/>
                </a:cxn>
                <a:cxn ang="0">
                  <a:pos x="457" y="834"/>
                </a:cxn>
                <a:cxn ang="0">
                  <a:pos x="482" y="208"/>
                </a:cxn>
                <a:cxn ang="0">
                  <a:pos x="512" y="516"/>
                </a:cxn>
                <a:cxn ang="0">
                  <a:pos x="537" y="382"/>
                </a:cxn>
                <a:cxn ang="0">
                  <a:pos x="561" y="779"/>
                </a:cxn>
                <a:cxn ang="0">
                  <a:pos x="586" y="1077"/>
                </a:cxn>
                <a:cxn ang="0">
                  <a:pos x="616" y="779"/>
                </a:cxn>
                <a:cxn ang="0">
                  <a:pos x="641" y="1087"/>
                </a:cxn>
                <a:cxn ang="0">
                  <a:pos x="666" y="675"/>
                </a:cxn>
                <a:cxn ang="0">
                  <a:pos x="691" y="1117"/>
                </a:cxn>
                <a:cxn ang="0">
                  <a:pos x="720" y="1003"/>
                </a:cxn>
                <a:cxn ang="0">
                  <a:pos x="745" y="769"/>
                </a:cxn>
                <a:cxn ang="0">
                  <a:pos x="770" y="665"/>
                </a:cxn>
                <a:cxn ang="0">
                  <a:pos x="795" y="10"/>
                </a:cxn>
                <a:cxn ang="0">
                  <a:pos x="825" y="432"/>
                </a:cxn>
                <a:cxn ang="0">
                  <a:pos x="849" y="268"/>
                </a:cxn>
                <a:cxn ang="0">
                  <a:pos x="874" y="665"/>
                </a:cxn>
                <a:cxn ang="0">
                  <a:pos x="899" y="725"/>
                </a:cxn>
                <a:cxn ang="0">
                  <a:pos x="929" y="536"/>
                </a:cxn>
                <a:cxn ang="0">
                  <a:pos x="954" y="1033"/>
                </a:cxn>
                <a:cxn ang="0">
                  <a:pos x="979" y="879"/>
                </a:cxn>
                <a:cxn ang="0">
                  <a:pos x="1003" y="1465"/>
                </a:cxn>
                <a:cxn ang="0">
                  <a:pos x="1033" y="1142"/>
                </a:cxn>
                <a:cxn ang="0">
                  <a:pos x="1058" y="869"/>
                </a:cxn>
                <a:cxn ang="0">
                  <a:pos x="1083" y="675"/>
                </a:cxn>
              </a:cxnLst>
              <a:rect l="0" t="0" r="r" b="b"/>
              <a:pathLst>
                <a:path w="1098" h="1465">
                  <a:moveTo>
                    <a:pt x="0" y="750"/>
                  </a:moveTo>
                  <a:lnTo>
                    <a:pt x="5" y="1038"/>
                  </a:lnTo>
                  <a:lnTo>
                    <a:pt x="15" y="894"/>
                  </a:lnTo>
                  <a:lnTo>
                    <a:pt x="25" y="824"/>
                  </a:lnTo>
                  <a:lnTo>
                    <a:pt x="30" y="809"/>
                  </a:lnTo>
                  <a:lnTo>
                    <a:pt x="40" y="362"/>
                  </a:lnTo>
                  <a:lnTo>
                    <a:pt x="50" y="69"/>
                  </a:lnTo>
                  <a:lnTo>
                    <a:pt x="60" y="293"/>
                  </a:lnTo>
                  <a:lnTo>
                    <a:pt x="65" y="367"/>
                  </a:lnTo>
                  <a:lnTo>
                    <a:pt x="75" y="288"/>
                  </a:lnTo>
                  <a:lnTo>
                    <a:pt x="85" y="496"/>
                  </a:lnTo>
                  <a:lnTo>
                    <a:pt x="95" y="486"/>
                  </a:lnTo>
                  <a:lnTo>
                    <a:pt x="100" y="119"/>
                  </a:lnTo>
                  <a:lnTo>
                    <a:pt x="110" y="159"/>
                  </a:lnTo>
                  <a:lnTo>
                    <a:pt x="120" y="481"/>
                  </a:lnTo>
                  <a:lnTo>
                    <a:pt x="130" y="536"/>
                  </a:lnTo>
                  <a:lnTo>
                    <a:pt x="134" y="725"/>
                  </a:lnTo>
                  <a:lnTo>
                    <a:pt x="144" y="1067"/>
                  </a:lnTo>
                  <a:lnTo>
                    <a:pt x="154" y="894"/>
                  </a:lnTo>
                  <a:lnTo>
                    <a:pt x="164" y="556"/>
                  </a:lnTo>
                  <a:lnTo>
                    <a:pt x="169" y="640"/>
                  </a:lnTo>
                  <a:lnTo>
                    <a:pt x="179" y="675"/>
                  </a:lnTo>
                  <a:lnTo>
                    <a:pt x="189" y="581"/>
                  </a:lnTo>
                  <a:lnTo>
                    <a:pt x="199" y="864"/>
                  </a:lnTo>
                  <a:lnTo>
                    <a:pt x="204" y="1072"/>
                  </a:lnTo>
                  <a:lnTo>
                    <a:pt x="214" y="759"/>
                  </a:lnTo>
                  <a:lnTo>
                    <a:pt x="224" y="606"/>
                  </a:lnTo>
                  <a:lnTo>
                    <a:pt x="234" y="730"/>
                  </a:lnTo>
                  <a:lnTo>
                    <a:pt x="239" y="640"/>
                  </a:lnTo>
                  <a:lnTo>
                    <a:pt x="249" y="735"/>
                  </a:lnTo>
                  <a:lnTo>
                    <a:pt x="259" y="1231"/>
                  </a:lnTo>
                  <a:lnTo>
                    <a:pt x="269" y="1355"/>
                  </a:lnTo>
                  <a:lnTo>
                    <a:pt x="274" y="1127"/>
                  </a:lnTo>
                  <a:lnTo>
                    <a:pt x="283" y="1157"/>
                  </a:lnTo>
                  <a:lnTo>
                    <a:pt x="293" y="1097"/>
                  </a:lnTo>
                  <a:lnTo>
                    <a:pt x="303" y="804"/>
                  </a:lnTo>
                  <a:lnTo>
                    <a:pt x="308" y="938"/>
                  </a:lnTo>
                  <a:lnTo>
                    <a:pt x="318" y="1241"/>
                  </a:lnTo>
                  <a:lnTo>
                    <a:pt x="328" y="1057"/>
                  </a:lnTo>
                  <a:lnTo>
                    <a:pt x="338" y="839"/>
                  </a:lnTo>
                  <a:lnTo>
                    <a:pt x="343" y="804"/>
                  </a:lnTo>
                  <a:lnTo>
                    <a:pt x="353" y="457"/>
                  </a:lnTo>
                  <a:lnTo>
                    <a:pt x="363" y="164"/>
                  </a:lnTo>
                  <a:lnTo>
                    <a:pt x="373" y="442"/>
                  </a:lnTo>
                  <a:lnTo>
                    <a:pt x="378" y="645"/>
                  </a:lnTo>
                  <a:lnTo>
                    <a:pt x="388" y="546"/>
                  </a:lnTo>
                  <a:lnTo>
                    <a:pt x="398" y="660"/>
                  </a:lnTo>
                  <a:lnTo>
                    <a:pt x="408" y="695"/>
                  </a:lnTo>
                  <a:lnTo>
                    <a:pt x="413" y="327"/>
                  </a:lnTo>
                  <a:lnTo>
                    <a:pt x="422" y="278"/>
                  </a:lnTo>
                  <a:lnTo>
                    <a:pt x="432" y="611"/>
                  </a:lnTo>
                  <a:lnTo>
                    <a:pt x="442" y="650"/>
                  </a:lnTo>
                  <a:lnTo>
                    <a:pt x="447" y="640"/>
                  </a:lnTo>
                  <a:lnTo>
                    <a:pt x="457" y="834"/>
                  </a:lnTo>
                  <a:lnTo>
                    <a:pt x="467" y="625"/>
                  </a:lnTo>
                  <a:lnTo>
                    <a:pt x="477" y="174"/>
                  </a:lnTo>
                  <a:lnTo>
                    <a:pt x="482" y="208"/>
                  </a:lnTo>
                  <a:lnTo>
                    <a:pt x="492" y="352"/>
                  </a:lnTo>
                  <a:lnTo>
                    <a:pt x="502" y="288"/>
                  </a:lnTo>
                  <a:lnTo>
                    <a:pt x="512" y="516"/>
                  </a:lnTo>
                  <a:lnTo>
                    <a:pt x="517" y="794"/>
                  </a:lnTo>
                  <a:lnTo>
                    <a:pt x="527" y="551"/>
                  </a:lnTo>
                  <a:lnTo>
                    <a:pt x="537" y="382"/>
                  </a:lnTo>
                  <a:lnTo>
                    <a:pt x="547" y="615"/>
                  </a:lnTo>
                  <a:lnTo>
                    <a:pt x="552" y="690"/>
                  </a:lnTo>
                  <a:lnTo>
                    <a:pt x="561" y="779"/>
                  </a:lnTo>
                  <a:lnTo>
                    <a:pt x="571" y="1236"/>
                  </a:lnTo>
                  <a:lnTo>
                    <a:pt x="581" y="1395"/>
                  </a:lnTo>
                  <a:lnTo>
                    <a:pt x="586" y="1077"/>
                  </a:lnTo>
                  <a:lnTo>
                    <a:pt x="596" y="1003"/>
                  </a:lnTo>
                  <a:lnTo>
                    <a:pt x="606" y="1018"/>
                  </a:lnTo>
                  <a:lnTo>
                    <a:pt x="616" y="779"/>
                  </a:lnTo>
                  <a:lnTo>
                    <a:pt x="621" y="859"/>
                  </a:lnTo>
                  <a:lnTo>
                    <a:pt x="631" y="1206"/>
                  </a:lnTo>
                  <a:lnTo>
                    <a:pt x="641" y="1087"/>
                  </a:lnTo>
                  <a:lnTo>
                    <a:pt x="651" y="814"/>
                  </a:lnTo>
                  <a:lnTo>
                    <a:pt x="656" y="834"/>
                  </a:lnTo>
                  <a:lnTo>
                    <a:pt x="666" y="675"/>
                  </a:lnTo>
                  <a:lnTo>
                    <a:pt x="676" y="462"/>
                  </a:lnTo>
                  <a:lnTo>
                    <a:pt x="686" y="784"/>
                  </a:lnTo>
                  <a:lnTo>
                    <a:pt x="691" y="1117"/>
                  </a:lnTo>
                  <a:lnTo>
                    <a:pt x="700" y="993"/>
                  </a:lnTo>
                  <a:lnTo>
                    <a:pt x="710" y="978"/>
                  </a:lnTo>
                  <a:lnTo>
                    <a:pt x="720" y="1003"/>
                  </a:lnTo>
                  <a:lnTo>
                    <a:pt x="725" y="640"/>
                  </a:lnTo>
                  <a:lnTo>
                    <a:pt x="735" y="476"/>
                  </a:lnTo>
                  <a:lnTo>
                    <a:pt x="745" y="769"/>
                  </a:lnTo>
                  <a:lnTo>
                    <a:pt x="755" y="794"/>
                  </a:lnTo>
                  <a:lnTo>
                    <a:pt x="760" y="615"/>
                  </a:lnTo>
                  <a:lnTo>
                    <a:pt x="770" y="665"/>
                  </a:lnTo>
                  <a:lnTo>
                    <a:pt x="780" y="476"/>
                  </a:lnTo>
                  <a:lnTo>
                    <a:pt x="790" y="0"/>
                  </a:lnTo>
                  <a:lnTo>
                    <a:pt x="795" y="10"/>
                  </a:lnTo>
                  <a:lnTo>
                    <a:pt x="805" y="288"/>
                  </a:lnTo>
                  <a:lnTo>
                    <a:pt x="815" y="283"/>
                  </a:lnTo>
                  <a:lnTo>
                    <a:pt x="825" y="432"/>
                  </a:lnTo>
                  <a:lnTo>
                    <a:pt x="830" y="710"/>
                  </a:lnTo>
                  <a:lnTo>
                    <a:pt x="840" y="516"/>
                  </a:lnTo>
                  <a:lnTo>
                    <a:pt x="849" y="268"/>
                  </a:lnTo>
                  <a:lnTo>
                    <a:pt x="859" y="506"/>
                  </a:lnTo>
                  <a:lnTo>
                    <a:pt x="864" y="665"/>
                  </a:lnTo>
                  <a:lnTo>
                    <a:pt x="874" y="665"/>
                  </a:lnTo>
                  <a:lnTo>
                    <a:pt x="884" y="983"/>
                  </a:lnTo>
                  <a:lnTo>
                    <a:pt x="894" y="1117"/>
                  </a:lnTo>
                  <a:lnTo>
                    <a:pt x="899" y="725"/>
                  </a:lnTo>
                  <a:lnTo>
                    <a:pt x="909" y="551"/>
                  </a:lnTo>
                  <a:lnTo>
                    <a:pt x="919" y="655"/>
                  </a:lnTo>
                  <a:lnTo>
                    <a:pt x="929" y="536"/>
                  </a:lnTo>
                  <a:lnTo>
                    <a:pt x="934" y="615"/>
                  </a:lnTo>
                  <a:lnTo>
                    <a:pt x="944" y="1028"/>
                  </a:lnTo>
                  <a:lnTo>
                    <a:pt x="954" y="1033"/>
                  </a:lnTo>
                  <a:lnTo>
                    <a:pt x="964" y="764"/>
                  </a:lnTo>
                  <a:lnTo>
                    <a:pt x="969" y="834"/>
                  </a:lnTo>
                  <a:lnTo>
                    <a:pt x="979" y="879"/>
                  </a:lnTo>
                  <a:lnTo>
                    <a:pt x="988" y="755"/>
                  </a:lnTo>
                  <a:lnTo>
                    <a:pt x="998" y="1072"/>
                  </a:lnTo>
                  <a:lnTo>
                    <a:pt x="1003" y="1465"/>
                  </a:lnTo>
                  <a:lnTo>
                    <a:pt x="1013" y="1316"/>
                  </a:lnTo>
                  <a:lnTo>
                    <a:pt x="1023" y="1142"/>
                  </a:lnTo>
                  <a:lnTo>
                    <a:pt x="1033" y="1142"/>
                  </a:lnTo>
                  <a:lnTo>
                    <a:pt x="1038" y="824"/>
                  </a:lnTo>
                  <a:lnTo>
                    <a:pt x="1048" y="596"/>
                  </a:lnTo>
                  <a:lnTo>
                    <a:pt x="1058" y="869"/>
                  </a:lnTo>
                  <a:lnTo>
                    <a:pt x="1068" y="958"/>
                  </a:lnTo>
                  <a:lnTo>
                    <a:pt x="1073" y="700"/>
                  </a:lnTo>
                  <a:lnTo>
                    <a:pt x="1083" y="675"/>
                  </a:lnTo>
                  <a:lnTo>
                    <a:pt x="1093" y="576"/>
                  </a:lnTo>
                  <a:lnTo>
                    <a:pt x="1098" y="1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9" name="Freeform 21"/>
            <p:cNvSpPr>
              <a:spLocks/>
            </p:cNvSpPr>
            <p:nvPr/>
          </p:nvSpPr>
          <p:spPr bwMode="auto">
            <a:xfrm>
              <a:off x="3038921" y="4586086"/>
              <a:ext cx="936335" cy="1327639"/>
            </a:xfrm>
            <a:custGeom>
              <a:avLst/>
              <a:gdLst/>
              <a:ahLst/>
              <a:cxnLst>
                <a:cxn ang="0">
                  <a:pos x="10" y="263"/>
                </a:cxn>
                <a:cxn ang="0">
                  <a:pos x="29" y="695"/>
                </a:cxn>
                <a:cxn ang="0">
                  <a:pos x="44" y="909"/>
                </a:cxn>
                <a:cxn ang="0">
                  <a:pos x="64" y="343"/>
                </a:cxn>
                <a:cxn ang="0">
                  <a:pos x="79" y="671"/>
                </a:cxn>
                <a:cxn ang="0">
                  <a:pos x="99" y="710"/>
                </a:cxn>
                <a:cxn ang="0">
                  <a:pos x="114" y="402"/>
                </a:cxn>
                <a:cxn ang="0">
                  <a:pos x="134" y="368"/>
                </a:cxn>
                <a:cxn ang="0">
                  <a:pos x="149" y="497"/>
                </a:cxn>
                <a:cxn ang="0">
                  <a:pos x="169" y="1033"/>
                </a:cxn>
                <a:cxn ang="0">
                  <a:pos x="183" y="810"/>
                </a:cxn>
                <a:cxn ang="0">
                  <a:pos x="203" y="909"/>
                </a:cxn>
                <a:cxn ang="0">
                  <a:pos x="218" y="1520"/>
                </a:cxn>
                <a:cxn ang="0">
                  <a:pos x="238" y="1048"/>
                </a:cxn>
                <a:cxn ang="0">
                  <a:pos x="253" y="864"/>
                </a:cxn>
                <a:cxn ang="0">
                  <a:pos x="273" y="969"/>
                </a:cxn>
                <a:cxn ang="0">
                  <a:pos x="288" y="964"/>
                </a:cxn>
                <a:cxn ang="0">
                  <a:pos x="308" y="934"/>
                </a:cxn>
                <a:cxn ang="0">
                  <a:pos x="322" y="661"/>
                </a:cxn>
                <a:cxn ang="0">
                  <a:pos x="342" y="1167"/>
                </a:cxn>
                <a:cxn ang="0">
                  <a:pos x="357" y="1073"/>
                </a:cxn>
                <a:cxn ang="0">
                  <a:pos x="377" y="407"/>
                </a:cxn>
                <a:cxn ang="0">
                  <a:pos x="392" y="671"/>
                </a:cxn>
                <a:cxn ang="0">
                  <a:pos x="412" y="522"/>
                </a:cxn>
                <a:cxn ang="0">
                  <a:pos x="427" y="263"/>
                </a:cxn>
                <a:cxn ang="0">
                  <a:pos x="447" y="273"/>
                </a:cxn>
                <a:cxn ang="0">
                  <a:pos x="461" y="507"/>
                </a:cxn>
                <a:cxn ang="0">
                  <a:pos x="481" y="974"/>
                </a:cxn>
                <a:cxn ang="0">
                  <a:pos x="496" y="571"/>
                </a:cxn>
                <a:cxn ang="0">
                  <a:pos x="516" y="735"/>
                </a:cxn>
                <a:cxn ang="0">
                  <a:pos x="531" y="1167"/>
                </a:cxn>
                <a:cxn ang="0">
                  <a:pos x="551" y="646"/>
                </a:cxn>
                <a:cxn ang="0">
                  <a:pos x="566" y="690"/>
                </a:cxn>
                <a:cxn ang="0">
                  <a:pos x="586" y="939"/>
                </a:cxn>
                <a:cxn ang="0">
                  <a:pos x="600" y="1137"/>
                </a:cxn>
                <a:cxn ang="0">
                  <a:pos x="620" y="1152"/>
                </a:cxn>
                <a:cxn ang="0">
                  <a:pos x="635" y="964"/>
                </a:cxn>
                <a:cxn ang="0">
                  <a:pos x="655" y="1465"/>
                </a:cxn>
                <a:cxn ang="0">
                  <a:pos x="670" y="1098"/>
                </a:cxn>
                <a:cxn ang="0">
                  <a:pos x="690" y="502"/>
                </a:cxn>
                <a:cxn ang="0">
                  <a:pos x="705" y="815"/>
                </a:cxn>
                <a:cxn ang="0">
                  <a:pos x="725" y="631"/>
                </a:cxn>
                <a:cxn ang="0">
                  <a:pos x="739" y="492"/>
                </a:cxn>
                <a:cxn ang="0">
                  <a:pos x="759" y="492"/>
                </a:cxn>
                <a:cxn ang="0">
                  <a:pos x="774" y="710"/>
                </a:cxn>
                <a:cxn ang="0">
                  <a:pos x="794" y="919"/>
                </a:cxn>
                <a:cxn ang="0">
                  <a:pos x="809" y="293"/>
                </a:cxn>
                <a:cxn ang="0">
                  <a:pos x="829" y="492"/>
                </a:cxn>
                <a:cxn ang="0">
                  <a:pos x="844" y="750"/>
                </a:cxn>
                <a:cxn ang="0">
                  <a:pos x="864" y="283"/>
                </a:cxn>
                <a:cxn ang="0">
                  <a:pos x="878" y="551"/>
                </a:cxn>
                <a:cxn ang="0">
                  <a:pos x="898" y="884"/>
                </a:cxn>
                <a:cxn ang="0">
                  <a:pos x="913" y="1152"/>
                </a:cxn>
                <a:cxn ang="0">
                  <a:pos x="933" y="1083"/>
                </a:cxn>
                <a:cxn ang="0">
                  <a:pos x="948" y="949"/>
                </a:cxn>
                <a:cxn ang="0">
                  <a:pos x="968" y="1425"/>
                </a:cxn>
                <a:cxn ang="0">
                  <a:pos x="983" y="939"/>
                </a:cxn>
                <a:cxn ang="0">
                  <a:pos x="1003" y="611"/>
                </a:cxn>
                <a:cxn ang="0">
                  <a:pos x="1018" y="1083"/>
                </a:cxn>
                <a:cxn ang="0">
                  <a:pos x="1037" y="954"/>
                </a:cxn>
                <a:cxn ang="0">
                  <a:pos x="1052" y="899"/>
                </a:cxn>
                <a:cxn ang="0">
                  <a:pos x="1072" y="825"/>
                </a:cxn>
              </a:cxnLst>
              <a:rect l="0" t="0" r="r" b="b"/>
              <a:pathLst>
                <a:path w="1072" h="1520">
                  <a:moveTo>
                    <a:pt x="0" y="249"/>
                  </a:moveTo>
                  <a:lnTo>
                    <a:pt x="10" y="263"/>
                  </a:lnTo>
                  <a:lnTo>
                    <a:pt x="20" y="646"/>
                  </a:lnTo>
                  <a:lnTo>
                    <a:pt x="29" y="695"/>
                  </a:lnTo>
                  <a:lnTo>
                    <a:pt x="34" y="710"/>
                  </a:lnTo>
                  <a:lnTo>
                    <a:pt x="44" y="909"/>
                  </a:lnTo>
                  <a:lnTo>
                    <a:pt x="54" y="705"/>
                  </a:lnTo>
                  <a:lnTo>
                    <a:pt x="64" y="343"/>
                  </a:lnTo>
                  <a:lnTo>
                    <a:pt x="69" y="492"/>
                  </a:lnTo>
                  <a:lnTo>
                    <a:pt x="79" y="671"/>
                  </a:lnTo>
                  <a:lnTo>
                    <a:pt x="89" y="576"/>
                  </a:lnTo>
                  <a:lnTo>
                    <a:pt x="99" y="710"/>
                  </a:lnTo>
                  <a:lnTo>
                    <a:pt x="104" y="810"/>
                  </a:lnTo>
                  <a:lnTo>
                    <a:pt x="114" y="402"/>
                  </a:lnTo>
                  <a:lnTo>
                    <a:pt x="124" y="164"/>
                  </a:lnTo>
                  <a:lnTo>
                    <a:pt x="134" y="368"/>
                  </a:lnTo>
                  <a:lnTo>
                    <a:pt x="139" y="412"/>
                  </a:lnTo>
                  <a:lnTo>
                    <a:pt x="149" y="497"/>
                  </a:lnTo>
                  <a:lnTo>
                    <a:pt x="159" y="929"/>
                  </a:lnTo>
                  <a:lnTo>
                    <a:pt x="169" y="1033"/>
                  </a:lnTo>
                  <a:lnTo>
                    <a:pt x="173" y="755"/>
                  </a:lnTo>
                  <a:lnTo>
                    <a:pt x="183" y="810"/>
                  </a:lnTo>
                  <a:lnTo>
                    <a:pt x="193" y="979"/>
                  </a:lnTo>
                  <a:lnTo>
                    <a:pt x="203" y="909"/>
                  </a:lnTo>
                  <a:lnTo>
                    <a:pt x="208" y="1142"/>
                  </a:lnTo>
                  <a:lnTo>
                    <a:pt x="218" y="1520"/>
                  </a:lnTo>
                  <a:lnTo>
                    <a:pt x="228" y="1356"/>
                  </a:lnTo>
                  <a:lnTo>
                    <a:pt x="238" y="1048"/>
                  </a:lnTo>
                  <a:lnTo>
                    <a:pt x="243" y="1048"/>
                  </a:lnTo>
                  <a:lnTo>
                    <a:pt x="253" y="864"/>
                  </a:lnTo>
                  <a:lnTo>
                    <a:pt x="263" y="661"/>
                  </a:lnTo>
                  <a:lnTo>
                    <a:pt x="273" y="969"/>
                  </a:lnTo>
                  <a:lnTo>
                    <a:pt x="278" y="1192"/>
                  </a:lnTo>
                  <a:lnTo>
                    <a:pt x="288" y="964"/>
                  </a:lnTo>
                  <a:lnTo>
                    <a:pt x="298" y="904"/>
                  </a:lnTo>
                  <a:lnTo>
                    <a:pt x="308" y="934"/>
                  </a:lnTo>
                  <a:lnTo>
                    <a:pt x="312" y="656"/>
                  </a:lnTo>
                  <a:lnTo>
                    <a:pt x="322" y="661"/>
                  </a:lnTo>
                  <a:lnTo>
                    <a:pt x="332" y="1088"/>
                  </a:lnTo>
                  <a:lnTo>
                    <a:pt x="342" y="1167"/>
                  </a:lnTo>
                  <a:lnTo>
                    <a:pt x="347" y="1013"/>
                  </a:lnTo>
                  <a:lnTo>
                    <a:pt x="357" y="1073"/>
                  </a:lnTo>
                  <a:lnTo>
                    <a:pt x="367" y="854"/>
                  </a:lnTo>
                  <a:lnTo>
                    <a:pt x="377" y="407"/>
                  </a:lnTo>
                  <a:lnTo>
                    <a:pt x="382" y="452"/>
                  </a:lnTo>
                  <a:lnTo>
                    <a:pt x="392" y="671"/>
                  </a:lnTo>
                  <a:lnTo>
                    <a:pt x="402" y="532"/>
                  </a:lnTo>
                  <a:lnTo>
                    <a:pt x="412" y="522"/>
                  </a:lnTo>
                  <a:lnTo>
                    <a:pt x="417" y="611"/>
                  </a:lnTo>
                  <a:lnTo>
                    <a:pt x="427" y="263"/>
                  </a:lnTo>
                  <a:lnTo>
                    <a:pt x="437" y="0"/>
                  </a:lnTo>
                  <a:lnTo>
                    <a:pt x="447" y="273"/>
                  </a:lnTo>
                  <a:lnTo>
                    <a:pt x="452" y="462"/>
                  </a:lnTo>
                  <a:lnTo>
                    <a:pt x="461" y="507"/>
                  </a:lnTo>
                  <a:lnTo>
                    <a:pt x="471" y="849"/>
                  </a:lnTo>
                  <a:lnTo>
                    <a:pt x="481" y="974"/>
                  </a:lnTo>
                  <a:lnTo>
                    <a:pt x="486" y="626"/>
                  </a:lnTo>
                  <a:lnTo>
                    <a:pt x="496" y="571"/>
                  </a:lnTo>
                  <a:lnTo>
                    <a:pt x="506" y="785"/>
                  </a:lnTo>
                  <a:lnTo>
                    <a:pt x="516" y="735"/>
                  </a:lnTo>
                  <a:lnTo>
                    <a:pt x="521" y="834"/>
                  </a:lnTo>
                  <a:lnTo>
                    <a:pt x="531" y="1167"/>
                  </a:lnTo>
                  <a:lnTo>
                    <a:pt x="541" y="1018"/>
                  </a:lnTo>
                  <a:lnTo>
                    <a:pt x="551" y="646"/>
                  </a:lnTo>
                  <a:lnTo>
                    <a:pt x="556" y="676"/>
                  </a:lnTo>
                  <a:lnTo>
                    <a:pt x="566" y="690"/>
                  </a:lnTo>
                  <a:lnTo>
                    <a:pt x="576" y="596"/>
                  </a:lnTo>
                  <a:lnTo>
                    <a:pt x="586" y="939"/>
                  </a:lnTo>
                  <a:lnTo>
                    <a:pt x="591" y="1301"/>
                  </a:lnTo>
                  <a:lnTo>
                    <a:pt x="600" y="1137"/>
                  </a:lnTo>
                  <a:lnTo>
                    <a:pt x="610" y="1033"/>
                  </a:lnTo>
                  <a:lnTo>
                    <a:pt x="620" y="1152"/>
                  </a:lnTo>
                  <a:lnTo>
                    <a:pt x="625" y="998"/>
                  </a:lnTo>
                  <a:lnTo>
                    <a:pt x="635" y="964"/>
                  </a:lnTo>
                  <a:lnTo>
                    <a:pt x="645" y="1371"/>
                  </a:lnTo>
                  <a:lnTo>
                    <a:pt x="655" y="1465"/>
                  </a:lnTo>
                  <a:lnTo>
                    <a:pt x="660" y="1177"/>
                  </a:lnTo>
                  <a:lnTo>
                    <a:pt x="670" y="1098"/>
                  </a:lnTo>
                  <a:lnTo>
                    <a:pt x="680" y="934"/>
                  </a:lnTo>
                  <a:lnTo>
                    <a:pt x="690" y="502"/>
                  </a:lnTo>
                  <a:lnTo>
                    <a:pt x="695" y="512"/>
                  </a:lnTo>
                  <a:lnTo>
                    <a:pt x="705" y="815"/>
                  </a:lnTo>
                  <a:lnTo>
                    <a:pt x="715" y="735"/>
                  </a:lnTo>
                  <a:lnTo>
                    <a:pt x="725" y="631"/>
                  </a:lnTo>
                  <a:lnTo>
                    <a:pt x="730" y="735"/>
                  </a:lnTo>
                  <a:lnTo>
                    <a:pt x="739" y="492"/>
                  </a:lnTo>
                  <a:lnTo>
                    <a:pt x="749" y="214"/>
                  </a:lnTo>
                  <a:lnTo>
                    <a:pt x="759" y="492"/>
                  </a:lnTo>
                  <a:lnTo>
                    <a:pt x="764" y="755"/>
                  </a:lnTo>
                  <a:lnTo>
                    <a:pt x="774" y="710"/>
                  </a:lnTo>
                  <a:lnTo>
                    <a:pt x="784" y="864"/>
                  </a:lnTo>
                  <a:lnTo>
                    <a:pt x="794" y="919"/>
                  </a:lnTo>
                  <a:lnTo>
                    <a:pt x="799" y="497"/>
                  </a:lnTo>
                  <a:lnTo>
                    <a:pt x="809" y="293"/>
                  </a:lnTo>
                  <a:lnTo>
                    <a:pt x="819" y="502"/>
                  </a:lnTo>
                  <a:lnTo>
                    <a:pt x="829" y="492"/>
                  </a:lnTo>
                  <a:lnTo>
                    <a:pt x="834" y="477"/>
                  </a:lnTo>
                  <a:lnTo>
                    <a:pt x="844" y="750"/>
                  </a:lnTo>
                  <a:lnTo>
                    <a:pt x="854" y="666"/>
                  </a:lnTo>
                  <a:lnTo>
                    <a:pt x="864" y="283"/>
                  </a:lnTo>
                  <a:lnTo>
                    <a:pt x="869" y="343"/>
                  </a:lnTo>
                  <a:lnTo>
                    <a:pt x="878" y="551"/>
                  </a:lnTo>
                  <a:lnTo>
                    <a:pt x="888" y="561"/>
                  </a:lnTo>
                  <a:lnTo>
                    <a:pt x="898" y="884"/>
                  </a:lnTo>
                  <a:lnTo>
                    <a:pt x="903" y="1296"/>
                  </a:lnTo>
                  <a:lnTo>
                    <a:pt x="913" y="1152"/>
                  </a:lnTo>
                  <a:lnTo>
                    <a:pt x="923" y="954"/>
                  </a:lnTo>
                  <a:lnTo>
                    <a:pt x="933" y="1083"/>
                  </a:lnTo>
                  <a:lnTo>
                    <a:pt x="938" y="1023"/>
                  </a:lnTo>
                  <a:lnTo>
                    <a:pt x="948" y="949"/>
                  </a:lnTo>
                  <a:lnTo>
                    <a:pt x="958" y="1291"/>
                  </a:lnTo>
                  <a:lnTo>
                    <a:pt x="968" y="1425"/>
                  </a:lnTo>
                  <a:lnTo>
                    <a:pt x="973" y="1083"/>
                  </a:lnTo>
                  <a:lnTo>
                    <a:pt x="983" y="939"/>
                  </a:lnTo>
                  <a:lnTo>
                    <a:pt x="993" y="904"/>
                  </a:lnTo>
                  <a:lnTo>
                    <a:pt x="1003" y="611"/>
                  </a:lnTo>
                  <a:lnTo>
                    <a:pt x="1008" y="661"/>
                  </a:lnTo>
                  <a:lnTo>
                    <a:pt x="1018" y="1083"/>
                  </a:lnTo>
                  <a:lnTo>
                    <a:pt x="1027" y="1113"/>
                  </a:lnTo>
                  <a:lnTo>
                    <a:pt x="1037" y="954"/>
                  </a:lnTo>
                  <a:lnTo>
                    <a:pt x="1042" y="1043"/>
                  </a:lnTo>
                  <a:lnTo>
                    <a:pt x="1052" y="899"/>
                  </a:lnTo>
                  <a:lnTo>
                    <a:pt x="1062" y="611"/>
                  </a:lnTo>
                  <a:lnTo>
                    <a:pt x="1072" y="8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2" name="Group 88"/>
          <p:cNvGrpSpPr>
            <a:grpSpLocks noChangeAspect="1"/>
          </p:cNvGrpSpPr>
          <p:nvPr/>
        </p:nvGrpSpPr>
        <p:grpSpPr>
          <a:xfrm>
            <a:off x="3392297" y="3904410"/>
            <a:ext cx="2022758" cy="1656955"/>
            <a:chOff x="2079876" y="4508349"/>
            <a:chExt cx="1896254" cy="1536393"/>
          </a:xfrm>
        </p:grpSpPr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Line 15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Line 18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Line 19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2079876" y="4651595"/>
              <a:ext cx="959045" cy="1279599"/>
            </a:xfrm>
            <a:custGeom>
              <a:avLst/>
              <a:gdLst/>
              <a:ahLst/>
              <a:cxnLst>
                <a:cxn ang="0">
                  <a:pos x="15" y="894"/>
                </a:cxn>
                <a:cxn ang="0">
                  <a:pos x="40" y="362"/>
                </a:cxn>
                <a:cxn ang="0">
                  <a:pos x="65" y="367"/>
                </a:cxn>
                <a:cxn ang="0">
                  <a:pos x="95" y="486"/>
                </a:cxn>
                <a:cxn ang="0">
                  <a:pos x="120" y="481"/>
                </a:cxn>
                <a:cxn ang="0">
                  <a:pos x="144" y="1067"/>
                </a:cxn>
                <a:cxn ang="0">
                  <a:pos x="169" y="640"/>
                </a:cxn>
                <a:cxn ang="0">
                  <a:pos x="199" y="864"/>
                </a:cxn>
                <a:cxn ang="0">
                  <a:pos x="224" y="606"/>
                </a:cxn>
                <a:cxn ang="0">
                  <a:pos x="249" y="735"/>
                </a:cxn>
                <a:cxn ang="0">
                  <a:pos x="274" y="1127"/>
                </a:cxn>
                <a:cxn ang="0">
                  <a:pos x="303" y="804"/>
                </a:cxn>
                <a:cxn ang="0">
                  <a:pos x="328" y="1057"/>
                </a:cxn>
                <a:cxn ang="0">
                  <a:pos x="353" y="457"/>
                </a:cxn>
                <a:cxn ang="0">
                  <a:pos x="378" y="645"/>
                </a:cxn>
                <a:cxn ang="0">
                  <a:pos x="408" y="695"/>
                </a:cxn>
                <a:cxn ang="0">
                  <a:pos x="432" y="611"/>
                </a:cxn>
                <a:cxn ang="0">
                  <a:pos x="457" y="834"/>
                </a:cxn>
                <a:cxn ang="0">
                  <a:pos x="482" y="208"/>
                </a:cxn>
                <a:cxn ang="0">
                  <a:pos x="512" y="516"/>
                </a:cxn>
                <a:cxn ang="0">
                  <a:pos x="537" y="382"/>
                </a:cxn>
                <a:cxn ang="0">
                  <a:pos x="561" y="779"/>
                </a:cxn>
                <a:cxn ang="0">
                  <a:pos x="586" y="1077"/>
                </a:cxn>
                <a:cxn ang="0">
                  <a:pos x="616" y="779"/>
                </a:cxn>
                <a:cxn ang="0">
                  <a:pos x="641" y="1087"/>
                </a:cxn>
                <a:cxn ang="0">
                  <a:pos x="666" y="675"/>
                </a:cxn>
                <a:cxn ang="0">
                  <a:pos x="691" y="1117"/>
                </a:cxn>
                <a:cxn ang="0">
                  <a:pos x="720" y="1003"/>
                </a:cxn>
                <a:cxn ang="0">
                  <a:pos x="745" y="769"/>
                </a:cxn>
                <a:cxn ang="0">
                  <a:pos x="770" y="665"/>
                </a:cxn>
                <a:cxn ang="0">
                  <a:pos x="795" y="10"/>
                </a:cxn>
                <a:cxn ang="0">
                  <a:pos x="825" y="432"/>
                </a:cxn>
                <a:cxn ang="0">
                  <a:pos x="849" y="268"/>
                </a:cxn>
                <a:cxn ang="0">
                  <a:pos x="874" y="665"/>
                </a:cxn>
                <a:cxn ang="0">
                  <a:pos x="899" y="725"/>
                </a:cxn>
                <a:cxn ang="0">
                  <a:pos x="929" y="536"/>
                </a:cxn>
                <a:cxn ang="0">
                  <a:pos x="954" y="1033"/>
                </a:cxn>
                <a:cxn ang="0">
                  <a:pos x="979" y="879"/>
                </a:cxn>
                <a:cxn ang="0">
                  <a:pos x="1003" y="1465"/>
                </a:cxn>
                <a:cxn ang="0">
                  <a:pos x="1033" y="1142"/>
                </a:cxn>
                <a:cxn ang="0">
                  <a:pos x="1058" y="869"/>
                </a:cxn>
                <a:cxn ang="0">
                  <a:pos x="1083" y="675"/>
                </a:cxn>
              </a:cxnLst>
              <a:rect l="0" t="0" r="r" b="b"/>
              <a:pathLst>
                <a:path w="1098" h="1465">
                  <a:moveTo>
                    <a:pt x="0" y="750"/>
                  </a:moveTo>
                  <a:lnTo>
                    <a:pt x="5" y="1038"/>
                  </a:lnTo>
                  <a:lnTo>
                    <a:pt x="15" y="894"/>
                  </a:lnTo>
                  <a:lnTo>
                    <a:pt x="25" y="824"/>
                  </a:lnTo>
                  <a:lnTo>
                    <a:pt x="30" y="809"/>
                  </a:lnTo>
                  <a:lnTo>
                    <a:pt x="40" y="362"/>
                  </a:lnTo>
                  <a:lnTo>
                    <a:pt x="50" y="69"/>
                  </a:lnTo>
                  <a:lnTo>
                    <a:pt x="60" y="293"/>
                  </a:lnTo>
                  <a:lnTo>
                    <a:pt x="65" y="367"/>
                  </a:lnTo>
                  <a:lnTo>
                    <a:pt x="75" y="288"/>
                  </a:lnTo>
                  <a:lnTo>
                    <a:pt x="85" y="496"/>
                  </a:lnTo>
                  <a:lnTo>
                    <a:pt x="95" y="486"/>
                  </a:lnTo>
                  <a:lnTo>
                    <a:pt x="100" y="119"/>
                  </a:lnTo>
                  <a:lnTo>
                    <a:pt x="110" y="159"/>
                  </a:lnTo>
                  <a:lnTo>
                    <a:pt x="120" y="481"/>
                  </a:lnTo>
                  <a:lnTo>
                    <a:pt x="130" y="536"/>
                  </a:lnTo>
                  <a:lnTo>
                    <a:pt x="134" y="725"/>
                  </a:lnTo>
                  <a:lnTo>
                    <a:pt x="144" y="1067"/>
                  </a:lnTo>
                  <a:lnTo>
                    <a:pt x="154" y="894"/>
                  </a:lnTo>
                  <a:lnTo>
                    <a:pt x="164" y="556"/>
                  </a:lnTo>
                  <a:lnTo>
                    <a:pt x="169" y="640"/>
                  </a:lnTo>
                  <a:lnTo>
                    <a:pt x="179" y="675"/>
                  </a:lnTo>
                  <a:lnTo>
                    <a:pt x="189" y="581"/>
                  </a:lnTo>
                  <a:lnTo>
                    <a:pt x="199" y="864"/>
                  </a:lnTo>
                  <a:lnTo>
                    <a:pt x="204" y="1072"/>
                  </a:lnTo>
                  <a:lnTo>
                    <a:pt x="214" y="759"/>
                  </a:lnTo>
                  <a:lnTo>
                    <a:pt x="224" y="606"/>
                  </a:lnTo>
                  <a:lnTo>
                    <a:pt x="234" y="730"/>
                  </a:lnTo>
                  <a:lnTo>
                    <a:pt x="239" y="640"/>
                  </a:lnTo>
                  <a:lnTo>
                    <a:pt x="249" y="735"/>
                  </a:lnTo>
                  <a:lnTo>
                    <a:pt x="259" y="1231"/>
                  </a:lnTo>
                  <a:lnTo>
                    <a:pt x="269" y="1355"/>
                  </a:lnTo>
                  <a:lnTo>
                    <a:pt x="274" y="1127"/>
                  </a:lnTo>
                  <a:lnTo>
                    <a:pt x="283" y="1157"/>
                  </a:lnTo>
                  <a:lnTo>
                    <a:pt x="293" y="1097"/>
                  </a:lnTo>
                  <a:lnTo>
                    <a:pt x="303" y="804"/>
                  </a:lnTo>
                  <a:lnTo>
                    <a:pt x="308" y="938"/>
                  </a:lnTo>
                  <a:lnTo>
                    <a:pt x="318" y="1241"/>
                  </a:lnTo>
                  <a:lnTo>
                    <a:pt x="328" y="1057"/>
                  </a:lnTo>
                  <a:lnTo>
                    <a:pt x="338" y="839"/>
                  </a:lnTo>
                  <a:lnTo>
                    <a:pt x="343" y="804"/>
                  </a:lnTo>
                  <a:lnTo>
                    <a:pt x="353" y="457"/>
                  </a:lnTo>
                  <a:lnTo>
                    <a:pt x="363" y="164"/>
                  </a:lnTo>
                  <a:lnTo>
                    <a:pt x="373" y="442"/>
                  </a:lnTo>
                  <a:lnTo>
                    <a:pt x="378" y="645"/>
                  </a:lnTo>
                  <a:lnTo>
                    <a:pt x="388" y="546"/>
                  </a:lnTo>
                  <a:lnTo>
                    <a:pt x="398" y="660"/>
                  </a:lnTo>
                  <a:lnTo>
                    <a:pt x="408" y="695"/>
                  </a:lnTo>
                  <a:lnTo>
                    <a:pt x="413" y="327"/>
                  </a:lnTo>
                  <a:lnTo>
                    <a:pt x="422" y="278"/>
                  </a:lnTo>
                  <a:lnTo>
                    <a:pt x="432" y="611"/>
                  </a:lnTo>
                  <a:lnTo>
                    <a:pt x="442" y="650"/>
                  </a:lnTo>
                  <a:lnTo>
                    <a:pt x="447" y="640"/>
                  </a:lnTo>
                  <a:lnTo>
                    <a:pt x="457" y="834"/>
                  </a:lnTo>
                  <a:lnTo>
                    <a:pt x="467" y="625"/>
                  </a:lnTo>
                  <a:lnTo>
                    <a:pt x="477" y="174"/>
                  </a:lnTo>
                  <a:lnTo>
                    <a:pt x="482" y="208"/>
                  </a:lnTo>
                  <a:lnTo>
                    <a:pt x="492" y="352"/>
                  </a:lnTo>
                  <a:lnTo>
                    <a:pt x="502" y="288"/>
                  </a:lnTo>
                  <a:lnTo>
                    <a:pt x="512" y="516"/>
                  </a:lnTo>
                  <a:lnTo>
                    <a:pt x="517" y="794"/>
                  </a:lnTo>
                  <a:lnTo>
                    <a:pt x="527" y="551"/>
                  </a:lnTo>
                  <a:lnTo>
                    <a:pt x="537" y="382"/>
                  </a:lnTo>
                  <a:lnTo>
                    <a:pt x="547" y="615"/>
                  </a:lnTo>
                  <a:lnTo>
                    <a:pt x="552" y="690"/>
                  </a:lnTo>
                  <a:lnTo>
                    <a:pt x="561" y="779"/>
                  </a:lnTo>
                  <a:lnTo>
                    <a:pt x="571" y="1236"/>
                  </a:lnTo>
                  <a:lnTo>
                    <a:pt x="581" y="1395"/>
                  </a:lnTo>
                  <a:lnTo>
                    <a:pt x="586" y="1077"/>
                  </a:lnTo>
                  <a:lnTo>
                    <a:pt x="596" y="1003"/>
                  </a:lnTo>
                  <a:lnTo>
                    <a:pt x="606" y="1018"/>
                  </a:lnTo>
                  <a:lnTo>
                    <a:pt x="616" y="779"/>
                  </a:lnTo>
                  <a:lnTo>
                    <a:pt x="621" y="859"/>
                  </a:lnTo>
                  <a:lnTo>
                    <a:pt x="631" y="1206"/>
                  </a:lnTo>
                  <a:lnTo>
                    <a:pt x="641" y="1087"/>
                  </a:lnTo>
                  <a:lnTo>
                    <a:pt x="651" y="814"/>
                  </a:lnTo>
                  <a:lnTo>
                    <a:pt x="656" y="834"/>
                  </a:lnTo>
                  <a:lnTo>
                    <a:pt x="666" y="675"/>
                  </a:lnTo>
                  <a:lnTo>
                    <a:pt x="676" y="462"/>
                  </a:lnTo>
                  <a:lnTo>
                    <a:pt x="686" y="784"/>
                  </a:lnTo>
                  <a:lnTo>
                    <a:pt x="691" y="1117"/>
                  </a:lnTo>
                  <a:lnTo>
                    <a:pt x="700" y="993"/>
                  </a:lnTo>
                  <a:lnTo>
                    <a:pt x="710" y="978"/>
                  </a:lnTo>
                  <a:lnTo>
                    <a:pt x="720" y="1003"/>
                  </a:lnTo>
                  <a:lnTo>
                    <a:pt x="725" y="640"/>
                  </a:lnTo>
                  <a:lnTo>
                    <a:pt x="735" y="476"/>
                  </a:lnTo>
                  <a:lnTo>
                    <a:pt x="745" y="769"/>
                  </a:lnTo>
                  <a:lnTo>
                    <a:pt x="755" y="794"/>
                  </a:lnTo>
                  <a:lnTo>
                    <a:pt x="760" y="615"/>
                  </a:lnTo>
                  <a:lnTo>
                    <a:pt x="770" y="665"/>
                  </a:lnTo>
                  <a:lnTo>
                    <a:pt x="780" y="476"/>
                  </a:lnTo>
                  <a:lnTo>
                    <a:pt x="790" y="0"/>
                  </a:lnTo>
                  <a:lnTo>
                    <a:pt x="795" y="10"/>
                  </a:lnTo>
                  <a:lnTo>
                    <a:pt x="805" y="288"/>
                  </a:lnTo>
                  <a:lnTo>
                    <a:pt x="815" y="283"/>
                  </a:lnTo>
                  <a:lnTo>
                    <a:pt x="825" y="432"/>
                  </a:lnTo>
                  <a:lnTo>
                    <a:pt x="830" y="710"/>
                  </a:lnTo>
                  <a:lnTo>
                    <a:pt x="840" y="516"/>
                  </a:lnTo>
                  <a:lnTo>
                    <a:pt x="849" y="268"/>
                  </a:lnTo>
                  <a:lnTo>
                    <a:pt x="859" y="506"/>
                  </a:lnTo>
                  <a:lnTo>
                    <a:pt x="864" y="665"/>
                  </a:lnTo>
                  <a:lnTo>
                    <a:pt x="874" y="665"/>
                  </a:lnTo>
                  <a:lnTo>
                    <a:pt x="884" y="983"/>
                  </a:lnTo>
                  <a:lnTo>
                    <a:pt x="894" y="1117"/>
                  </a:lnTo>
                  <a:lnTo>
                    <a:pt x="899" y="725"/>
                  </a:lnTo>
                  <a:lnTo>
                    <a:pt x="909" y="551"/>
                  </a:lnTo>
                  <a:lnTo>
                    <a:pt x="919" y="655"/>
                  </a:lnTo>
                  <a:lnTo>
                    <a:pt x="929" y="536"/>
                  </a:lnTo>
                  <a:lnTo>
                    <a:pt x="934" y="615"/>
                  </a:lnTo>
                  <a:lnTo>
                    <a:pt x="944" y="1028"/>
                  </a:lnTo>
                  <a:lnTo>
                    <a:pt x="954" y="1033"/>
                  </a:lnTo>
                  <a:lnTo>
                    <a:pt x="964" y="764"/>
                  </a:lnTo>
                  <a:lnTo>
                    <a:pt x="969" y="834"/>
                  </a:lnTo>
                  <a:lnTo>
                    <a:pt x="979" y="879"/>
                  </a:lnTo>
                  <a:lnTo>
                    <a:pt x="988" y="755"/>
                  </a:lnTo>
                  <a:lnTo>
                    <a:pt x="998" y="1072"/>
                  </a:lnTo>
                  <a:lnTo>
                    <a:pt x="1003" y="1465"/>
                  </a:lnTo>
                  <a:lnTo>
                    <a:pt x="1013" y="1316"/>
                  </a:lnTo>
                  <a:lnTo>
                    <a:pt x="1023" y="1142"/>
                  </a:lnTo>
                  <a:lnTo>
                    <a:pt x="1033" y="1142"/>
                  </a:lnTo>
                  <a:lnTo>
                    <a:pt x="1038" y="824"/>
                  </a:lnTo>
                  <a:lnTo>
                    <a:pt x="1048" y="596"/>
                  </a:lnTo>
                  <a:lnTo>
                    <a:pt x="1058" y="869"/>
                  </a:lnTo>
                  <a:lnTo>
                    <a:pt x="1068" y="958"/>
                  </a:lnTo>
                  <a:lnTo>
                    <a:pt x="1073" y="700"/>
                  </a:lnTo>
                  <a:lnTo>
                    <a:pt x="1083" y="675"/>
                  </a:lnTo>
                  <a:lnTo>
                    <a:pt x="1093" y="576"/>
                  </a:lnTo>
                  <a:lnTo>
                    <a:pt x="1098" y="1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1"/>
            <p:cNvSpPr>
              <a:spLocks/>
            </p:cNvSpPr>
            <p:nvPr/>
          </p:nvSpPr>
          <p:spPr bwMode="auto">
            <a:xfrm>
              <a:off x="3038921" y="4586086"/>
              <a:ext cx="936335" cy="1327639"/>
            </a:xfrm>
            <a:custGeom>
              <a:avLst/>
              <a:gdLst/>
              <a:ahLst/>
              <a:cxnLst>
                <a:cxn ang="0">
                  <a:pos x="10" y="263"/>
                </a:cxn>
                <a:cxn ang="0">
                  <a:pos x="29" y="695"/>
                </a:cxn>
                <a:cxn ang="0">
                  <a:pos x="44" y="909"/>
                </a:cxn>
                <a:cxn ang="0">
                  <a:pos x="64" y="343"/>
                </a:cxn>
                <a:cxn ang="0">
                  <a:pos x="79" y="671"/>
                </a:cxn>
                <a:cxn ang="0">
                  <a:pos x="99" y="710"/>
                </a:cxn>
                <a:cxn ang="0">
                  <a:pos x="114" y="402"/>
                </a:cxn>
                <a:cxn ang="0">
                  <a:pos x="134" y="368"/>
                </a:cxn>
                <a:cxn ang="0">
                  <a:pos x="149" y="497"/>
                </a:cxn>
                <a:cxn ang="0">
                  <a:pos x="169" y="1033"/>
                </a:cxn>
                <a:cxn ang="0">
                  <a:pos x="183" y="810"/>
                </a:cxn>
                <a:cxn ang="0">
                  <a:pos x="203" y="909"/>
                </a:cxn>
                <a:cxn ang="0">
                  <a:pos x="218" y="1520"/>
                </a:cxn>
                <a:cxn ang="0">
                  <a:pos x="238" y="1048"/>
                </a:cxn>
                <a:cxn ang="0">
                  <a:pos x="253" y="864"/>
                </a:cxn>
                <a:cxn ang="0">
                  <a:pos x="273" y="969"/>
                </a:cxn>
                <a:cxn ang="0">
                  <a:pos x="288" y="964"/>
                </a:cxn>
                <a:cxn ang="0">
                  <a:pos x="308" y="934"/>
                </a:cxn>
                <a:cxn ang="0">
                  <a:pos x="322" y="661"/>
                </a:cxn>
                <a:cxn ang="0">
                  <a:pos x="342" y="1167"/>
                </a:cxn>
                <a:cxn ang="0">
                  <a:pos x="357" y="1073"/>
                </a:cxn>
                <a:cxn ang="0">
                  <a:pos x="377" y="407"/>
                </a:cxn>
                <a:cxn ang="0">
                  <a:pos x="392" y="671"/>
                </a:cxn>
                <a:cxn ang="0">
                  <a:pos x="412" y="522"/>
                </a:cxn>
                <a:cxn ang="0">
                  <a:pos x="427" y="263"/>
                </a:cxn>
                <a:cxn ang="0">
                  <a:pos x="447" y="273"/>
                </a:cxn>
                <a:cxn ang="0">
                  <a:pos x="461" y="507"/>
                </a:cxn>
                <a:cxn ang="0">
                  <a:pos x="481" y="974"/>
                </a:cxn>
                <a:cxn ang="0">
                  <a:pos x="496" y="571"/>
                </a:cxn>
                <a:cxn ang="0">
                  <a:pos x="516" y="735"/>
                </a:cxn>
                <a:cxn ang="0">
                  <a:pos x="531" y="1167"/>
                </a:cxn>
                <a:cxn ang="0">
                  <a:pos x="551" y="646"/>
                </a:cxn>
                <a:cxn ang="0">
                  <a:pos x="566" y="690"/>
                </a:cxn>
                <a:cxn ang="0">
                  <a:pos x="586" y="939"/>
                </a:cxn>
                <a:cxn ang="0">
                  <a:pos x="600" y="1137"/>
                </a:cxn>
                <a:cxn ang="0">
                  <a:pos x="620" y="1152"/>
                </a:cxn>
                <a:cxn ang="0">
                  <a:pos x="635" y="964"/>
                </a:cxn>
                <a:cxn ang="0">
                  <a:pos x="655" y="1465"/>
                </a:cxn>
                <a:cxn ang="0">
                  <a:pos x="670" y="1098"/>
                </a:cxn>
                <a:cxn ang="0">
                  <a:pos x="690" y="502"/>
                </a:cxn>
                <a:cxn ang="0">
                  <a:pos x="705" y="815"/>
                </a:cxn>
                <a:cxn ang="0">
                  <a:pos x="725" y="631"/>
                </a:cxn>
                <a:cxn ang="0">
                  <a:pos x="739" y="492"/>
                </a:cxn>
                <a:cxn ang="0">
                  <a:pos x="759" y="492"/>
                </a:cxn>
                <a:cxn ang="0">
                  <a:pos x="774" y="710"/>
                </a:cxn>
                <a:cxn ang="0">
                  <a:pos x="794" y="919"/>
                </a:cxn>
                <a:cxn ang="0">
                  <a:pos x="809" y="293"/>
                </a:cxn>
                <a:cxn ang="0">
                  <a:pos x="829" y="492"/>
                </a:cxn>
                <a:cxn ang="0">
                  <a:pos x="844" y="750"/>
                </a:cxn>
                <a:cxn ang="0">
                  <a:pos x="864" y="283"/>
                </a:cxn>
                <a:cxn ang="0">
                  <a:pos x="878" y="551"/>
                </a:cxn>
                <a:cxn ang="0">
                  <a:pos x="898" y="884"/>
                </a:cxn>
                <a:cxn ang="0">
                  <a:pos x="913" y="1152"/>
                </a:cxn>
                <a:cxn ang="0">
                  <a:pos x="933" y="1083"/>
                </a:cxn>
                <a:cxn ang="0">
                  <a:pos x="948" y="949"/>
                </a:cxn>
                <a:cxn ang="0">
                  <a:pos x="968" y="1425"/>
                </a:cxn>
                <a:cxn ang="0">
                  <a:pos x="983" y="939"/>
                </a:cxn>
                <a:cxn ang="0">
                  <a:pos x="1003" y="611"/>
                </a:cxn>
                <a:cxn ang="0">
                  <a:pos x="1018" y="1083"/>
                </a:cxn>
                <a:cxn ang="0">
                  <a:pos x="1037" y="954"/>
                </a:cxn>
                <a:cxn ang="0">
                  <a:pos x="1052" y="899"/>
                </a:cxn>
                <a:cxn ang="0">
                  <a:pos x="1072" y="825"/>
                </a:cxn>
              </a:cxnLst>
              <a:rect l="0" t="0" r="r" b="b"/>
              <a:pathLst>
                <a:path w="1072" h="1520">
                  <a:moveTo>
                    <a:pt x="0" y="249"/>
                  </a:moveTo>
                  <a:lnTo>
                    <a:pt x="10" y="263"/>
                  </a:lnTo>
                  <a:lnTo>
                    <a:pt x="20" y="646"/>
                  </a:lnTo>
                  <a:lnTo>
                    <a:pt x="29" y="695"/>
                  </a:lnTo>
                  <a:lnTo>
                    <a:pt x="34" y="710"/>
                  </a:lnTo>
                  <a:lnTo>
                    <a:pt x="44" y="909"/>
                  </a:lnTo>
                  <a:lnTo>
                    <a:pt x="54" y="705"/>
                  </a:lnTo>
                  <a:lnTo>
                    <a:pt x="64" y="343"/>
                  </a:lnTo>
                  <a:lnTo>
                    <a:pt x="69" y="492"/>
                  </a:lnTo>
                  <a:lnTo>
                    <a:pt x="79" y="671"/>
                  </a:lnTo>
                  <a:lnTo>
                    <a:pt x="89" y="576"/>
                  </a:lnTo>
                  <a:lnTo>
                    <a:pt x="99" y="710"/>
                  </a:lnTo>
                  <a:lnTo>
                    <a:pt x="104" y="810"/>
                  </a:lnTo>
                  <a:lnTo>
                    <a:pt x="114" y="402"/>
                  </a:lnTo>
                  <a:lnTo>
                    <a:pt x="124" y="164"/>
                  </a:lnTo>
                  <a:lnTo>
                    <a:pt x="134" y="368"/>
                  </a:lnTo>
                  <a:lnTo>
                    <a:pt x="139" y="412"/>
                  </a:lnTo>
                  <a:lnTo>
                    <a:pt x="149" y="497"/>
                  </a:lnTo>
                  <a:lnTo>
                    <a:pt x="159" y="929"/>
                  </a:lnTo>
                  <a:lnTo>
                    <a:pt x="169" y="1033"/>
                  </a:lnTo>
                  <a:lnTo>
                    <a:pt x="173" y="755"/>
                  </a:lnTo>
                  <a:lnTo>
                    <a:pt x="183" y="810"/>
                  </a:lnTo>
                  <a:lnTo>
                    <a:pt x="193" y="979"/>
                  </a:lnTo>
                  <a:lnTo>
                    <a:pt x="203" y="909"/>
                  </a:lnTo>
                  <a:lnTo>
                    <a:pt x="208" y="1142"/>
                  </a:lnTo>
                  <a:lnTo>
                    <a:pt x="218" y="1520"/>
                  </a:lnTo>
                  <a:lnTo>
                    <a:pt x="228" y="1356"/>
                  </a:lnTo>
                  <a:lnTo>
                    <a:pt x="238" y="1048"/>
                  </a:lnTo>
                  <a:lnTo>
                    <a:pt x="243" y="1048"/>
                  </a:lnTo>
                  <a:lnTo>
                    <a:pt x="253" y="864"/>
                  </a:lnTo>
                  <a:lnTo>
                    <a:pt x="263" y="661"/>
                  </a:lnTo>
                  <a:lnTo>
                    <a:pt x="273" y="969"/>
                  </a:lnTo>
                  <a:lnTo>
                    <a:pt x="278" y="1192"/>
                  </a:lnTo>
                  <a:lnTo>
                    <a:pt x="288" y="964"/>
                  </a:lnTo>
                  <a:lnTo>
                    <a:pt x="298" y="904"/>
                  </a:lnTo>
                  <a:lnTo>
                    <a:pt x="308" y="934"/>
                  </a:lnTo>
                  <a:lnTo>
                    <a:pt x="312" y="656"/>
                  </a:lnTo>
                  <a:lnTo>
                    <a:pt x="322" y="661"/>
                  </a:lnTo>
                  <a:lnTo>
                    <a:pt x="332" y="1088"/>
                  </a:lnTo>
                  <a:lnTo>
                    <a:pt x="342" y="1167"/>
                  </a:lnTo>
                  <a:lnTo>
                    <a:pt x="347" y="1013"/>
                  </a:lnTo>
                  <a:lnTo>
                    <a:pt x="357" y="1073"/>
                  </a:lnTo>
                  <a:lnTo>
                    <a:pt x="367" y="854"/>
                  </a:lnTo>
                  <a:lnTo>
                    <a:pt x="377" y="407"/>
                  </a:lnTo>
                  <a:lnTo>
                    <a:pt x="382" y="452"/>
                  </a:lnTo>
                  <a:lnTo>
                    <a:pt x="392" y="671"/>
                  </a:lnTo>
                  <a:lnTo>
                    <a:pt x="402" y="532"/>
                  </a:lnTo>
                  <a:lnTo>
                    <a:pt x="412" y="522"/>
                  </a:lnTo>
                  <a:lnTo>
                    <a:pt x="417" y="611"/>
                  </a:lnTo>
                  <a:lnTo>
                    <a:pt x="427" y="263"/>
                  </a:lnTo>
                  <a:lnTo>
                    <a:pt x="437" y="0"/>
                  </a:lnTo>
                  <a:lnTo>
                    <a:pt x="447" y="273"/>
                  </a:lnTo>
                  <a:lnTo>
                    <a:pt x="452" y="462"/>
                  </a:lnTo>
                  <a:lnTo>
                    <a:pt x="461" y="507"/>
                  </a:lnTo>
                  <a:lnTo>
                    <a:pt x="471" y="849"/>
                  </a:lnTo>
                  <a:lnTo>
                    <a:pt x="481" y="974"/>
                  </a:lnTo>
                  <a:lnTo>
                    <a:pt x="486" y="626"/>
                  </a:lnTo>
                  <a:lnTo>
                    <a:pt x="496" y="571"/>
                  </a:lnTo>
                  <a:lnTo>
                    <a:pt x="506" y="785"/>
                  </a:lnTo>
                  <a:lnTo>
                    <a:pt x="516" y="735"/>
                  </a:lnTo>
                  <a:lnTo>
                    <a:pt x="521" y="834"/>
                  </a:lnTo>
                  <a:lnTo>
                    <a:pt x="531" y="1167"/>
                  </a:lnTo>
                  <a:lnTo>
                    <a:pt x="541" y="1018"/>
                  </a:lnTo>
                  <a:lnTo>
                    <a:pt x="551" y="646"/>
                  </a:lnTo>
                  <a:lnTo>
                    <a:pt x="556" y="676"/>
                  </a:lnTo>
                  <a:lnTo>
                    <a:pt x="566" y="690"/>
                  </a:lnTo>
                  <a:lnTo>
                    <a:pt x="576" y="596"/>
                  </a:lnTo>
                  <a:lnTo>
                    <a:pt x="586" y="939"/>
                  </a:lnTo>
                  <a:lnTo>
                    <a:pt x="591" y="1301"/>
                  </a:lnTo>
                  <a:lnTo>
                    <a:pt x="600" y="1137"/>
                  </a:lnTo>
                  <a:lnTo>
                    <a:pt x="610" y="1033"/>
                  </a:lnTo>
                  <a:lnTo>
                    <a:pt x="620" y="1152"/>
                  </a:lnTo>
                  <a:lnTo>
                    <a:pt x="625" y="998"/>
                  </a:lnTo>
                  <a:lnTo>
                    <a:pt x="635" y="964"/>
                  </a:lnTo>
                  <a:lnTo>
                    <a:pt x="645" y="1371"/>
                  </a:lnTo>
                  <a:lnTo>
                    <a:pt x="655" y="1465"/>
                  </a:lnTo>
                  <a:lnTo>
                    <a:pt x="660" y="1177"/>
                  </a:lnTo>
                  <a:lnTo>
                    <a:pt x="670" y="1098"/>
                  </a:lnTo>
                  <a:lnTo>
                    <a:pt x="680" y="934"/>
                  </a:lnTo>
                  <a:lnTo>
                    <a:pt x="690" y="502"/>
                  </a:lnTo>
                  <a:lnTo>
                    <a:pt x="695" y="512"/>
                  </a:lnTo>
                  <a:lnTo>
                    <a:pt x="705" y="815"/>
                  </a:lnTo>
                  <a:lnTo>
                    <a:pt x="715" y="735"/>
                  </a:lnTo>
                  <a:lnTo>
                    <a:pt x="725" y="631"/>
                  </a:lnTo>
                  <a:lnTo>
                    <a:pt x="730" y="735"/>
                  </a:lnTo>
                  <a:lnTo>
                    <a:pt x="739" y="492"/>
                  </a:lnTo>
                  <a:lnTo>
                    <a:pt x="749" y="214"/>
                  </a:lnTo>
                  <a:lnTo>
                    <a:pt x="759" y="492"/>
                  </a:lnTo>
                  <a:lnTo>
                    <a:pt x="764" y="755"/>
                  </a:lnTo>
                  <a:lnTo>
                    <a:pt x="774" y="710"/>
                  </a:lnTo>
                  <a:lnTo>
                    <a:pt x="784" y="864"/>
                  </a:lnTo>
                  <a:lnTo>
                    <a:pt x="794" y="919"/>
                  </a:lnTo>
                  <a:lnTo>
                    <a:pt x="799" y="497"/>
                  </a:lnTo>
                  <a:lnTo>
                    <a:pt x="809" y="293"/>
                  </a:lnTo>
                  <a:lnTo>
                    <a:pt x="819" y="502"/>
                  </a:lnTo>
                  <a:lnTo>
                    <a:pt x="829" y="492"/>
                  </a:lnTo>
                  <a:lnTo>
                    <a:pt x="834" y="477"/>
                  </a:lnTo>
                  <a:lnTo>
                    <a:pt x="844" y="750"/>
                  </a:lnTo>
                  <a:lnTo>
                    <a:pt x="854" y="666"/>
                  </a:lnTo>
                  <a:lnTo>
                    <a:pt x="864" y="283"/>
                  </a:lnTo>
                  <a:lnTo>
                    <a:pt x="869" y="343"/>
                  </a:lnTo>
                  <a:lnTo>
                    <a:pt x="878" y="551"/>
                  </a:lnTo>
                  <a:lnTo>
                    <a:pt x="888" y="561"/>
                  </a:lnTo>
                  <a:lnTo>
                    <a:pt x="898" y="884"/>
                  </a:lnTo>
                  <a:lnTo>
                    <a:pt x="903" y="1296"/>
                  </a:lnTo>
                  <a:lnTo>
                    <a:pt x="913" y="1152"/>
                  </a:lnTo>
                  <a:lnTo>
                    <a:pt x="923" y="954"/>
                  </a:lnTo>
                  <a:lnTo>
                    <a:pt x="933" y="1083"/>
                  </a:lnTo>
                  <a:lnTo>
                    <a:pt x="938" y="1023"/>
                  </a:lnTo>
                  <a:lnTo>
                    <a:pt x="948" y="949"/>
                  </a:lnTo>
                  <a:lnTo>
                    <a:pt x="958" y="1291"/>
                  </a:lnTo>
                  <a:lnTo>
                    <a:pt x="968" y="1425"/>
                  </a:lnTo>
                  <a:lnTo>
                    <a:pt x="973" y="1083"/>
                  </a:lnTo>
                  <a:lnTo>
                    <a:pt x="983" y="939"/>
                  </a:lnTo>
                  <a:lnTo>
                    <a:pt x="993" y="904"/>
                  </a:lnTo>
                  <a:lnTo>
                    <a:pt x="1003" y="611"/>
                  </a:lnTo>
                  <a:lnTo>
                    <a:pt x="1008" y="661"/>
                  </a:lnTo>
                  <a:lnTo>
                    <a:pt x="1018" y="1083"/>
                  </a:lnTo>
                  <a:lnTo>
                    <a:pt x="1027" y="1113"/>
                  </a:lnTo>
                  <a:lnTo>
                    <a:pt x="1037" y="954"/>
                  </a:lnTo>
                  <a:lnTo>
                    <a:pt x="1042" y="1043"/>
                  </a:lnTo>
                  <a:lnTo>
                    <a:pt x="1052" y="899"/>
                  </a:lnTo>
                  <a:lnTo>
                    <a:pt x="1062" y="611"/>
                  </a:lnTo>
                  <a:lnTo>
                    <a:pt x="1072" y="8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3" name="Group 103"/>
          <p:cNvGrpSpPr>
            <a:grpSpLocks noChangeAspect="1"/>
          </p:cNvGrpSpPr>
          <p:nvPr/>
        </p:nvGrpSpPr>
        <p:grpSpPr>
          <a:xfrm>
            <a:off x="5408521" y="3904410"/>
            <a:ext cx="2022758" cy="1656955"/>
            <a:chOff x="2079876" y="4508349"/>
            <a:chExt cx="1896254" cy="1536393"/>
          </a:xfrm>
        </p:grpSpPr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Rectangle 9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Line 10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Line 11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Line 12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Line 13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20"/>
            <p:cNvSpPr>
              <a:spLocks/>
            </p:cNvSpPr>
            <p:nvPr/>
          </p:nvSpPr>
          <p:spPr bwMode="auto">
            <a:xfrm>
              <a:off x="2079876" y="4651595"/>
              <a:ext cx="959045" cy="1279599"/>
            </a:xfrm>
            <a:custGeom>
              <a:avLst/>
              <a:gdLst/>
              <a:ahLst/>
              <a:cxnLst>
                <a:cxn ang="0">
                  <a:pos x="15" y="894"/>
                </a:cxn>
                <a:cxn ang="0">
                  <a:pos x="40" y="362"/>
                </a:cxn>
                <a:cxn ang="0">
                  <a:pos x="65" y="367"/>
                </a:cxn>
                <a:cxn ang="0">
                  <a:pos x="95" y="486"/>
                </a:cxn>
                <a:cxn ang="0">
                  <a:pos x="120" y="481"/>
                </a:cxn>
                <a:cxn ang="0">
                  <a:pos x="144" y="1067"/>
                </a:cxn>
                <a:cxn ang="0">
                  <a:pos x="169" y="640"/>
                </a:cxn>
                <a:cxn ang="0">
                  <a:pos x="199" y="864"/>
                </a:cxn>
                <a:cxn ang="0">
                  <a:pos x="224" y="606"/>
                </a:cxn>
                <a:cxn ang="0">
                  <a:pos x="249" y="735"/>
                </a:cxn>
                <a:cxn ang="0">
                  <a:pos x="274" y="1127"/>
                </a:cxn>
                <a:cxn ang="0">
                  <a:pos x="303" y="804"/>
                </a:cxn>
                <a:cxn ang="0">
                  <a:pos x="328" y="1057"/>
                </a:cxn>
                <a:cxn ang="0">
                  <a:pos x="353" y="457"/>
                </a:cxn>
                <a:cxn ang="0">
                  <a:pos x="378" y="645"/>
                </a:cxn>
                <a:cxn ang="0">
                  <a:pos x="408" y="695"/>
                </a:cxn>
                <a:cxn ang="0">
                  <a:pos x="432" y="611"/>
                </a:cxn>
                <a:cxn ang="0">
                  <a:pos x="457" y="834"/>
                </a:cxn>
                <a:cxn ang="0">
                  <a:pos x="482" y="208"/>
                </a:cxn>
                <a:cxn ang="0">
                  <a:pos x="512" y="516"/>
                </a:cxn>
                <a:cxn ang="0">
                  <a:pos x="537" y="382"/>
                </a:cxn>
                <a:cxn ang="0">
                  <a:pos x="561" y="779"/>
                </a:cxn>
                <a:cxn ang="0">
                  <a:pos x="586" y="1077"/>
                </a:cxn>
                <a:cxn ang="0">
                  <a:pos x="616" y="779"/>
                </a:cxn>
                <a:cxn ang="0">
                  <a:pos x="641" y="1087"/>
                </a:cxn>
                <a:cxn ang="0">
                  <a:pos x="666" y="675"/>
                </a:cxn>
                <a:cxn ang="0">
                  <a:pos x="691" y="1117"/>
                </a:cxn>
                <a:cxn ang="0">
                  <a:pos x="720" y="1003"/>
                </a:cxn>
                <a:cxn ang="0">
                  <a:pos x="745" y="769"/>
                </a:cxn>
                <a:cxn ang="0">
                  <a:pos x="770" y="665"/>
                </a:cxn>
                <a:cxn ang="0">
                  <a:pos x="795" y="10"/>
                </a:cxn>
                <a:cxn ang="0">
                  <a:pos x="825" y="432"/>
                </a:cxn>
                <a:cxn ang="0">
                  <a:pos x="849" y="268"/>
                </a:cxn>
                <a:cxn ang="0">
                  <a:pos x="874" y="665"/>
                </a:cxn>
                <a:cxn ang="0">
                  <a:pos x="899" y="725"/>
                </a:cxn>
                <a:cxn ang="0">
                  <a:pos x="929" y="536"/>
                </a:cxn>
                <a:cxn ang="0">
                  <a:pos x="954" y="1033"/>
                </a:cxn>
                <a:cxn ang="0">
                  <a:pos x="979" y="879"/>
                </a:cxn>
                <a:cxn ang="0">
                  <a:pos x="1003" y="1465"/>
                </a:cxn>
                <a:cxn ang="0">
                  <a:pos x="1033" y="1142"/>
                </a:cxn>
                <a:cxn ang="0">
                  <a:pos x="1058" y="869"/>
                </a:cxn>
                <a:cxn ang="0">
                  <a:pos x="1083" y="675"/>
                </a:cxn>
              </a:cxnLst>
              <a:rect l="0" t="0" r="r" b="b"/>
              <a:pathLst>
                <a:path w="1098" h="1465">
                  <a:moveTo>
                    <a:pt x="0" y="750"/>
                  </a:moveTo>
                  <a:lnTo>
                    <a:pt x="5" y="1038"/>
                  </a:lnTo>
                  <a:lnTo>
                    <a:pt x="15" y="894"/>
                  </a:lnTo>
                  <a:lnTo>
                    <a:pt x="25" y="824"/>
                  </a:lnTo>
                  <a:lnTo>
                    <a:pt x="30" y="809"/>
                  </a:lnTo>
                  <a:lnTo>
                    <a:pt x="40" y="362"/>
                  </a:lnTo>
                  <a:lnTo>
                    <a:pt x="50" y="69"/>
                  </a:lnTo>
                  <a:lnTo>
                    <a:pt x="60" y="293"/>
                  </a:lnTo>
                  <a:lnTo>
                    <a:pt x="65" y="367"/>
                  </a:lnTo>
                  <a:lnTo>
                    <a:pt x="75" y="288"/>
                  </a:lnTo>
                  <a:lnTo>
                    <a:pt x="85" y="496"/>
                  </a:lnTo>
                  <a:lnTo>
                    <a:pt x="95" y="486"/>
                  </a:lnTo>
                  <a:lnTo>
                    <a:pt x="100" y="119"/>
                  </a:lnTo>
                  <a:lnTo>
                    <a:pt x="110" y="159"/>
                  </a:lnTo>
                  <a:lnTo>
                    <a:pt x="120" y="481"/>
                  </a:lnTo>
                  <a:lnTo>
                    <a:pt x="130" y="536"/>
                  </a:lnTo>
                  <a:lnTo>
                    <a:pt x="134" y="725"/>
                  </a:lnTo>
                  <a:lnTo>
                    <a:pt x="144" y="1067"/>
                  </a:lnTo>
                  <a:lnTo>
                    <a:pt x="154" y="894"/>
                  </a:lnTo>
                  <a:lnTo>
                    <a:pt x="164" y="556"/>
                  </a:lnTo>
                  <a:lnTo>
                    <a:pt x="169" y="640"/>
                  </a:lnTo>
                  <a:lnTo>
                    <a:pt x="179" y="675"/>
                  </a:lnTo>
                  <a:lnTo>
                    <a:pt x="189" y="581"/>
                  </a:lnTo>
                  <a:lnTo>
                    <a:pt x="199" y="864"/>
                  </a:lnTo>
                  <a:lnTo>
                    <a:pt x="204" y="1072"/>
                  </a:lnTo>
                  <a:lnTo>
                    <a:pt x="214" y="759"/>
                  </a:lnTo>
                  <a:lnTo>
                    <a:pt x="224" y="606"/>
                  </a:lnTo>
                  <a:lnTo>
                    <a:pt x="234" y="730"/>
                  </a:lnTo>
                  <a:lnTo>
                    <a:pt x="239" y="640"/>
                  </a:lnTo>
                  <a:lnTo>
                    <a:pt x="249" y="735"/>
                  </a:lnTo>
                  <a:lnTo>
                    <a:pt x="259" y="1231"/>
                  </a:lnTo>
                  <a:lnTo>
                    <a:pt x="269" y="1355"/>
                  </a:lnTo>
                  <a:lnTo>
                    <a:pt x="274" y="1127"/>
                  </a:lnTo>
                  <a:lnTo>
                    <a:pt x="283" y="1157"/>
                  </a:lnTo>
                  <a:lnTo>
                    <a:pt x="293" y="1097"/>
                  </a:lnTo>
                  <a:lnTo>
                    <a:pt x="303" y="804"/>
                  </a:lnTo>
                  <a:lnTo>
                    <a:pt x="308" y="938"/>
                  </a:lnTo>
                  <a:lnTo>
                    <a:pt x="318" y="1241"/>
                  </a:lnTo>
                  <a:lnTo>
                    <a:pt x="328" y="1057"/>
                  </a:lnTo>
                  <a:lnTo>
                    <a:pt x="338" y="839"/>
                  </a:lnTo>
                  <a:lnTo>
                    <a:pt x="343" y="804"/>
                  </a:lnTo>
                  <a:lnTo>
                    <a:pt x="353" y="457"/>
                  </a:lnTo>
                  <a:lnTo>
                    <a:pt x="363" y="164"/>
                  </a:lnTo>
                  <a:lnTo>
                    <a:pt x="373" y="442"/>
                  </a:lnTo>
                  <a:lnTo>
                    <a:pt x="378" y="645"/>
                  </a:lnTo>
                  <a:lnTo>
                    <a:pt x="388" y="546"/>
                  </a:lnTo>
                  <a:lnTo>
                    <a:pt x="398" y="660"/>
                  </a:lnTo>
                  <a:lnTo>
                    <a:pt x="408" y="695"/>
                  </a:lnTo>
                  <a:lnTo>
                    <a:pt x="413" y="327"/>
                  </a:lnTo>
                  <a:lnTo>
                    <a:pt x="422" y="278"/>
                  </a:lnTo>
                  <a:lnTo>
                    <a:pt x="432" y="611"/>
                  </a:lnTo>
                  <a:lnTo>
                    <a:pt x="442" y="650"/>
                  </a:lnTo>
                  <a:lnTo>
                    <a:pt x="447" y="640"/>
                  </a:lnTo>
                  <a:lnTo>
                    <a:pt x="457" y="834"/>
                  </a:lnTo>
                  <a:lnTo>
                    <a:pt x="467" y="625"/>
                  </a:lnTo>
                  <a:lnTo>
                    <a:pt x="477" y="174"/>
                  </a:lnTo>
                  <a:lnTo>
                    <a:pt x="482" y="208"/>
                  </a:lnTo>
                  <a:lnTo>
                    <a:pt x="492" y="352"/>
                  </a:lnTo>
                  <a:lnTo>
                    <a:pt x="502" y="288"/>
                  </a:lnTo>
                  <a:lnTo>
                    <a:pt x="512" y="516"/>
                  </a:lnTo>
                  <a:lnTo>
                    <a:pt x="517" y="794"/>
                  </a:lnTo>
                  <a:lnTo>
                    <a:pt x="527" y="551"/>
                  </a:lnTo>
                  <a:lnTo>
                    <a:pt x="537" y="382"/>
                  </a:lnTo>
                  <a:lnTo>
                    <a:pt x="547" y="615"/>
                  </a:lnTo>
                  <a:lnTo>
                    <a:pt x="552" y="690"/>
                  </a:lnTo>
                  <a:lnTo>
                    <a:pt x="561" y="779"/>
                  </a:lnTo>
                  <a:lnTo>
                    <a:pt x="571" y="1236"/>
                  </a:lnTo>
                  <a:lnTo>
                    <a:pt x="581" y="1395"/>
                  </a:lnTo>
                  <a:lnTo>
                    <a:pt x="586" y="1077"/>
                  </a:lnTo>
                  <a:lnTo>
                    <a:pt x="596" y="1003"/>
                  </a:lnTo>
                  <a:lnTo>
                    <a:pt x="606" y="1018"/>
                  </a:lnTo>
                  <a:lnTo>
                    <a:pt x="616" y="779"/>
                  </a:lnTo>
                  <a:lnTo>
                    <a:pt x="621" y="859"/>
                  </a:lnTo>
                  <a:lnTo>
                    <a:pt x="631" y="1206"/>
                  </a:lnTo>
                  <a:lnTo>
                    <a:pt x="641" y="1087"/>
                  </a:lnTo>
                  <a:lnTo>
                    <a:pt x="651" y="814"/>
                  </a:lnTo>
                  <a:lnTo>
                    <a:pt x="656" y="834"/>
                  </a:lnTo>
                  <a:lnTo>
                    <a:pt x="666" y="675"/>
                  </a:lnTo>
                  <a:lnTo>
                    <a:pt x="676" y="462"/>
                  </a:lnTo>
                  <a:lnTo>
                    <a:pt x="686" y="784"/>
                  </a:lnTo>
                  <a:lnTo>
                    <a:pt x="691" y="1117"/>
                  </a:lnTo>
                  <a:lnTo>
                    <a:pt x="700" y="993"/>
                  </a:lnTo>
                  <a:lnTo>
                    <a:pt x="710" y="978"/>
                  </a:lnTo>
                  <a:lnTo>
                    <a:pt x="720" y="1003"/>
                  </a:lnTo>
                  <a:lnTo>
                    <a:pt x="725" y="640"/>
                  </a:lnTo>
                  <a:lnTo>
                    <a:pt x="735" y="476"/>
                  </a:lnTo>
                  <a:lnTo>
                    <a:pt x="745" y="769"/>
                  </a:lnTo>
                  <a:lnTo>
                    <a:pt x="755" y="794"/>
                  </a:lnTo>
                  <a:lnTo>
                    <a:pt x="760" y="615"/>
                  </a:lnTo>
                  <a:lnTo>
                    <a:pt x="770" y="665"/>
                  </a:lnTo>
                  <a:lnTo>
                    <a:pt x="780" y="476"/>
                  </a:lnTo>
                  <a:lnTo>
                    <a:pt x="790" y="0"/>
                  </a:lnTo>
                  <a:lnTo>
                    <a:pt x="795" y="10"/>
                  </a:lnTo>
                  <a:lnTo>
                    <a:pt x="805" y="288"/>
                  </a:lnTo>
                  <a:lnTo>
                    <a:pt x="815" y="283"/>
                  </a:lnTo>
                  <a:lnTo>
                    <a:pt x="825" y="432"/>
                  </a:lnTo>
                  <a:lnTo>
                    <a:pt x="830" y="710"/>
                  </a:lnTo>
                  <a:lnTo>
                    <a:pt x="840" y="516"/>
                  </a:lnTo>
                  <a:lnTo>
                    <a:pt x="849" y="268"/>
                  </a:lnTo>
                  <a:lnTo>
                    <a:pt x="859" y="506"/>
                  </a:lnTo>
                  <a:lnTo>
                    <a:pt x="864" y="665"/>
                  </a:lnTo>
                  <a:lnTo>
                    <a:pt x="874" y="665"/>
                  </a:lnTo>
                  <a:lnTo>
                    <a:pt x="884" y="983"/>
                  </a:lnTo>
                  <a:lnTo>
                    <a:pt x="894" y="1117"/>
                  </a:lnTo>
                  <a:lnTo>
                    <a:pt x="899" y="725"/>
                  </a:lnTo>
                  <a:lnTo>
                    <a:pt x="909" y="551"/>
                  </a:lnTo>
                  <a:lnTo>
                    <a:pt x="919" y="655"/>
                  </a:lnTo>
                  <a:lnTo>
                    <a:pt x="929" y="536"/>
                  </a:lnTo>
                  <a:lnTo>
                    <a:pt x="934" y="615"/>
                  </a:lnTo>
                  <a:lnTo>
                    <a:pt x="944" y="1028"/>
                  </a:lnTo>
                  <a:lnTo>
                    <a:pt x="954" y="1033"/>
                  </a:lnTo>
                  <a:lnTo>
                    <a:pt x="964" y="764"/>
                  </a:lnTo>
                  <a:lnTo>
                    <a:pt x="969" y="834"/>
                  </a:lnTo>
                  <a:lnTo>
                    <a:pt x="979" y="879"/>
                  </a:lnTo>
                  <a:lnTo>
                    <a:pt x="988" y="755"/>
                  </a:lnTo>
                  <a:lnTo>
                    <a:pt x="998" y="1072"/>
                  </a:lnTo>
                  <a:lnTo>
                    <a:pt x="1003" y="1465"/>
                  </a:lnTo>
                  <a:lnTo>
                    <a:pt x="1013" y="1316"/>
                  </a:lnTo>
                  <a:lnTo>
                    <a:pt x="1023" y="1142"/>
                  </a:lnTo>
                  <a:lnTo>
                    <a:pt x="1033" y="1142"/>
                  </a:lnTo>
                  <a:lnTo>
                    <a:pt x="1038" y="824"/>
                  </a:lnTo>
                  <a:lnTo>
                    <a:pt x="1048" y="596"/>
                  </a:lnTo>
                  <a:lnTo>
                    <a:pt x="1058" y="869"/>
                  </a:lnTo>
                  <a:lnTo>
                    <a:pt x="1068" y="958"/>
                  </a:lnTo>
                  <a:lnTo>
                    <a:pt x="1073" y="700"/>
                  </a:lnTo>
                  <a:lnTo>
                    <a:pt x="1083" y="675"/>
                  </a:lnTo>
                  <a:lnTo>
                    <a:pt x="1093" y="576"/>
                  </a:lnTo>
                  <a:lnTo>
                    <a:pt x="1098" y="1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21"/>
            <p:cNvSpPr>
              <a:spLocks/>
            </p:cNvSpPr>
            <p:nvPr/>
          </p:nvSpPr>
          <p:spPr bwMode="auto">
            <a:xfrm>
              <a:off x="3038921" y="4586086"/>
              <a:ext cx="936335" cy="1327639"/>
            </a:xfrm>
            <a:custGeom>
              <a:avLst/>
              <a:gdLst/>
              <a:ahLst/>
              <a:cxnLst>
                <a:cxn ang="0">
                  <a:pos x="10" y="263"/>
                </a:cxn>
                <a:cxn ang="0">
                  <a:pos x="29" y="695"/>
                </a:cxn>
                <a:cxn ang="0">
                  <a:pos x="44" y="909"/>
                </a:cxn>
                <a:cxn ang="0">
                  <a:pos x="64" y="343"/>
                </a:cxn>
                <a:cxn ang="0">
                  <a:pos x="79" y="671"/>
                </a:cxn>
                <a:cxn ang="0">
                  <a:pos x="99" y="710"/>
                </a:cxn>
                <a:cxn ang="0">
                  <a:pos x="114" y="402"/>
                </a:cxn>
                <a:cxn ang="0">
                  <a:pos x="134" y="368"/>
                </a:cxn>
                <a:cxn ang="0">
                  <a:pos x="149" y="497"/>
                </a:cxn>
                <a:cxn ang="0">
                  <a:pos x="169" y="1033"/>
                </a:cxn>
                <a:cxn ang="0">
                  <a:pos x="183" y="810"/>
                </a:cxn>
                <a:cxn ang="0">
                  <a:pos x="203" y="909"/>
                </a:cxn>
                <a:cxn ang="0">
                  <a:pos x="218" y="1520"/>
                </a:cxn>
                <a:cxn ang="0">
                  <a:pos x="238" y="1048"/>
                </a:cxn>
                <a:cxn ang="0">
                  <a:pos x="253" y="864"/>
                </a:cxn>
                <a:cxn ang="0">
                  <a:pos x="273" y="969"/>
                </a:cxn>
                <a:cxn ang="0">
                  <a:pos x="288" y="964"/>
                </a:cxn>
                <a:cxn ang="0">
                  <a:pos x="308" y="934"/>
                </a:cxn>
                <a:cxn ang="0">
                  <a:pos x="322" y="661"/>
                </a:cxn>
                <a:cxn ang="0">
                  <a:pos x="342" y="1167"/>
                </a:cxn>
                <a:cxn ang="0">
                  <a:pos x="357" y="1073"/>
                </a:cxn>
                <a:cxn ang="0">
                  <a:pos x="377" y="407"/>
                </a:cxn>
                <a:cxn ang="0">
                  <a:pos x="392" y="671"/>
                </a:cxn>
                <a:cxn ang="0">
                  <a:pos x="412" y="522"/>
                </a:cxn>
                <a:cxn ang="0">
                  <a:pos x="427" y="263"/>
                </a:cxn>
                <a:cxn ang="0">
                  <a:pos x="447" y="273"/>
                </a:cxn>
                <a:cxn ang="0">
                  <a:pos x="461" y="507"/>
                </a:cxn>
                <a:cxn ang="0">
                  <a:pos x="481" y="974"/>
                </a:cxn>
                <a:cxn ang="0">
                  <a:pos x="496" y="571"/>
                </a:cxn>
                <a:cxn ang="0">
                  <a:pos x="516" y="735"/>
                </a:cxn>
                <a:cxn ang="0">
                  <a:pos x="531" y="1167"/>
                </a:cxn>
                <a:cxn ang="0">
                  <a:pos x="551" y="646"/>
                </a:cxn>
                <a:cxn ang="0">
                  <a:pos x="566" y="690"/>
                </a:cxn>
                <a:cxn ang="0">
                  <a:pos x="586" y="939"/>
                </a:cxn>
                <a:cxn ang="0">
                  <a:pos x="600" y="1137"/>
                </a:cxn>
                <a:cxn ang="0">
                  <a:pos x="620" y="1152"/>
                </a:cxn>
                <a:cxn ang="0">
                  <a:pos x="635" y="964"/>
                </a:cxn>
                <a:cxn ang="0">
                  <a:pos x="655" y="1465"/>
                </a:cxn>
                <a:cxn ang="0">
                  <a:pos x="670" y="1098"/>
                </a:cxn>
                <a:cxn ang="0">
                  <a:pos x="690" y="502"/>
                </a:cxn>
                <a:cxn ang="0">
                  <a:pos x="705" y="815"/>
                </a:cxn>
                <a:cxn ang="0">
                  <a:pos x="725" y="631"/>
                </a:cxn>
                <a:cxn ang="0">
                  <a:pos x="739" y="492"/>
                </a:cxn>
                <a:cxn ang="0">
                  <a:pos x="759" y="492"/>
                </a:cxn>
                <a:cxn ang="0">
                  <a:pos x="774" y="710"/>
                </a:cxn>
                <a:cxn ang="0">
                  <a:pos x="794" y="919"/>
                </a:cxn>
                <a:cxn ang="0">
                  <a:pos x="809" y="293"/>
                </a:cxn>
                <a:cxn ang="0">
                  <a:pos x="829" y="492"/>
                </a:cxn>
                <a:cxn ang="0">
                  <a:pos x="844" y="750"/>
                </a:cxn>
                <a:cxn ang="0">
                  <a:pos x="864" y="283"/>
                </a:cxn>
                <a:cxn ang="0">
                  <a:pos x="878" y="551"/>
                </a:cxn>
                <a:cxn ang="0">
                  <a:pos x="898" y="884"/>
                </a:cxn>
                <a:cxn ang="0">
                  <a:pos x="913" y="1152"/>
                </a:cxn>
                <a:cxn ang="0">
                  <a:pos x="933" y="1083"/>
                </a:cxn>
                <a:cxn ang="0">
                  <a:pos x="948" y="949"/>
                </a:cxn>
                <a:cxn ang="0">
                  <a:pos x="968" y="1425"/>
                </a:cxn>
                <a:cxn ang="0">
                  <a:pos x="983" y="939"/>
                </a:cxn>
                <a:cxn ang="0">
                  <a:pos x="1003" y="611"/>
                </a:cxn>
                <a:cxn ang="0">
                  <a:pos x="1018" y="1083"/>
                </a:cxn>
                <a:cxn ang="0">
                  <a:pos x="1037" y="954"/>
                </a:cxn>
                <a:cxn ang="0">
                  <a:pos x="1052" y="899"/>
                </a:cxn>
                <a:cxn ang="0">
                  <a:pos x="1072" y="825"/>
                </a:cxn>
              </a:cxnLst>
              <a:rect l="0" t="0" r="r" b="b"/>
              <a:pathLst>
                <a:path w="1072" h="1520">
                  <a:moveTo>
                    <a:pt x="0" y="249"/>
                  </a:moveTo>
                  <a:lnTo>
                    <a:pt x="10" y="263"/>
                  </a:lnTo>
                  <a:lnTo>
                    <a:pt x="20" y="646"/>
                  </a:lnTo>
                  <a:lnTo>
                    <a:pt x="29" y="695"/>
                  </a:lnTo>
                  <a:lnTo>
                    <a:pt x="34" y="710"/>
                  </a:lnTo>
                  <a:lnTo>
                    <a:pt x="44" y="909"/>
                  </a:lnTo>
                  <a:lnTo>
                    <a:pt x="54" y="705"/>
                  </a:lnTo>
                  <a:lnTo>
                    <a:pt x="64" y="343"/>
                  </a:lnTo>
                  <a:lnTo>
                    <a:pt x="69" y="492"/>
                  </a:lnTo>
                  <a:lnTo>
                    <a:pt x="79" y="671"/>
                  </a:lnTo>
                  <a:lnTo>
                    <a:pt x="89" y="576"/>
                  </a:lnTo>
                  <a:lnTo>
                    <a:pt x="99" y="710"/>
                  </a:lnTo>
                  <a:lnTo>
                    <a:pt x="104" y="810"/>
                  </a:lnTo>
                  <a:lnTo>
                    <a:pt x="114" y="402"/>
                  </a:lnTo>
                  <a:lnTo>
                    <a:pt x="124" y="164"/>
                  </a:lnTo>
                  <a:lnTo>
                    <a:pt x="134" y="368"/>
                  </a:lnTo>
                  <a:lnTo>
                    <a:pt x="139" y="412"/>
                  </a:lnTo>
                  <a:lnTo>
                    <a:pt x="149" y="497"/>
                  </a:lnTo>
                  <a:lnTo>
                    <a:pt x="159" y="929"/>
                  </a:lnTo>
                  <a:lnTo>
                    <a:pt x="169" y="1033"/>
                  </a:lnTo>
                  <a:lnTo>
                    <a:pt x="173" y="755"/>
                  </a:lnTo>
                  <a:lnTo>
                    <a:pt x="183" y="810"/>
                  </a:lnTo>
                  <a:lnTo>
                    <a:pt x="193" y="979"/>
                  </a:lnTo>
                  <a:lnTo>
                    <a:pt x="203" y="909"/>
                  </a:lnTo>
                  <a:lnTo>
                    <a:pt x="208" y="1142"/>
                  </a:lnTo>
                  <a:lnTo>
                    <a:pt x="218" y="1520"/>
                  </a:lnTo>
                  <a:lnTo>
                    <a:pt x="228" y="1356"/>
                  </a:lnTo>
                  <a:lnTo>
                    <a:pt x="238" y="1048"/>
                  </a:lnTo>
                  <a:lnTo>
                    <a:pt x="243" y="1048"/>
                  </a:lnTo>
                  <a:lnTo>
                    <a:pt x="253" y="864"/>
                  </a:lnTo>
                  <a:lnTo>
                    <a:pt x="263" y="661"/>
                  </a:lnTo>
                  <a:lnTo>
                    <a:pt x="273" y="969"/>
                  </a:lnTo>
                  <a:lnTo>
                    <a:pt x="278" y="1192"/>
                  </a:lnTo>
                  <a:lnTo>
                    <a:pt x="288" y="964"/>
                  </a:lnTo>
                  <a:lnTo>
                    <a:pt x="298" y="904"/>
                  </a:lnTo>
                  <a:lnTo>
                    <a:pt x="308" y="934"/>
                  </a:lnTo>
                  <a:lnTo>
                    <a:pt x="312" y="656"/>
                  </a:lnTo>
                  <a:lnTo>
                    <a:pt x="322" y="661"/>
                  </a:lnTo>
                  <a:lnTo>
                    <a:pt x="332" y="1088"/>
                  </a:lnTo>
                  <a:lnTo>
                    <a:pt x="342" y="1167"/>
                  </a:lnTo>
                  <a:lnTo>
                    <a:pt x="347" y="1013"/>
                  </a:lnTo>
                  <a:lnTo>
                    <a:pt x="357" y="1073"/>
                  </a:lnTo>
                  <a:lnTo>
                    <a:pt x="367" y="854"/>
                  </a:lnTo>
                  <a:lnTo>
                    <a:pt x="377" y="407"/>
                  </a:lnTo>
                  <a:lnTo>
                    <a:pt x="382" y="452"/>
                  </a:lnTo>
                  <a:lnTo>
                    <a:pt x="392" y="671"/>
                  </a:lnTo>
                  <a:lnTo>
                    <a:pt x="402" y="532"/>
                  </a:lnTo>
                  <a:lnTo>
                    <a:pt x="412" y="522"/>
                  </a:lnTo>
                  <a:lnTo>
                    <a:pt x="417" y="611"/>
                  </a:lnTo>
                  <a:lnTo>
                    <a:pt x="427" y="263"/>
                  </a:lnTo>
                  <a:lnTo>
                    <a:pt x="437" y="0"/>
                  </a:lnTo>
                  <a:lnTo>
                    <a:pt x="447" y="273"/>
                  </a:lnTo>
                  <a:lnTo>
                    <a:pt x="452" y="462"/>
                  </a:lnTo>
                  <a:lnTo>
                    <a:pt x="461" y="507"/>
                  </a:lnTo>
                  <a:lnTo>
                    <a:pt x="471" y="849"/>
                  </a:lnTo>
                  <a:lnTo>
                    <a:pt x="481" y="974"/>
                  </a:lnTo>
                  <a:lnTo>
                    <a:pt x="486" y="626"/>
                  </a:lnTo>
                  <a:lnTo>
                    <a:pt x="496" y="571"/>
                  </a:lnTo>
                  <a:lnTo>
                    <a:pt x="506" y="785"/>
                  </a:lnTo>
                  <a:lnTo>
                    <a:pt x="516" y="735"/>
                  </a:lnTo>
                  <a:lnTo>
                    <a:pt x="521" y="834"/>
                  </a:lnTo>
                  <a:lnTo>
                    <a:pt x="531" y="1167"/>
                  </a:lnTo>
                  <a:lnTo>
                    <a:pt x="541" y="1018"/>
                  </a:lnTo>
                  <a:lnTo>
                    <a:pt x="551" y="646"/>
                  </a:lnTo>
                  <a:lnTo>
                    <a:pt x="556" y="676"/>
                  </a:lnTo>
                  <a:lnTo>
                    <a:pt x="566" y="690"/>
                  </a:lnTo>
                  <a:lnTo>
                    <a:pt x="576" y="596"/>
                  </a:lnTo>
                  <a:lnTo>
                    <a:pt x="586" y="939"/>
                  </a:lnTo>
                  <a:lnTo>
                    <a:pt x="591" y="1301"/>
                  </a:lnTo>
                  <a:lnTo>
                    <a:pt x="600" y="1137"/>
                  </a:lnTo>
                  <a:lnTo>
                    <a:pt x="610" y="1033"/>
                  </a:lnTo>
                  <a:lnTo>
                    <a:pt x="620" y="1152"/>
                  </a:lnTo>
                  <a:lnTo>
                    <a:pt x="625" y="998"/>
                  </a:lnTo>
                  <a:lnTo>
                    <a:pt x="635" y="964"/>
                  </a:lnTo>
                  <a:lnTo>
                    <a:pt x="645" y="1371"/>
                  </a:lnTo>
                  <a:lnTo>
                    <a:pt x="655" y="1465"/>
                  </a:lnTo>
                  <a:lnTo>
                    <a:pt x="660" y="1177"/>
                  </a:lnTo>
                  <a:lnTo>
                    <a:pt x="670" y="1098"/>
                  </a:lnTo>
                  <a:lnTo>
                    <a:pt x="680" y="934"/>
                  </a:lnTo>
                  <a:lnTo>
                    <a:pt x="690" y="502"/>
                  </a:lnTo>
                  <a:lnTo>
                    <a:pt x="695" y="512"/>
                  </a:lnTo>
                  <a:lnTo>
                    <a:pt x="705" y="815"/>
                  </a:lnTo>
                  <a:lnTo>
                    <a:pt x="715" y="735"/>
                  </a:lnTo>
                  <a:lnTo>
                    <a:pt x="725" y="631"/>
                  </a:lnTo>
                  <a:lnTo>
                    <a:pt x="730" y="735"/>
                  </a:lnTo>
                  <a:lnTo>
                    <a:pt x="739" y="492"/>
                  </a:lnTo>
                  <a:lnTo>
                    <a:pt x="749" y="214"/>
                  </a:lnTo>
                  <a:lnTo>
                    <a:pt x="759" y="492"/>
                  </a:lnTo>
                  <a:lnTo>
                    <a:pt x="764" y="755"/>
                  </a:lnTo>
                  <a:lnTo>
                    <a:pt x="774" y="710"/>
                  </a:lnTo>
                  <a:lnTo>
                    <a:pt x="784" y="864"/>
                  </a:lnTo>
                  <a:lnTo>
                    <a:pt x="794" y="919"/>
                  </a:lnTo>
                  <a:lnTo>
                    <a:pt x="799" y="497"/>
                  </a:lnTo>
                  <a:lnTo>
                    <a:pt x="809" y="293"/>
                  </a:lnTo>
                  <a:lnTo>
                    <a:pt x="819" y="502"/>
                  </a:lnTo>
                  <a:lnTo>
                    <a:pt x="829" y="492"/>
                  </a:lnTo>
                  <a:lnTo>
                    <a:pt x="834" y="477"/>
                  </a:lnTo>
                  <a:lnTo>
                    <a:pt x="844" y="750"/>
                  </a:lnTo>
                  <a:lnTo>
                    <a:pt x="854" y="666"/>
                  </a:lnTo>
                  <a:lnTo>
                    <a:pt x="864" y="283"/>
                  </a:lnTo>
                  <a:lnTo>
                    <a:pt x="869" y="343"/>
                  </a:lnTo>
                  <a:lnTo>
                    <a:pt x="878" y="551"/>
                  </a:lnTo>
                  <a:lnTo>
                    <a:pt x="888" y="561"/>
                  </a:lnTo>
                  <a:lnTo>
                    <a:pt x="898" y="884"/>
                  </a:lnTo>
                  <a:lnTo>
                    <a:pt x="903" y="1296"/>
                  </a:lnTo>
                  <a:lnTo>
                    <a:pt x="913" y="1152"/>
                  </a:lnTo>
                  <a:lnTo>
                    <a:pt x="923" y="954"/>
                  </a:lnTo>
                  <a:lnTo>
                    <a:pt x="933" y="1083"/>
                  </a:lnTo>
                  <a:lnTo>
                    <a:pt x="938" y="1023"/>
                  </a:lnTo>
                  <a:lnTo>
                    <a:pt x="948" y="949"/>
                  </a:lnTo>
                  <a:lnTo>
                    <a:pt x="958" y="1291"/>
                  </a:lnTo>
                  <a:lnTo>
                    <a:pt x="968" y="1425"/>
                  </a:lnTo>
                  <a:lnTo>
                    <a:pt x="973" y="1083"/>
                  </a:lnTo>
                  <a:lnTo>
                    <a:pt x="983" y="939"/>
                  </a:lnTo>
                  <a:lnTo>
                    <a:pt x="993" y="904"/>
                  </a:lnTo>
                  <a:lnTo>
                    <a:pt x="1003" y="611"/>
                  </a:lnTo>
                  <a:lnTo>
                    <a:pt x="1008" y="661"/>
                  </a:lnTo>
                  <a:lnTo>
                    <a:pt x="1018" y="1083"/>
                  </a:lnTo>
                  <a:lnTo>
                    <a:pt x="1027" y="1113"/>
                  </a:lnTo>
                  <a:lnTo>
                    <a:pt x="1037" y="954"/>
                  </a:lnTo>
                  <a:lnTo>
                    <a:pt x="1042" y="1043"/>
                  </a:lnTo>
                  <a:lnTo>
                    <a:pt x="1052" y="899"/>
                  </a:lnTo>
                  <a:lnTo>
                    <a:pt x="1062" y="611"/>
                  </a:lnTo>
                  <a:lnTo>
                    <a:pt x="1072" y="8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331640" y="1412776"/>
            <a:ext cx="642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FFT treats signals as if they were a sample from an *infinite* signal. </a:t>
            </a:r>
          </a:p>
          <a:p>
            <a:r>
              <a:rPr lang="en-GB" dirty="0" smtClean="0"/>
              <a:t>Extending a sine infinitely is fine…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1547664" y="5867980"/>
            <a:ext cx="593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…but for a real signal it “wraps around” when it hits the edge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artefacts</a:t>
            </a:r>
            <a:endParaRPr lang="en-GB" dirty="0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87624" y="2168835"/>
            <a:ext cx="3384376" cy="2772333"/>
            <a:chOff x="2079876" y="4508349"/>
            <a:chExt cx="1896254" cy="1536393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2079876" y="4651595"/>
              <a:ext cx="959045" cy="1279599"/>
            </a:xfrm>
            <a:custGeom>
              <a:avLst/>
              <a:gdLst/>
              <a:ahLst/>
              <a:cxnLst>
                <a:cxn ang="0">
                  <a:pos x="15" y="894"/>
                </a:cxn>
                <a:cxn ang="0">
                  <a:pos x="40" y="362"/>
                </a:cxn>
                <a:cxn ang="0">
                  <a:pos x="65" y="367"/>
                </a:cxn>
                <a:cxn ang="0">
                  <a:pos x="95" y="486"/>
                </a:cxn>
                <a:cxn ang="0">
                  <a:pos x="120" y="481"/>
                </a:cxn>
                <a:cxn ang="0">
                  <a:pos x="144" y="1067"/>
                </a:cxn>
                <a:cxn ang="0">
                  <a:pos x="169" y="640"/>
                </a:cxn>
                <a:cxn ang="0">
                  <a:pos x="199" y="864"/>
                </a:cxn>
                <a:cxn ang="0">
                  <a:pos x="224" y="606"/>
                </a:cxn>
                <a:cxn ang="0">
                  <a:pos x="249" y="735"/>
                </a:cxn>
                <a:cxn ang="0">
                  <a:pos x="274" y="1127"/>
                </a:cxn>
                <a:cxn ang="0">
                  <a:pos x="303" y="804"/>
                </a:cxn>
                <a:cxn ang="0">
                  <a:pos x="328" y="1057"/>
                </a:cxn>
                <a:cxn ang="0">
                  <a:pos x="353" y="457"/>
                </a:cxn>
                <a:cxn ang="0">
                  <a:pos x="378" y="645"/>
                </a:cxn>
                <a:cxn ang="0">
                  <a:pos x="408" y="695"/>
                </a:cxn>
                <a:cxn ang="0">
                  <a:pos x="432" y="611"/>
                </a:cxn>
                <a:cxn ang="0">
                  <a:pos x="457" y="834"/>
                </a:cxn>
                <a:cxn ang="0">
                  <a:pos x="482" y="208"/>
                </a:cxn>
                <a:cxn ang="0">
                  <a:pos x="512" y="516"/>
                </a:cxn>
                <a:cxn ang="0">
                  <a:pos x="537" y="382"/>
                </a:cxn>
                <a:cxn ang="0">
                  <a:pos x="561" y="779"/>
                </a:cxn>
                <a:cxn ang="0">
                  <a:pos x="586" y="1077"/>
                </a:cxn>
                <a:cxn ang="0">
                  <a:pos x="616" y="779"/>
                </a:cxn>
                <a:cxn ang="0">
                  <a:pos x="641" y="1087"/>
                </a:cxn>
                <a:cxn ang="0">
                  <a:pos x="666" y="675"/>
                </a:cxn>
                <a:cxn ang="0">
                  <a:pos x="691" y="1117"/>
                </a:cxn>
                <a:cxn ang="0">
                  <a:pos x="720" y="1003"/>
                </a:cxn>
                <a:cxn ang="0">
                  <a:pos x="745" y="769"/>
                </a:cxn>
                <a:cxn ang="0">
                  <a:pos x="770" y="665"/>
                </a:cxn>
                <a:cxn ang="0">
                  <a:pos x="795" y="10"/>
                </a:cxn>
                <a:cxn ang="0">
                  <a:pos x="825" y="432"/>
                </a:cxn>
                <a:cxn ang="0">
                  <a:pos x="849" y="268"/>
                </a:cxn>
                <a:cxn ang="0">
                  <a:pos x="874" y="665"/>
                </a:cxn>
                <a:cxn ang="0">
                  <a:pos x="899" y="725"/>
                </a:cxn>
                <a:cxn ang="0">
                  <a:pos x="929" y="536"/>
                </a:cxn>
                <a:cxn ang="0">
                  <a:pos x="954" y="1033"/>
                </a:cxn>
                <a:cxn ang="0">
                  <a:pos x="979" y="879"/>
                </a:cxn>
                <a:cxn ang="0">
                  <a:pos x="1003" y="1465"/>
                </a:cxn>
                <a:cxn ang="0">
                  <a:pos x="1033" y="1142"/>
                </a:cxn>
                <a:cxn ang="0">
                  <a:pos x="1058" y="869"/>
                </a:cxn>
                <a:cxn ang="0">
                  <a:pos x="1083" y="675"/>
                </a:cxn>
              </a:cxnLst>
              <a:rect l="0" t="0" r="r" b="b"/>
              <a:pathLst>
                <a:path w="1098" h="1465">
                  <a:moveTo>
                    <a:pt x="0" y="750"/>
                  </a:moveTo>
                  <a:lnTo>
                    <a:pt x="5" y="1038"/>
                  </a:lnTo>
                  <a:lnTo>
                    <a:pt x="15" y="894"/>
                  </a:lnTo>
                  <a:lnTo>
                    <a:pt x="25" y="824"/>
                  </a:lnTo>
                  <a:lnTo>
                    <a:pt x="30" y="809"/>
                  </a:lnTo>
                  <a:lnTo>
                    <a:pt x="40" y="362"/>
                  </a:lnTo>
                  <a:lnTo>
                    <a:pt x="50" y="69"/>
                  </a:lnTo>
                  <a:lnTo>
                    <a:pt x="60" y="293"/>
                  </a:lnTo>
                  <a:lnTo>
                    <a:pt x="65" y="367"/>
                  </a:lnTo>
                  <a:lnTo>
                    <a:pt x="75" y="288"/>
                  </a:lnTo>
                  <a:lnTo>
                    <a:pt x="85" y="496"/>
                  </a:lnTo>
                  <a:lnTo>
                    <a:pt x="95" y="486"/>
                  </a:lnTo>
                  <a:lnTo>
                    <a:pt x="100" y="119"/>
                  </a:lnTo>
                  <a:lnTo>
                    <a:pt x="110" y="159"/>
                  </a:lnTo>
                  <a:lnTo>
                    <a:pt x="120" y="481"/>
                  </a:lnTo>
                  <a:lnTo>
                    <a:pt x="130" y="536"/>
                  </a:lnTo>
                  <a:lnTo>
                    <a:pt x="134" y="725"/>
                  </a:lnTo>
                  <a:lnTo>
                    <a:pt x="144" y="1067"/>
                  </a:lnTo>
                  <a:lnTo>
                    <a:pt x="154" y="894"/>
                  </a:lnTo>
                  <a:lnTo>
                    <a:pt x="164" y="556"/>
                  </a:lnTo>
                  <a:lnTo>
                    <a:pt x="169" y="640"/>
                  </a:lnTo>
                  <a:lnTo>
                    <a:pt x="179" y="675"/>
                  </a:lnTo>
                  <a:lnTo>
                    <a:pt x="189" y="581"/>
                  </a:lnTo>
                  <a:lnTo>
                    <a:pt x="199" y="864"/>
                  </a:lnTo>
                  <a:lnTo>
                    <a:pt x="204" y="1072"/>
                  </a:lnTo>
                  <a:lnTo>
                    <a:pt x="214" y="759"/>
                  </a:lnTo>
                  <a:lnTo>
                    <a:pt x="224" y="606"/>
                  </a:lnTo>
                  <a:lnTo>
                    <a:pt x="234" y="730"/>
                  </a:lnTo>
                  <a:lnTo>
                    <a:pt x="239" y="640"/>
                  </a:lnTo>
                  <a:lnTo>
                    <a:pt x="249" y="735"/>
                  </a:lnTo>
                  <a:lnTo>
                    <a:pt x="259" y="1231"/>
                  </a:lnTo>
                  <a:lnTo>
                    <a:pt x="269" y="1355"/>
                  </a:lnTo>
                  <a:lnTo>
                    <a:pt x="274" y="1127"/>
                  </a:lnTo>
                  <a:lnTo>
                    <a:pt x="283" y="1157"/>
                  </a:lnTo>
                  <a:lnTo>
                    <a:pt x="293" y="1097"/>
                  </a:lnTo>
                  <a:lnTo>
                    <a:pt x="303" y="804"/>
                  </a:lnTo>
                  <a:lnTo>
                    <a:pt x="308" y="938"/>
                  </a:lnTo>
                  <a:lnTo>
                    <a:pt x="318" y="1241"/>
                  </a:lnTo>
                  <a:lnTo>
                    <a:pt x="328" y="1057"/>
                  </a:lnTo>
                  <a:lnTo>
                    <a:pt x="338" y="839"/>
                  </a:lnTo>
                  <a:lnTo>
                    <a:pt x="343" y="804"/>
                  </a:lnTo>
                  <a:lnTo>
                    <a:pt x="353" y="457"/>
                  </a:lnTo>
                  <a:lnTo>
                    <a:pt x="363" y="164"/>
                  </a:lnTo>
                  <a:lnTo>
                    <a:pt x="373" y="442"/>
                  </a:lnTo>
                  <a:lnTo>
                    <a:pt x="378" y="645"/>
                  </a:lnTo>
                  <a:lnTo>
                    <a:pt x="388" y="546"/>
                  </a:lnTo>
                  <a:lnTo>
                    <a:pt x="398" y="660"/>
                  </a:lnTo>
                  <a:lnTo>
                    <a:pt x="408" y="695"/>
                  </a:lnTo>
                  <a:lnTo>
                    <a:pt x="413" y="327"/>
                  </a:lnTo>
                  <a:lnTo>
                    <a:pt x="422" y="278"/>
                  </a:lnTo>
                  <a:lnTo>
                    <a:pt x="432" y="611"/>
                  </a:lnTo>
                  <a:lnTo>
                    <a:pt x="442" y="650"/>
                  </a:lnTo>
                  <a:lnTo>
                    <a:pt x="447" y="640"/>
                  </a:lnTo>
                  <a:lnTo>
                    <a:pt x="457" y="834"/>
                  </a:lnTo>
                  <a:lnTo>
                    <a:pt x="467" y="625"/>
                  </a:lnTo>
                  <a:lnTo>
                    <a:pt x="477" y="174"/>
                  </a:lnTo>
                  <a:lnTo>
                    <a:pt x="482" y="208"/>
                  </a:lnTo>
                  <a:lnTo>
                    <a:pt x="492" y="352"/>
                  </a:lnTo>
                  <a:lnTo>
                    <a:pt x="502" y="288"/>
                  </a:lnTo>
                  <a:lnTo>
                    <a:pt x="512" y="516"/>
                  </a:lnTo>
                  <a:lnTo>
                    <a:pt x="517" y="794"/>
                  </a:lnTo>
                  <a:lnTo>
                    <a:pt x="527" y="551"/>
                  </a:lnTo>
                  <a:lnTo>
                    <a:pt x="537" y="382"/>
                  </a:lnTo>
                  <a:lnTo>
                    <a:pt x="547" y="615"/>
                  </a:lnTo>
                  <a:lnTo>
                    <a:pt x="552" y="690"/>
                  </a:lnTo>
                  <a:lnTo>
                    <a:pt x="561" y="779"/>
                  </a:lnTo>
                  <a:lnTo>
                    <a:pt x="571" y="1236"/>
                  </a:lnTo>
                  <a:lnTo>
                    <a:pt x="581" y="1395"/>
                  </a:lnTo>
                  <a:lnTo>
                    <a:pt x="586" y="1077"/>
                  </a:lnTo>
                  <a:lnTo>
                    <a:pt x="596" y="1003"/>
                  </a:lnTo>
                  <a:lnTo>
                    <a:pt x="606" y="1018"/>
                  </a:lnTo>
                  <a:lnTo>
                    <a:pt x="616" y="779"/>
                  </a:lnTo>
                  <a:lnTo>
                    <a:pt x="621" y="859"/>
                  </a:lnTo>
                  <a:lnTo>
                    <a:pt x="631" y="1206"/>
                  </a:lnTo>
                  <a:lnTo>
                    <a:pt x="641" y="1087"/>
                  </a:lnTo>
                  <a:lnTo>
                    <a:pt x="651" y="814"/>
                  </a:lnTo>
                  <a:lnTo>
                    <a:pt x="656" y="834"/>
                  </a:lnTo>
                  <a:lnTo>
                    <a:pt x="666" y="675"/>
                  </a:lnTo>
                  <a:lnTo>
                    <a:pt x="676" y="462"/>
                  </a:lnTo>
                  <a:lnTo>
                    <a:pt x="686" y="784"/>
                  </a:lnTo>
                  <a:lnTo>
                    <a:pt x="691" y="1117"/>
                  </a:lnTo>
                  <a:lnTo>
                    <a:pt x="700" y="993"/>
                  </a:lnTo>
                  <a:lnTo>
                    <a:pt x="710" y="978"/>
                  </a:lnTo>
                  <a:lnTo>
                    <a:pt x="720" y="1003"/>
                  </a:lnTo>
                  <a:lnTo>
                    <a:pt x="725" y="640"/>
                  </a:lnTo>
                  <a:lnTo>
                    <a:pt x="735" y="476"/>
                  </a:lnTo>
                  <a:lnTo>
                    <a:pt x="745" y="769"/>
                  </a:lnTo>
                  <a:lnTo>
                    <a:pt x="755" y="794"/>
                  </a:lnTo>
                  <a:lnTo>
                    <a:pt x="760" y="615"/>
                  </a:lnTo>
                  <a:lnTo>
                    <a:pt x="770" y="665"/>
                  </a:lnTo>
                  <a:lnTo>
                    <a:pt x="780" y="476"/>
                  </a:lnTo>
                  <a:lnTo>
                    <a:pt x="790" y="0"/>
                  </a:lnTo>
                  <a:lnTo>
                    <a:pt x="795" y="10"/>
                  </a:lnTo>
                  <a:lnTo>
                    <a:pt x="805" y="288"/>
                  </a:lnTo>
                  <a:lnTo>
                    <a:pt x="815" y="283"/>
                  </a:lnTo>
                  <a:lnTo>
                    <a:pt x="825" y="432"/>
                  </a:lnTo>
                  <a:lnTo>
                    <a:pt x="830" y="710"/>
                  </a:lnTo>
                  <a:lnTo>
                    <a:pt x="840" y="516"/>
                  </a:lnTo>
                  <a:lnTo>
                    <a:pt x="849" y="268"/>
                  </a:lnTo>
                  <a:lnTo>
                    <a:pt x="859" y="506"/>
                  </a:lnTo>
                  <a:lnTo>
                    <a:pt x="864" y="665"/>
                  </a:lnTo>
                  <a:lnTo>
                    <a:pt x="874" y="665"/>
                  </a:lnTo>
                  <a:lnTo>
                    <a:pt x="884" y="983"/>
                  </a:lnTo>
                  <a:lnTo>
                    <a:pt x="894" y="1117"/>
                  </a:lnTo>
                  <a:lnTo>
                    <a:pt x="899" y="725"/>
                  </a:lnTo>
                  <a:lnTo>
                    <a:pt x="909" y="551"/>
                  </a:lnTo>
                  <a:lnTo>
                    <a:pt x="919" y="655"/>
                  </a:lnTo>
                  <a:lnTo>
                    <a:pt x="929" y="536"/>
                  </a:lnTo>
                  <a:lnTo>
                    <a:pt x="934" y="615"/>
                  </a:lnTo>
                  <a:lnTo>
                    <a:pt x="944" y="1028"/>
                  </a:lnTo>
                  <a:lnTo>
                    <a:pt x="954" y="1033"/>
                  </a:lnTo>
                  <a:lnTo>
                    <a:pt x="964" y="764"/>
                  </a:lnTo>
                  <a:lnTo>
                    <a:pt x="969" y="834"/>
                  </a:lnTo>
                  <a:lnTo>
                    <a:pt x="979" y="879"/>
                  </a:lnTo>
                  <a:lnTo>
                    <a:pt x="988" y="755"/>
                  </a:lnTo>
                  <a:lnTo>
                    <a:pt x="998" y="1072"/>
                  </a:lnTo>
                  <a:lnTo>
                    <a:pt x="1003" y="1465"/>
                  </a:lnTo>
                  <a:lnTo>
                    <a:pt x="1013" y="1316"/>
                  </a:lnTo>
                  <a:lnTo>
                    <a:pt x="1023" y="1142"/>
                  </a:lnTo>
                  <a:lnTo>
                    <a:pt x="1033" y="1142"/>
                  </a:lnTo>
                  <a:lnTo>
                    <a:pt x="1038" y="824"/>
                  </a:lnTo>
                  <a:lnTo>
                    <a:pt x="1048" y="596"/>
                  </a:lnTo>
                  <a:lnTo>
                    <a:pt x="1058" y="869"/>
                  </a:lnTo>
                  <a:lnTo>
                    <a:pt x="1068" y="958"/>
                  </a:lnTo>
                  <a:lnTo>
                    <a:pt x="1073" y="700"/>
                  </a:lnTo>
                  <a:lnTo>
                    <a:pt x="1083" y="675"/>
                  </a:lnTo>
                  <a:lnTo>
                    <a:pt x="1093" y="576"/>
                  </a:lnTo>
                  <a:lnTo>
                    <a:pt x="1098" y="1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038921" y="4586086"/>
              <a:ext cx="936335" cy="1327639"/>
            </a:xfrm>
            <a:custGeom>
              <a:avLst/>
              <a:gdLst/>
              <a:ahLst/>
              <a:cxnLst>
                <a:cxn ang="0">
                  <a:pos x="10" y="263"/>
                </a:cxn>
                <a:cxn ang="0">
                  <a:pos x="29" y="695"/>
                </a:cxn>
                <a:cxn ang="0">
                  <a:pos x="44" y="909"/>
                </a:cxn>
                <a:cxn ang="0">
                  <a:pos x="64" y="343"/>
                </a:cxn>
                <a:cxn ang="0">
                  <a:pos x="79" y="671"/>
                </a:cxn>
                <a:cxn ang="0">
                  <a:pos x="99" y="710"/>
                </a:cxn>
                <a:cxn ang="0">
                  <a:pos x="114" y="402"/>
                </a:cxn>
                <a:cxn ang="0">
                  <a:pos x="134" y="368"/>
                </a:cxn>
                <a:cxn ang="0">
                  <a:pos x="149" y="497"/>
                </a:cxn>
                <a:cxn ang="0">
                  <a:pos x="169" y="1033"/>
                </a:cxn>
                <a:cxn ang="0">
                  <a:pos x="183" y="810"/>
                </a:cxn>
                <a:cxn ang="0">
                  <a:pos x="203" y="909"/>
                </a:cxn>
                <a:cxn ang="0">
                  <a:pos x="218" y="1520"/>
                </a:cxn>
                <a:cxn ang="0">
                  <a:pos x="238" y="1048"/>
                </a:cxn>
                <a:cxn ang="0">
                  <a:pos x="253" y="864"/>
                </a:cxn>
                <a:cxn ang="0">
                  <a:pos x="273" y="969"/>
                </a:cxn>
                <a:cxn ang="0">
                  <a:pos x="288" y="964"/>
                </a:cxn>
                <a:cxn ang="0">
                  <a:pos x="308" y="934"/>
                </a:cxn>
                <a:cxn ang="0">
                  <a:pos x="322" y="661"/>
                </a:cxn>
                <a:cxn ang="0">
                  <a:pos x="342" y="1167"/>
                </a:cxn>
                <a:cxn ang="0">
                  <a:pos x="357" y="1073"/>
                </a:cxn>
                <a:cxn ang="0">
                  <a:pos x="377" y="407"/>
                </a:cxn>
                <a:cxn ang="0">
                  <a:pos x="392" y="671"/>
                </a:cxn>
                <a:cxn ang="0">
                  <a:pos x="412" y="522"/>
                </a:cxn>
                <a:cxn ang="0">
                  <a:pos x="427" y="263"/>
                </a:cxn>
                <a:cxn ang="0">
                  <a:pos x="447" y="273"/>
                </a:cxn>
                <a:cxn ang="0">
                  <a:pos x="461" y="507"/>
                </a:cxn>
                <a:cxn ang="0">
                  <a:pos x="481" y="974"/>
                </a:cxn>
                <a:cxn ang="0">
                  <a:pos x="496" y="571"/>
                </a:cxn>
                <a:cxn ang="0">
                  <a:pos x="516" y="735"/>
                </a:cxn>
                <a:cxn ang="0">
                  <a:pos x="531" y="1167"/>
                </a:cxn>
                <a:cxn ang="0">
                  <a:pos x="551" y="646"/>
                </a:cxn>
                <a:cxn ang="0">
                  <a:pos x="566" y="690"/>
                </a:cxn>
                <a:cxn ang="0">
                  <a:pos x="586" y="939"/>
                </a:cxn>
                <a:cxn ang="0">
                  <a:pos x="600" y="1137"/>
                </a:cxn>
                <a:cxn ang="0">
                  <a:pos x="620" y="1152"/>
                </a:cxn>
                <a:cxn ang="0">
                  <a:pos x="635" y="964"/>
                </a:cxn>
                <a:cxn ang="0">
                  <a:pos x="655" y="1465"/>
                </a:cxn>
                <a:cxn ang="0">
                  <a:pos x="670" y="1098"/>
                </a:cxn>
                <a:cxn ang="0">
                  <a:pos x="690" y="502"/>
                </a:cxn>
                <a:cxn ang="0">
                  <a:pos x="705" y="815"/>
                </a:cxn>
                <a:cxn ang="0">
                  <a:pos x="725" y="631"/>
                </a:cxn>
                <a:cxn ang="0">
                  <a:pos x="739" y="492"/>
                </a:cxn>
                <a:cxn ang="0">
                  <a:pos x="759" y="492"/>
                </a:cxn>
                <a:cxn ang="0">
                  <a:pos x="774" y="710"/>
                </a:cxn>
                <a:cxn ang="0">
                  <a:pos x="794" y="919"/>
                </a:cxn>
                <a:cxn ang="0">
                  <a:pos x="809" y="293"/>
                </a:cxn>
                <a:cxn ang="0">
                  <a:pos x="829" y="492"/>
                </a:cxn>
                <a:cxn ang="0">
                  <a:pos x="844" y="750"/>
                </a:cxn>
                <a:cxn ang="0">
                  <a:pos x="864" y="283"/>
                </a:cxn>
                <a:cxn ang="0">
                  <a:pos x="878" y="551"/>
                </a:cxn>
                <a:cxn ang="0">
                  <a:pos x="898" y="884"/>
                </a:cxn>
                <a:cxn ang="0">
                  <a:pos x="913" y="1152"/>
                </a:cxn>
                <a:cxn ang="0">
                  <a:pos x="933" y="1083"/>
                </a:cxn>
                <a:cxn ang="0">
                  <a:pos x="948" y="949"/>
                </a:cxn>
                <a:cxn ang="0">
                  <a:pos x="968" y="1425"/>
                </a:cxn>
                <a:cxn ang="0">
                  <a:pos x="983" y="939"/>
                </a:cxn>
                <a:cxn ang="0">
                  <a:pos x="1003" y="611"/>
                </a:cxn>
                <a:cxn ang="0">
                  <a:pos x="1018" y="1083"/>
                </a:cxn>
                <a:cxn ang="0">
                  <a:pos x="1037" y="954"/>
                </a:cxn>
                <a:cxn ang="0">
                  <a:pos x="1052" y="899"/>
                </a:cxn>
                <a:cxn ang="0">
                  <a:pos x="1072" y="825"/>
                </a:cxn>
              </a:cxnLst>
              <a:rect l="0" t="0" r="r" b="b"/>
              <a:pathLst>
                <a:path w="1072" h="1520">
                  <a:moveTo>
                    <a:pt x="0" y="249"/>
                  </a:moveTo>
                  <a:lnTo>
                    <a:pt x="10" y="263"/>
                  </a:lnTo>
                  <a:lnTo>
                    <a:pt x="20" y="646"/>
                  </a:lnTo>
                  <a:lnTo>
                    <a:pt x="29" y="695"/>
                  </a:lnTo>
                  <a:lnTo>
                    <a:pt x="34" y="710"/>
                  </a:lnTo>
                  <a:lnTo>
                    <a:pt x="44" y="909"/>
                  </a:lnTo>
                  <a:lnTo>
                    <a:pt x="54" y="705"/>
                  </a:lnTo>
                  <a:lnTo>
                    <a:pt x="64" y="343"/>
                  </a:lnTo>
                  <a:lnTo>
                    <a:pt x="69" y="492"/>
                  </a:lnTo>
                  <a:lnTo>
                    <a:pt x="79" y="671"/>
                  </a:lnTo>
                  <a:lnTo>
                    <a:pt x="89" y="576"/>
                  </a:lnTo>
                  <a:lnTo>
                    <a:pt x="99" y="710"/>
                  </a:lnTo>
                  <a:lnTo>
                    <a:pt x="104" y="810"/>
                  </a:lnTo>
                  <a:lnTo>
                    <a:pt x="114" y="402"/>
                  </a:lnTo>
                  <a:lnTo>
                    <a:pt x="124" y="164"/>
                  </a:lnTo>
                  <a:lnTo>
                    <a:pt x="134" y="368"/>
                  </a:lnTo>
                  <a:lnTo>
                    <a:pt x="139" y="412"/>
                  </a:lnTo>
                  <a:lnTo>
                    <a:pt x="149" y="497"/>
                  </a:lnTo>
                  <a:lnTo>
                    <a:pt x="159" y="929"/>
                  </a:lnTo>
                  <a:lnTo>
                    <a:pt x="169" y="1033"/>
                  </a:lnTo>
                  <a:lnTo>
                    <a:pt x="173" y="755"/>
                  </a:lnTo>
                  <a:lnTo>
                    <a:pt x="183" y="810"/>
                  </a:lnTo>
                  <a:lnTo>
                    <a:pt x="193" y="979"/>
                  </a:lnTo>
                  <a:lnTo>
                    <a:pt x="203" y="909"/>
                  </a:lnTo>
                  <a:lnTo>
                    <a:pt x="208" y="1142"/>
                  </a:lnTo>
                  <a:lnTo>
                    <a:pt x="218" y="1520"/>
                  </a:lnTo>
                  <a:lnTo>
                    <a:pt x="228" y="1356"/>
                  </a:lnTo>
                  <a:lnTo>
                    <a:pt x="238" y="1048"/>
                  </a:lnTo>
                  <a:lnTo>
                    <a:pt x="243" y="1048"/>
                  </a:lnTo>
                  <a:lnTo>
                    <a:pt x="253" y="864"/>
                  </a:lnTo>
                  <a:lnTo>
                    <a:pt x="263" y="661"/>
                  </a:lnTo>
                  <a:lnTo>
                    <a:pt x="273" y="969"/>
                  </a:lnTo>
                  <a:lnTo>
                    <a:pt x="278" y="1192"/>
                  </a:lnTo>
                  <a:lnTo>
                    <a:pt x="288" y="964"/>
                  </a:lnTo>
                  <a:lnTo>
                    <a:pt x="298" y="904"/>
                  </a:lnTo>
                  <a:lnTo>
                    <a:pt x="308" y="934"/>
                  </a:lnTo>
                  <a:lnTo>
                    <a:pt x="312" y="656"/>
                  </a:lnTo>
                  <a:lnTo>
                    <a:pt x="322" y="661"/>
                  </a:lnTo>
                  <a:lnTo>
                    <a:pt x="332" y="1088"/>
                  </a:lnTo>
                  <a:lnTo>
                    <a:pt x="342" y="1167"/>
                  </a:lnTo>
                  <a:lnTo>
                    <a:pt x="347" y="1013"/>
                  </a:lnTo>
                  <a:lnTo>
                    <a:pt x="357" y="1073"/>
                  </a:lnTo>
                  <a:lnTo>
                    <a:pt x="367" y="854"/>
                  </a:lnTo>
                  <a:lnTo>
                    <a:pt x="377" y="407"/>
                  </a:lnTo>
                  <a:lnTo>
                    <a:pt x="382" y="452"/>
                  </a:lnTo>
                  <a:lnTo>
                    <a:pt x="392" y="671"/>
                  </a:lnTo>
                  <a:lnTo>
                    <a:pt x="402" y="532"/>
                  </a:lnTo>
                  <a:lnTo>
                    <a:pt x="412" y="522"/>
                  </a:lnTo>
                  <a:lnTo>
                    <a:pt x="417" y="611"/>
                  </a:lnTo>
                  <a:lnTo>
                    <a:pt x="427" y="263"/>
                  </a:lnTo>
                  <a:lnTo>
                    <a:pt x="437" y="0"/>
                  </a:lnTo>
                  <a:lnTo>
                    <a:pt x="447" y="273"/>
                  </a:lnTo>
                  <a:lnTo>
                    <a:pt x="452" y="462"/>
                  </a:lnTo>
                  <a:lnTo>
                    <a:pt x="461" y="507"/>
                  </a:lnTo>
                  <a:lnTo>
                    <a:pt x="471" y="849"/>
                  </a:lnTo>
                  <a:lnTo>
                    <a:pt x="481" y="974"/>
                  </a:lnTo>
                  <a:lnTo>
                    <a:pt x="486" y="626"/>
                  </a:lnTo>
                  <a:lnTo>
                    <a:pt x="496" y="571"/>
                  </a:lnTo>
                  <a:lnTo>
                    <a:pt x="506" y="785"/>
                  </a:lnTo>
                  <a:lnTo>
                    <a:pt x="516" y="735"/>
                  </a:lnTo>
                  <a:lnTo>
                    <a:pt x="521" y="834"/>
                  </a:lnTo>
                  <a:lnTo>
                    <a:pt x="531" y="1167"/>
                  </a:lnTo>
                  <a:lnTo>
                    <a:pt x="541" y="1018"/>
                  </a:lnTo>
                  <a:lnTo>
                    <a:pt x="551" y="646"/>
                  </a:lnTo>
                  <a:lnTo>
                    <a:pt x="556" y="676"/>
                  </a:lnTo>
                  <a:lnTo>
                    <a:pt x="566" y="690"/>
                  </a:lnTo>
                  <a:lnTo>
                    <a:pt x="576" y="596"/>
                  </a:lnTo>
                  <a:lnTo>
                    <a:pt x="586" y="939"/>
                  </a:lnTo>
                  <a:lnTo>
                    <a:pt x="591" y="1301"/>
                  </a:lnTo>
                  <a:lnTo>
                    <a:pt x="600" y="1137"/>
                  </a:lnTo>
                  <a:lnTo>
                    <a:pt x="610" y="1033"/>
                  </a:lnTo>
                  <a:lnTo>
                    <a:pt x="620" y="1152"/>
                  </a:lnTo>
                  <a:lnTo>
                    <a:pt x="625" y="998"/>
                  </a:lnTo>
                  <a:lnTo>
                    <a:pt x="635" y="964"/>
                  </a:lnTo>
                  <a:lnTo>
                    <a:pt x="645" y="1371"/>
                  </a:lnTo>
                  <a:lnTo>
                    <a:pt x="655" y="1465"/>
                  </a:lnTo>
                  <a:lnTo>
                    <a:pt x="660" y="1177"/>
                  </a:lnTo>
                  <a:lnTo>
                    <a:pt x="670" y="1098"/>
                  </a:lnTo>
                  <a:lnTo>
                    <a:pt x="680" y="934"/>
                  </a:lnTo>
                  <a:lnTo>
                    <a:pt x="690" y="502"/>
                  </a:lnTo>
                  <a:lnTo>
                    <a:pt x="695" y="512"/>
                  </a:lnTo>
                  <a:lnTo>
                    <a:pt x="705" y="815"/>
                  </a:lnTo>
                  <a:lnTo>
                    <a:pt x="715" y="735"/>
                  </a:lnTo>
                  <a:lnTo>
                    <a:pt x="725" y="631"/>
                  </a:lnTo>
                  <a:lnTo>
                    <a:pt x="730" y="735"/>
                  </a:lnTo>
                  <a:lnTo>
                    <a:pt x="739" y="492"/>
                  </a:lnTo>
                  <a:lnTo>
                    <a:pt x="749" y="214"/>
                  </a:lnTo>
                  <a:lnTo>
                    <a:pt x="759" y="492"/>
                  </a:lnTo>
                  <a:lnTo>
                    <a:pt x="764" y="755"/>
                  </a:lnTo>
                  <a:lnTo>
                    <a:pt x="774" y="710"/>
                  </a:lnTo>
                  <a:lnTo>
                    <a:pt x="784" y="864"/>
                  </a:lnTo>
                  <a:lnTo>
                    <a:pt x="794" y="919"/>
                  </a:lnTo>
                  <a:lnTo>
                    <a:pt x="799" y="497"/>
                  </a:lnTo>
                  <a:lnTo>
                    <a:pt x="809" y="293"/>
                  </a:lnTo>
                  <a:lnTo>
                    <a:pt x="819" y="502"/>
                  </a:lnTo>
                  <a:lnTo>
                    <a:pt x="829" y="492"/>
                  </a:lnTo>
                  <a:lnTo>
                    <a:pt x="834" y="477"/>
                  </a:lnTo>
                  <a:lnTo>
                    <a:pt x="844" y="750"/>
                  </a:lnTo>
                  <a:lnTo>
                    <a:pt x="854" y="666"/>
                  </a:lnTo>
                  <a:lnTo>
                    <a:pt x="864" y="283"/>
                  </a:lnTo>
                  <a:lnTo>
                    <a:pt x="869" y="343"/>
                  </a:lnTo>
                  <a:lnTo>
                    <a:pt x="878" y="551"/>
                  </a:lnTo>
                  <a:lnTo>
                    <a:pt x="888" y="561"/>
                  </a:lnTo>
                  <a:lnTo>
                    <a:pt x="898" y="884"/>
                  </a:lnTo>
                  <a:lnTo>
                    <a:pt x="903" y="1296"/>
                  </a:lnTo>
                  <a:lnTo>
                    <a:pt x="913" y="1152"/>
                  </a:lnTo>
                  <a:lnTo>
                    <a:pt x="923" y="954"/>
                  </a:lnTo>
                  <a:lnTo>
                    <a:pt x="933" y="1083"/>
                  </a:lnTo>
                  <a:lnTo>
                    <a:pt x="938" y="1023"/>
                  </a:lnTo>
                  <a:lnTo>
                    <a:pt x="948" y="949"/>
                  </a:lnTo>
                  <a:lnTo>
                    <a:pt x="958" y="1291"/>
                  </a:lnTo>
                  <a:lnTo>
                    <a:pt x="968" y="1425"/>
                  </a:lnTo>
                  <a:lnTo>
                    <a:pt x="973" y="1083"/>
                  </a:lnTo>
                  <a:lnTo>
                    <a:pt x="983" y="939"/>
                  </a:lnTo>
                  <a:lnTo>
                    <a:pt x="993" y="904"/>
                  </a:lnTo>
                  <a:lnTo>
                    <a:pt x="1003" y="611"/>
                  </a:lnTo>
                  <a:lnTo>
                    <a:pt x="1008" y="661"/>
                  </a:lnTo>
                  <a:lnTo>
                    <a:pt x="1018" y="1083"/>
                  </a:lnTo>
                  <a:lnTo>
                    <a:pt x="1027" y="1113"/>
                  </a:lnTo>
                  <a:lnTo>
                    <a:pt x="1037" y="954"/>
                  </a:lnTo>
                  <a:lnTo>
                    <a:pt x="1042" y="1043"/>
                  </a:lnTo>
                  <a:lnTo>
                    <a:pt x="1052" y="899"/>
                  </a:lnTo>
                  <a:lnTo>
                    <a:pt x="1062" y="611"/>
                  </a:lnTo>
                  <a:lnTo>
                    <a:pt x="1072" y="8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18"/>
          <p:cNvGrpSpPr>
            <a:grpSpLocks noChangeAspect="1"/>
          </p:cNvGrpSpPr>
          <p:nvPr/>
        </p:nvGrpSpPr>
        <p:grpSpPr>
          <a:xfrm>
            <a:off x="4572000" y="2168835"/>
            <a:ext cx="3384376" cy="2772333"/>
            <a:chOff x="2079876" y="4508349"/>
            <a:chExt cx="1896254" cy="1536393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2079876" y="4651595"/>
              <a:ext cx="959045" cy="1279599"/>
            </a:xfrm>
            <a:custGeom>
              <a:avLst/>
              <a:gdLst/>
              <a:ahLst/>
              <a:cxnLst>
                <a:cxn ang="0">
                  <a:pos x="15" y="894"/>
                </a:cxn>
                <a:cxn ang="0">
                  <a:pos x="40" y="362"/>
                </a:cxn>
                <a:cxn ang="0">
                  <a:pos x="65" y="367"/>
                </a:cxn>
                <a:cxn ang="0">
                  <a:pos x="95" y="486"/>
                </a:cxn>
                <a:cxn ang="0">
                  <a:pos x="120" y="481"/>
                </a:cxn>
                <a:cxn ang="0">
                  <a:pos x="144" y="1067"/>
                </a:cxn>
                <a:cxn ang="0">
                  <a:pos x="169" y="640"/>
                </a:cxn>
                <a:cxn ang="0">
                  <a:pos x="199" y="864"/>
                </a:cxn>
                <a:cxn ang="0">
                  <a:pos x="224" y="606"/>
                </a:cxn>
                <a:cxn ang="0">
                  <a:pos x="249" y="735"/>
                </a:cxn>
                <a:cxn ang="0">
                  <a:pos x="274" y="1127"/>
                </a:cxn>
                <a:cxn ang="0">
                  <a:pos x="303" y="804"/>
                </a:cxn>
                <a:cxn ang="0">
                  <a:pos x="328" y="1057"/>
                </a:cxn>
                <a:cxn ang="0">
                  <a:pos x="353" y="457"/>
                </a:cxn>
                <a:cxn ang="0">
                  <a:pos x="378" y="645"/>
                </a:cxn>
                <a:cxn ang="0">
                  <a:pos x="408" y="695"/>
                </a:cxn>
                <a:cxn ang="0">
                  <a:pos x="432" y="611"/>
                </a:cxn>
                <a:cxn ang="0">
                  <a:pos x="457" y="834"/>
                </a:cxn>
                <a:cxn ang="0">
                  <a:pos x="482" y="208"/>
                </a:cxn>
                <a:cxn ang="0">
                  <a:pos x="512" y="516"/>
                </a:cxn>
                <a:cxn ang="0">
                  <a:pos x="537" y="382"/>
                </a:cxn>
                <a:cxn ang="0">
                  <a:pos x="561" y="779"/>
                </a:cxn>
                <a:cxn ang="0">
                  <a:pos x="586" y="1077"/>
                </a:cxn>
                <a:cxn ang="0">
                  <a:pos x="616" y="779"/>
                </a:cxn>
                <a:cxn ang="0">
                  <a:pos x="641" y="1087"/>
                </a:cxn>
                <a:cxn ang="0">
                  <a:pos x="666" y="675"/>
                </a:cxn>
                <a:cxn ang="0">
                  <a:pos x="691" y="1117"/>
                </a:cxn>
                <a:cxn ang="0">
                  <a:pos x="720" y="1003"/>
                </a:cxn>
                <a:cxn ang="0">
                  <a:pos x="745" y="769"/>
                </a:cxn>
                <a:cxn ang="0">
                  <a:pos x="770" y="665"/>
                </a:cxn>
                <a:cxn ang="0">
                  <a:pos x="795" y="10"/>
                </a:cxn>
                <a:cxn ang="0">
                  <a:pos x="825" y="432"/>
                </a:cxn>
                <a:cxn ang="0">
                  <a:pos x="849" y="268"/>
                </a:cxn>
                <a:cxn ang="0">
                  <a:pos x="874" y="665"/>
                </a:cxn>
                <a:cxn ang="0">
                  <a:pos x="899" y="725"/>
                </a:cxn>
                <a:cxn ang="0">
                  <a:pos x="929" y="536"/>
                </a:cxn>
                <a:cxn ang="0">
                  <a:pos x="954" y="1033"/>
                </a:cxn>
                <a:cxn ang="0">
                  <a:pos x="979" y="879"/>
                </a:cxn>
                <a:cxn ang="0">
                  <a:pos x="1003" y="1465"/>
                </a:cxn>
                <a:cxn ang="0">
                  <a:pos x="1033" y="1142"/>
                </a:cxn>
                <a:cxn ang="0">
                  <a:pos x="1058" y="869"/>
                </a:cxn>
                <a:cxn ang="0">
                  <a:pos x="1083" y="675"/>
                </a:cxn>
              </a:cxnLst>
              <a:rect l="0" t="0" r="r" b="b"/>
              <a:pathLst>
                <a:path w="1098" h="1465">
                  <a:moveTo>
                    <a:pt x="0" y="750"/>
                  </a:moveTo>
                  <a:lnTo>
                    <a:pt x="5" y="1038"/>
                  </a:lnTo>
                  <a:lnTo>
                    <a:pt x="15" y="894"/>
                  </a:lnTo>
                  <a:lnTo>
                    <a:pt x="25" y="824"/>
                  </a:lnTo>
                  <a:lnTo>
                    <a:pt x="30" y="809"/>
                  </a:lnTo>
                  <a:lnTo>
                    <a:pt x="40" y="362"/>
                  </a:lnTo>
                  <a:lnTo>
                    <a:pt x="50" y="69"/>
                  </a:lnTo>
                  <a:lnTo>
                    <a:pt x="60" y="293"/>
                  </a:lnTo>
                  <a:lnTo>
                    <a:pt x="65" y="367"/>
                  </a:lnTo>
                  <a:lnTo>
                    <a:pt x="75" y="288"/>
                  </a:lnTo>
                  <a:lnTo>
                    <a:pt x="85" y="496"/>
                  </a:lnTo>
                  <a:lnTo>
                    <a:pt x="95" y="486"/>
                  </a:lnTo>
                  <a:lnTo>
                    <a:pt x="100" y="119"/>
                  </a:lnTo>
                  <a:lnTo>
                    <a:pt x="110" y="159"/>
                  </a:lnTo>
                  <a:lnTo>
                    <a:pt x="120" y="481"/>
                  </a:lnTo>
                  <a:lnTo>
                    <a:pt x="130" y="536"/>
                  </a:lnTo>
                  <a:lnTo>
                    <a:pt x="134" y="725"/>
                  </a:lnTo>
                  <a:lnTo>
                    <a:pt x="144" y="1067"/>
                  </a:lnTo>
                  <a:lnTo>
                    <a:pt x="154" y="894"/>
                  </a:lnTo>
                  <a:lnTo>
                    <a:pt x="164" y="556"/>
                  </a:lnTo>
                  <a:lnTo>
                    <a:pt x="169" y="640"/>
                  </a:lnTo>
                  <a:lnTo>
                    <a:pt x="179" y="675"/>
                  </a:lnTo>
                  <a:lnTo>
                    <a:pt x="189" y="581"/>
                  </a:lnTo>
                  <a:lnTo>
                    <a:pt x="199" y="864"/>
                  </a:lnTo>
                  <a:lnTo>
                    <a:pt x="204" y="1072"/>
                  </a:lnTo>
                  <a:lnTo>
                    <a:pt x="214" y="759"/>
                  </a:lnTo>
                  <a:lnTo>
                    <a:pt x="224" y="606"/>
                  </a:lnTo>
                  <a:lnTo>
                    <a:pt x="234" y="730"/>
                  </a:lnTo>
                  <a:lnTo>
                    <a:pt x="239" y="640"/>
                  </a:lnTo>
                  <a:lnTo>
                    <a:pt x="249" y="735"/>
                  </a:lnTo>
                  <a:lnTo>
                    <a:pt x="259" y="1231"/>
                  </a:lnTo>
                  <a:lnTo>
                    <a:pt x="269" y="1355"/>
                  </a:lnTo>
                  <a:lnTo>
                    <a:pt x="274" y="1127"/>
                  </a:lnTo>
                  <a:lnTo>
                    <a:pt x="283" y="1157"/>
                  </a:lnTo>
                  <a:lnTo>
                    <a:pt x="293" y="1097"/>
                  </a:lnTo>
                  <a:lnTo>
                    <a:pt x="303" y="804"/>
                  </a:lnTo>
                  <a:lnTo>
                    <a:pt x="308" y="938"/>
                  </a:lnTo>
                  <a:lnTo>
                    <a:pt x="318" y="1241"/>
                  </a:lnTo>
                  <a:lnTo>
                    <a:pt x="328" y="1057"/>
                  </a:lnTo>
                  <a:lnTo>
                    <a:pt x="338" y="839"/>
                  </a:lnTo>
                  <a:lnTo>
                    <a:pt x="343" y="804"/>
                  </a:lnTo>
                  <a:lnTo>
                    <a:pt x="353" y="457"/>
                  </a:lnTo>
                  <a:lnTo>
                    <a:pt x="363" y="164"/>
                  </a:lnTo>
                  <a:lnTo>
                    <a:pt x="373" y="442"/>
                  </a:lnTo>
                  <a:lnTo>
                    <a:pt x="378" y="645"/>
                  </a:lnTo>
                  <a:lnTo>
                    <a:pt x="388" y="546"/>
                  </a:lnTo>
                  <a:lnTo>
                    <a:pt x="398" y="660"/>
                  </a:lnTo>
                  <a:lnTo>
                    <a:pt x="408" y="695"/>
                  </a:lnTo>
                  <a:lnTo>
                    <a:pt x="413" y="327"/>
                  </a:lnTo>
                  <a:lnTo>
                    <a:pt x="422" y="278"/>
                  </a:lnTo>
                  <a:lnTo>
                    <a:pt x="432" y="611"/>
                  </a:lnTo>
                  <a:lnTo>
                    <a:pt x="442" y="650"/>
                  </a:lnTo>
                  <a:lnTo>
                    <a:pt x="447" y="640"/>
                  </a:lnTo>
                  <a:lnTo>
                    <a:pt x="457" y="834"/>
                  </a:lnTo>
                  <a:lnTo>
                    <a:pt x="467" y="625"/>
                  </a:lnTo>
                  <a:lnTo>
                    <a:pt x="477" y="174"/>
                  </a:lnTo>
                  <a:lnTo>
                    <a:pt x="482" y="208"/>
                  </a:lnTo>
                  <a:lnTo>
                    <a:pt x="492" y="352"/>
                  </a:lnTo>
                  <a:lnTo>
                    <a:pt x="502" y="288"/>
                  </a:lnTo>
                  <a:lnTo>
                    <a:pt x="512" y="516"/>
                  </a:lnTo>
                  <a:lnTo>
                    <a:pt x="517" y="794"/>
                  </a:lnTo>
                  <a:lnTo>
                    <a:pt x="527" y="551"/>
                  </a:lnTo>
                  <a:lnTo>
                    <a:pt x="537" y="382"/>
                  </a:lnTo>
                  <a:lnTo>
                    <a:pt x="547" y="615"/>
                  </a:lnTo>
                  <a:lnTo>
                    <a:pt x="552" y="690"/>
                  </a:lnTo>
                  <a:lnTo>
                    <a:pt x="561" y="779"/>
                  </a:lnTo>
                  <a:lnTo>
                    <a:pt x="571" y="1236"/>
                  </a:lnTo>
                  <a:lnTo>
                    <a:pt x="581" y="1395"/>
                  </a:lnTo>
                  <a:lnTo>
                    <a:pt x="586" y="1077"/>
                  </a:lnTo>
                  <a:lnTo>
                    <a:pt x="596" y="1003"/>
                  </a:lnTo>
                  <a:lnTo>
                    <a:pt x="606" y="1018"/>
                  </a:lnTo>
                  <a:lnTo>
                    <a:pt x="616" y="779"/>
                  </a:lnTo>
                  <a:lnTo>
                    <a:pt x="621" y="859"/>
                  </a:lnTo>
                  <a:lnTo>
                    <a:pt x="631" y="1206"/>
                  </a:lnTo>
                  <a:lnTo>
                    <a:pt x="641" y="1087"/>
                  </a:lnTo>
                  <a:lnTo>
                    <a:pt x="651" y="814"/>
                  </a:lnTo>
                  <a:lnTo>
                    <a:pt x="656" y="834"/>
                  </a:lnTo>
                  <a:lnTo>
                    <a:pt x="666" y="675"/>
                  </a:lnTo>
                  <a:lnTo>
                    <a:pt x="676" y="462"/>
                  </a:lnTo>
                  <a:lnTo>
                    <a:pt x="686" y="784"/>
                  </a:lnTo>
                  <a:lnTo>
                    <a:pt x="691" y="1117"/>
                  </a:lnTo>
                  <a:lnTo>
                    <a:pt x="700" y="993"/>
                  </a:lnTo>
                  <a:lnTo>
                    <a:pt x="710" y="978"/>
                  </a:lnTo>
                  <a:lnTo>
                    <a:pt x="720" y="1003"/>
                  </a:lnTo>
                  <a:lnTo>
                    <a:pt x="725" y="640"/>
                  </a:lnTo>
                  <a:lnTo>
                    <a:pt x="735" y="476"/>
                  </a:lnTo>
                  <a:lnTo>
                    <a:pt x="745" y="769"/>
                  </a:lnTo>
                  <a:lnTo>
                    <a:pt x="755" y="794"/>
                  </a:lnTo>
                  <a:lnTo>
                    <a:pt x="760" y="615"/>
                  </a:lnTo>
                  <a:lnTo>
                    <a:pt x="770" y="665"/>
                  </a:lnTo>
                  <a:lnTo>
                    <a:pt x="780" y="476"/>
                  </a:lnTo>
                  <a:lnTo>
                    <a:pt x="790" y="0"/>
                  </a:lnTo>
                  <a:lnTo>
                    <a:pt x="795" y="10"/>
                  </a:lnTo>
                  <a:lnTo>
                    <a:pt x="805" y="288"/>
                  </a:lnTo>
                  <a:lnTo>
                    <a:pt x="815" y="283"/>
                  </a:lnTo>
                  <a:lnTo>
                    <a:pt x="825" y="432"/>
                  </a:lnTo>
                  <a:lnTo>
                    <a:pt x="830" y="710"/>
                  </a:lnTo>
                  <a:lnTo>
                    <a:pt x="840" y="516"/>
                  </a:lnTo>
                  <a:lnTo>
                    <a:pt x="849" y="268"/>
                  </a:lnTo>
                  <a:lnTo>
                    <a:pt x="859" y="506"/>
                  </a:lnTo>
                  <a:lnTo>
                    <a:pt x="864" y="665"/>
                  </a:lnTo>
                  <a:lnTo>
                    <a:pt x="874" y="665"/>
                  </a:lnTo>
                  <a:lnTo>
                    <a:pt x="884" y="983"/>
                  </a:lnTo>
                  <a:lnTo>
                    <a:pt x="894" y="1117"/>
                  </a:lnTo>
                  <a:lnTo>
                    <a:pt x="899" y="725"/>
                  </a:lnTo>
                  <a:lnTo>
                    <a:pt x="909" y="551"/>
                  </a:lnTo>
                  <a:lnTo>
                    <a:pt x="919" y="655"/>
                  </a:lnTo>
                  <a:lnTo>
                    <a:pt x="929" y="536"/>
                  </a:lnTo>
                  <a:lnTo>
                    <a:pt x="934" y="615"/>
                  </a:lnTo>
                  <a:lnTo>
                    <a:pt x="944" y="1028"/>
                  </a:lnTo>
                  <a:lnTo>
                    <a:pt x="954" y="1033"/>
                  </a:lnTo>
                  <a:lnTo>
                    <a:pt x="964" y="764"/>
                  </a:lnTo>
                  <a:lnTo>
                    <a:pt x="969" y="834"/>
                  </a:lnTo>
                  <a:lnTo>
                    <a:pt x="979" y="879"/>
                  </a:lnTo>
                  <a:lnTo>
                    <a:pt x="988" y="755"/>
                  </a:lnTo>
                  <a:lnTo>
                    <a:pt x="998" y="1072"/>
                  </a:lnTo>
                  <a:lnTo>
                    <a:pt x="1003" y="1465"/>
                  </a:lnTo>
                  <a:lnTo>
                    <a:pt x="1013" y="1316"/>
                  </a:lnTo>
                  <a:lnTo>
                    <a:pt x="1023" y="1142"/>
                  </a:lnTo>
                  <a:lnTo>
                    <a:pt x="1033" y="1142"/>
                  </a:lnTo>
                  <a:lnTo>
                    <a:pt x="1038" y="824"/>
                  </a:lnTo>
                  <a:lnTo>
                    <a:pt x="1048" y="596"/>
                  </a:lnTo>
                  <a:lnTo>
                    <a:pt x="1058" y="869"/>
                  </a:lnTo>
                  <a:lnTo>
                    <a:pt x="1068" y="958"/>
                  </a:lnTo>
                  <a:lnTo>
                    <a:pt x="1073" y="700"/>
                  </a:lnTo>
                  <a:lnTo>
                    <a:pt x="1083" y="675"/>
                  </a:lnTo>
                  <a:lnTo>
                    <a:pt x="1093" y="576"/>
                  </a:lnTo>
                  <a:lnTo>
                    <a:pt x="1098" y="1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3038921" y="4586086"/>
              <a:ext cx="936335" cy="1327639"/>
            </a:xfrm>
            <a:custGeom>
              <a:avLst/>
              <a:gdLst/>
              <a:ahLst/>
              <a:cxnLst>
                <a:cxn ang="0">
                  <a:pos x="10" y="263"/>
                </a:cxn>
                <a:cxn ang="0">
                  <a:pos x="29" y="695"/>
                </a:cxn>
                <a:cxn ang="0">
                  <a:pos x="44" y="909"/>
                </a:cxn>
                <a:cxn ang="0">
                  <a:pos x="64" y="343"/>
                </a:cxn>
                <a:cxn ang="0">
                  <a:pos x="79" y="671"/>
                </a:cxn>
                <a:cxn ang="0">
                  <a:pos x="99" y="710"/>
                </a:cxn>
                <a:cxn ang="0">
                  <a:pos x="114" y="402"/>
                </a:cxn>
                <a:cxn ang="0">
                  <a:pos x="134" y="368"/>
                </a:cxn>
                <a:cxn ang="0">
                  <a:pos x="149" y="497"/>
                </a:cxn>
                <a:cxn ang="0">
                  <a:pos x="169" y="1033"/>
                </a:cxn>
                <a:cxn ang="0">
                  <a:pos x="183" y="810"/>
                </a:cxn>
                <a:cxn ang="0">
                  <a:pos x="203" y="909"/>
                </a:cxn>
                <a:cxn ang="0">
                  <a:pos x="218" y="1520"/>
                </a:cxn>
                <a:cxn ang="0">
                  <a:pos x="238" y="1048"/>
                </a:cxn>
                <a:cxn ang="0">
                  <a:pos x="253" y="864"/>
                </a:cxn>
                <a:cxn ang="0">
                  <a:pos x="273" y="969"/>
                </a:cxn>
                <a:cxn ang="0">
                  <a:pos x="288" y="964"/>
                </a:cxn>
                <a:cxn ang="0">
                  <a:pos x="308" y="934"/>
                </a:cxn>
                <a:cxn ang="0">
                  <a:pos x="322" y="661"/>
                </a:cxn>
                <a:cxn ang="0">
                  <a:pos x="342" y="1167"/>
                </a:cxn>
                <a:cxn ang="0">
                  <a:pos x="357" y="1073"/>
                </a:cxn>
                <a:cxn ang="0">
                  <a:pos x="377" y="407"/>
                </a:cxn>
                <a:cxn ang="0">
                  <a:pos x="392" y="671"/>
                </a:cxn>
                <a:cxn ang="0">
                  <a:pos x="412" y="522"/>
                </a:cxn>
                <a:cxn ang="0">
                  <a:pos x="427" y="263"/>
                </a:cxn>
                <a:cxn ang="0">
                  <a:pos x="447" y="273"/>
                </a:cxn>
                <a:cxn ang="0">
                  <a:pos x="461" y="507"/>
                </a:cxn>
                <a:cxn ang="0">
                  <a:pos x="481" y="974"/>
                </a:cxn>
                <a:cxn ang="0">
                  <a:pos x="496" y="571"/>
                </a:cxn>
                <a:cxn ang="0">
                  <a:pos x="516" y="735"/>
                </a:cxn>
                <a:cxn ang="0">
                  <a:pos x="531" y="1167"/>
                </a:cxn>
                <a:cxn ang="0">
                  <a:pos x="551" y="646"/>
                </a:cxn>
                <a:cxn ang="0">
                  <a:pos x="566" y="690"/>
                </a:cxn>
                <a:cxn ang="0">
                  <a:pos x="586" y="939"/>
                </a:cxn>
                <a:cxn ang="0">
                  <a:pos x="600" y="1137"/>
                </a:cxn>
                <a:cxn ang="0">
                  <a:pos x="620" y="1152"/>
                </a:cxn>
                <a:cxn ang="0">
                  <a:pos x="635" y="964"/>
                </a:cxn>
                <a:cxn ang="0">
                  <a:pos x="655" y="1465"/>
                </a:cxn>
                <a:cxn ang="0">
                  <a:pos x="670" y="1098"/>
                </a:cxn>
                <a:cxn ang="0">
                  <a:pos x="690" y="502"/>
                </a:cxn>
                <a:cxn ang="0">
                  <a:pos x="705" y="815"/>
                </a:cxn>
                <a:cxn ang="0">
                  <a:pos x="725" y="631"/>
                </a:cxn>
                <a:cxn ang="0">
                  <a:pos x="739" y="492"/>
                </a:cxn>
                <a:cxn ang="0">
                  <a:pos x="759" y="492"/>
                </a:cxn>
                <a:cxn ang="0">
                  <a:pos x="774" y="710"/>
                </a:cxn>
                <a:cxn ang="0">
                  <a:pos x="794" y="919"/>
                </a:cxn>
                <a:cxn ang="0">
                  <a:pos x="809" y="293"/>
                </a:cxn>
                <a:cxn ang="0">
                  <a:pos x="829" y="492"/>
                </a:cxn>
                <a:cxn ang="0">
                  <a:pos x="844" y="750"/>
                </a:cxn>
                <a:cxn ang="0">
                  <a:pos x="864" y="283"/>
                </a:cxn>
                <a:cxn ang="0">
                  <a:pos x="878" y="551"/>
                </a:cxn>
                <a:cxn ang="0">
                  <a:pos x="898" y="884"/>
                </a:cxn>
                <a:cxn ang="0">
                  <a:pos x="913" y="1152"/>
                </a:cxn>
                <a:cxn ang="0">
                  <a:pos x="933" y="1083"/>
                </a:cxn>
                <a:cxn ang="0">
                  <a:pos x="948" y="949"/>
                </a:cxn>
                <a:cxn ang="0">
                  <a:pos x="968" y="1425"/>
                </a:cxn>
                <a:cxn ang="0">
                  <a:pos x="983" y="939"/>
                </a:cxn>
                <a:cxn ang="0">
                  <a:pos x="1003" y="611"/>
                </a:cxn>
                <a:cxn ang="0">
                  <a:pos x="1018" y="1083"/>
                </a:cxn>
                <a:cxn ang="0">
                  <a:pos x="1037" y="954"/>
                </a:cxn>
                <a:cxn ang="0">
                  <a:pos x="1052" y="899"/>
                </a:cxn>
                <a:cxn ang="0">
                  <a:pos x="1072" y="825"/>
                </a:cxn>
              </a:cxnLst>
              <a:rect l="0" t="0" r="r" b="b"/>
              <a:pathLst>
                <a:path w="1072" h="1520">
                  <a:moveTo>
                    <a:pt x="0" y="249"/>
                  </a:moveTo>
                  <a:lnTo>
                    <a:pt x="10" y="263"/>
                  </a:lnTo>
                  <a:lnTo>
                    <a:pt x="20" y="646"/>
                  </a:lnTo>
                  <a:lnTo>
                    <a:pt x="29" y="695"/>
                  </a:lnTo>
                  <a:lnTo>
                    <a:pt x="34" y="710"/>
                  </a:lnTo>
                  <a:lnTo>
                    <a:pt x="44" y="909"/>
                  </a:lnTo>
                  <a:lnTo>
                    <a:pt x="54" y="705"/>
                  </a:lnTo>
                  <a:lnTo>
                    <a:pt x="64" y="343"/>
                  </a:lnTo>
                  <a:lnTo>
                    <a:pt x="69" y="492"/>
                  </a:lnTo>
                  <a:lnTo>
                    <a:pt x="79" y="671"/>
                  </a:lnTo>
                  <a:lnTo>
                    <a:pt x="89" y="576"/>
                  </a:lnTo>
                  <a:lnTo>
                    <a:pt x="99" y="710"/>
                  </a:lnTo>
                  <a:lnTo>
                    <a:pt x="104" y="810"/>
                  </a:lnTo>
                  <a:lnTo>
                    <a:pt x="114" y="402"/>
                  </a:lnTo>
                  <a:lnTo>
                    <a:pt x="124" y="164"/>
                  </a:lnTo>
                  <a:lnTo>
                    <a:pt x="134" y="368"/>
                  </a:lnTo>
                  <a:lnTo>
                    <a:pt x="139" y="412"/>
                  </a:lnTo>
                  <a:lnTo>
                    <a:pt x="149" y="497"/>
                  </a:lnTo>
                  <a:lnTo>
                    <a:pt x="159" y="929"/>
                  </a:lnTo>
                  <a:lnTo>
                    <a:pt x="169" y="1033"/>
                  </a:lnTo>
                  <a:lnTo>
                    <a:pt x="173" y="755"/>
                  </a:lnTo>
                  <a:lnTo>
                    <a:pt x="183" y="810"/>
                  </a:lnTo>
                  <a:lnTo>
                    <a:pt x="193" y="979"/>
                  </a:lnTo>
                  <a:lnTo>
                    <a:pt x="203" y="909"/>
                  </a:lnTo>
                  <a:lnTo>
                    <a:pt x="208" y="1142"/>
                  </a:lnTo>
                  <a:lnTo>
                    <a:pt x="218" y="1520"/>
                  </a:lnTo>
                  <a:lnTo>
                    <a:pt x="228" y="1356"/>
                  </a:lnTo>
                  <a:lnTo>
                    <a:pt x="238" y="1048"/>
                  </a:lnTo>
                  <a:lnTo>
                    <a:pt x="243" y="1048"/>
                  </a:lnTo>
                  <a:lnTo>
                    <a:pt x="253" y="864"/>
                  </a:lnTo>
                  <a:lnTo>
                    <a:pt x="263" y="661"/>
                  </a:lnTo>
                  <a:lnTo>
                    <a:pt x="273" y="969"/>
                  </a:lnTo>
                  <a:lnTo>
                    <a:pt x="278" y="1192"/>
                  </a:lnTo>
                  <a:lnTo>
                    <a:pt x="288" y="964"/>
                  </a:lnTo>
                  <a:lnTo>
                    <a:pt x="298" y="904"/>
                  </a:lnTo>
                  <a:lnTo>
                    <a:pt x="308" y="934"/>
                  </a:lnTo>
                  <a:lnTo>
                    <a:pt x="312" y="656"/>
                  </a:lnTo>
                  <a:lnTo>
                    <a:pt x="322" y="661"/>
                  </a:lnTo>
                  <a:lnTo>
                    <a:pt x="332" y="1088"/>
                  </a:lnTo>
                  <a:lnTo>
                    <a:pt x="342" y="1167"/>
                  </a:lnTo>
                  <a:lnTo>
                    <a:pt x="347" y="1013"/>
                  </a:lnTo>
                  <a:lnTo>
                    <a:pt x="357" y="1073"/>
                  </a:lnTo>
                  <a:lnTo>
                    <a:pt x="367" y="854"/>
                  </a:lnTo>
                  <a:lnTo>
                    <a:pt x="377" y="407"/>
                  </a:lnTo>
                  <a:lnTo>
                    <a:pt x="382" y="452"/>
                  </a:lnTo>
                  <a:lnTo>
                    <a:pt x="392" y="671"/>
                  </a:lnTo>
                  <a:lnTo>
                    <a:pt x="402" y="532"/>
                  </a:lnTo>
                  <a:lnTo>
                    <a:pt x="412" y="522"/>
                  </a:lnTo>
                  <a:lnTo>
                    <a:pt x="417" y="611"/>
                  </a:lnTo>
                  <a:lnTo>
                    <a:pt x="427" y="263"/>
                  </a:lnTo>
                  <a:lnTo>
                    <a:pt x="437" y="0"/>
                  </a:lnTo>
                  <a:lnTo>
                    <a:pt x="447" y="273"/>
                  </a:lnTo>
                  <a:lnTo>
                    <a:pt x="452" y="462"/>
                  </a:lnTo>
                  <a:lnTo>
                    <a:pt x="461" y="507"/>
                  </a:lnTo>
                  <a:lnTo>
                    <a:pt x="471" y="849"/>
                  </a:lnTo>
                  <a:lnTo>
                    <a:pt x="481" y="974"/>
                  </a:lnTo>
                  <a:lnTo>
                    <a:pt x="486" y="626"/>
                  </a:lnTo>
                  <a:lnTo>
                    <a:pt x="496" y="571"/>
                  </a:lnTo>
                  <a:lnTo>
                    <a:pt x="506" y="785"/>
                  </a:lnTo>
                  <a:lnTo>
                    <a:pt x="516" y="735"/>
                  </a:lnTo>
                  <a:lnTo>
                    <a:pt x="521" y="834"/>
                  </a:lnTo>
                  <a:lnTo>
                    <a:pt x="531" y="1167"/>
                  </a:lnTo>
                  <a:lnTo>
                    <a:pt x="541" y="1018"/>
                  </a:lnTo>
                  <a:lnTo>
                    <a:pt x="551" y="646"/>
                  </a:lnTo>
                  <a:lnTo>
                    <a:pt x="556" y="676"/>
                  </a:lnTo>
                  <a:lnTo>
                    <a:pt x="566" y="690"/>
                  </a:lnTo>
                  <a:lnTo>
                    <a:pt x="576" y="596"/>
                  </a:lnTo>
                  <a:lnTo>
                    <a:pt x="586" y="939"/>
                  </a:lnTo>
                  <a:lnTo>
                    <a:pt x="591" y="1301"/>
                  </a:lnTo>
                  <a:lnTo>
                    <a:pt x="600" y="1137"/>
                  </a:lnTo>
                  <a:lnTo>
                    <a:pt x="610" y="1033"/>
                  </a:lnTo>
                  <a:lnTo>
                    <a:pt x="620" y="1152"/>
                  </a:lnTo>
                  <a:lnTo>
                    <a:pt x="625" y="998"/>
                  </a:lnTo>
                  <a:lnTo>
                    <a:pt x="635" y="964"/>
                  </a:lnTo>
                  <a:lnTo>
                    <a:pt x="645" y="1371"/>
                  </a:lnTo>
                  <a:lnTo>
                    <a:pt x="655" y="1465"/>
                  </a:lnTo>
                  <a:lnTo>
                    <a:pt x="660" y="1177"/>
                  </a:lnTo>
                  <a:lnTo>
                    <a:pt x="670" y="1098"/>
                  </a:lnTo>
                  <a:lnTo>
                    <a:pt x="680" y="934"/>
                  </a:lnTo>
                  <a:lnTo>
                    <a:pt x="690" y="502"/>
                  </a:lnTo>
                  <a:lnTo>
                    <a:pt x="695" y="512"/>
                  </a:lnTo>
                  <a:lnTo>
                    <a:pt x="705" y="815"/>
                  </a:lnTo>
                  <a:lnTo>
                    <a:pt x="715" y="735"/>
                  </a:lnTo>
                  <a:lnTo>
                    <a:pt x="725" y="631"/>
                  </a:lnTo>
                  <a:lnTo>
                    <a:pt x="730" y="735"/>
                  </a:lnTo>
                  <a:lnTo>
                    <a:pt x="739" y="492"/>
                  </a:lnTo>
                  <a:lnTo>
                    <a:pt x="749" y="214"/>
                  </a:lnTo>
                  <a:lnTo>
                    <a:pt x="759" y="492"/>
                  </a:lnTo>
                  <a:lnTo>
                    <a:pt x="764" y="755"/>
                  </a:lnTo>
                  <a:lnTo>
                    <a:pt x="774" y="710"/>
                  </a:lnTo>
                  <a:lnTo>
                    <a:pt x="784" y="864"/>
                  </a:lnTo>
                  <a:lnTo>
                    <a:pt x="794" y="919"/>
                  </a:lnTo>
                  <a:lnTo>
                    <a:pt x="799" y="497"/>
                  </a:lnTo>
                  <a:lnTo>
                    <a:pt x="809" y="293"/>
                  </a:lnTo>
                  <a:lnTo>
                    <a:pt x="819" y="502"/>
                  </a:lnTo>
                  <a:lnTo>
                    <a:pt x="829" y="492"/>
                  </a:lnTo>
                  <a:lnTo>
                    <a:pt x="834" y="477"/>
                  </a:lnTo>
                  <a:lnTo>
                    <a:pt x="844" y="750"/>
                  </a:lnTo>
                  <a:lnTo>
                    <a:pt x="854" y="666"/>
                  </a:lnTo>
                  <a:lnTo>
                    <a:pt x="864" y="283"/>
                  </a:lnTo>
                  <a:lnTo>
                    <a:pt x="869" y="343"/>
                  </a:lnTo>
                  <a:lnTo>
                    <a:pt x="878" y="551"/>
                  </a:lnTo>
                  <a:lnTo>
                    <a:pt x="888" y="561"/>
                  </a:lnTo>
                  <a:lnTo>
                    <a:pt x="898" y="884"/>
                  </a:lnTo>
                  <a:lnTo>
                    <a:pt x="903" y="1296"/>
                  </a:lnTo>
                  <a:lnTo>
                    <a:pt x="913" y="1152"/>
                  </a:lnTo>
                  <a:lnTo>
                    <a:pt x="923" y="954"/>
                  </a:lnTo>
                  <a:lnTo>
                    <a:pt x="933" y="1083"/>
                  </a:lnTo>
                  <a:lnTo>
                    <a:pt x="938" y="1023"/>
                  </a:lnTo>
                  <a:lnTo>
                    <a:pt x="948" y="949"/>
                  </a:lnTo>
                  <a:lnTo>
                    <a:pt x="958" y="1291"/>
                  </a:lnTo>
                  <a:lnTo>
                    <a:pt x="968" y="1425"/>
                  </a:lnTo>
                  <a:lnTo>
                    <a:pt x="973" y="1083"/>
                  </a:lnTo>
                  <a:lnTo>
                    <a:pt x="983" y="939"/>
                  </a:lnTo>
                  <a:lnTo>
                    <a:pt x="993" y="904"/>
                  </a:lnTo>
                  <a:lnTo>
                    <a:pt x="1003" y="611"/>
                  </a:lnTo>
                  <a:lnTo>
                    <a:pt x="1008" y="661"/>
                  </a:lnTo>
                  <a:lnTo>
                    <a:pt x="1018" y="1083"/>
                  </a:lnTo>
                  <a:lnTo>
                    <a:pt x="1027" y="1113"/>
                  </a:lnTo>
                  <a:lnTo>
                    <a:pt x="1037" y="954"/>
                  </a:lnTo>
                  <a:lnTo>
                    <a:pt x="1042" y="1043"/>
                  </a:lnTo>
                  <a:lnTo>
                    <a:pt x="1052" y="899"/>
                  </a:lnTo>
                  <a:lnTo>
                    <a:pt x="1062" y="611"/>
                  </a:lnTo>
                  <a:lnTo>
                    <a:pt x="1072" y="8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07704" y="5229200"/>
            <a:ext cx="531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Sharp offsets cause </a:t>
            </a:r>
            <a:r>
              <a:rPr lang="en-GB" dirty="0" err="1" smtClean="0"/>
              <a:t>artefactual</a:t>
            </a:r>
            <a:r>
              <a:rPr lang="en-GB" dirty="0" smtClean="0"/>
              <a:t>, high frequency artefacts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363" y="1511300"/>
            <a:ext cx="5121275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4288" y="227687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Sampling rate = 30 Hz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Aliasing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357301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Red line = 50 Hz signal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Windowing</a:t>
            </a:r>
            <a:endParaRPr lang="en-GB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>
          <a:xfrm>
            <a:off x="5004048" y="1700808"/>
            <a:ext cx="2725057" cy="2232247"/>
            <a:chOff x="2079876" y="4508349"/>
            <a:chExt cx="1896254" cy="1536393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079876" y="4508349"/>
              <a:ext cx="1895380" cy="15355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079876" y="450834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079876" y="6043869"/>
              <a:ext cx="1895380" cy="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397525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2079876" y="4508349"/>
              <a:ext cx="874" cy="15355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079876" y="4651595"/>
              <a:ext cx="959045" cy="1279599"/>
            </a:xfrm>
            <a:custGeom>
              <a:avLst/>
              <a:gdLst/>
              <a:ahLst/>
              <a:cxnLst>
                <a:cxn ang="0">
                  <a:pos x="15" y="894"/>
                </a:cxn>
                <a:cxn ang="0">
                  <a:pos x="40" y="362"/>
                </a:cxn>
                <a:cxn ang="0">
                  <a:pos x="65" y="367"/>
                </a:cxn>
                <a:cxn ang="0">
                  <a:pos x="95" y="486"/>
                </a:cxn>
                <a:cxn ang="0">
                  <a:pos x="120" y="481"/>
                </a:cxn>
                <a:cxn ang="0">
                  <a:pos x="144" y="1067"/>
                </a:cxn>
                <a:cxn ang="0">
                  <a:pos x="169" y="640"/>
                </a:cxn>
                <a:cxn ang="0">
                  <a:pos x="199" y="864"/>
                </a:cxn>
                <a:cxn ang="0">
                  <a:pos x="224" y="606"/>
                </a:cxn>
                <a:cxn ang="0">
                  <a:pos x="249" y="735"/>
                </a:cxn>
                <a:cxn ang="0">
                  <a:pos x="274" y="1127"/>
                </a:cxn>
                <a:cxn ang="0">
                  <a:pos x="303" y="804"/>
                </a:cxn>
                <a:cxn ang="0">
                  <a:pos x="328" y="1057"/>
                </a:cxn>
                <a:cxn ang="0">
                  <a:pos x="353" y="457"/>
                </a:cxn>
                <a:cxn ang="0">
                  <a:pos x="378" y="645"/>
                </a:cxn>
                <a:cxn ang="0">
                  <a:pos x="408" y="695"/>
                </a:cxn>
                <a:cxn ang="0">
                  <a:pos x="432" y="611"/>
                </a:cxn>
                <a:cxn ang="0">
                  <a:pos x="457" y="834"/>
                </a:cxn>
                <a:cxn ang="0">
                  <a:pos x="482" y="208"/>
                </a:cxn>
                <a:cxn ang="0">
                  <a:pos x="512" y="516"/>
                </a:cxn>
                <a:cxn ang="0">
                  <a:pos x="537" y="382"/>
                </a:cxn>
                <a:cxn ang="0">
                  <a:pos x="561" y="779"/>
                </a:cxn>
                <a:cxn ang="0">
                  <a:pos x="586" y="1077"/>
                </a:cxn>
                <a:cxn ang="0">
                  <a:pos x="616" y="779"/>
                </a:cxn>
                <a:cxn ang="0">
                  <a:pos x="641" y="1087"/>
                </a:cxn>
                <a:cxn ang="0">
                  <a:pos x="666" y="675"/>
                </a:cxn>
                <a:cxn ang="0">
                  <a:pos x="691" y="1117"/>
                </a:cxn>
                <a:cxn ang="0">
                  <a:pos x="720" y="1003"/>
                </a:cxn>
                <a:cxn ang="0">
                  <a:pos x="745" y="769"/>
                </a:cxn>
                <a:cxn ang="0">
                  <a:pos x="770" y="665"/>
                </a:cxn>
                <a:cxn ang="0">
                  <a:pos x="795" y="10"/>
                </a:cxn>
                <a:cxn ang="0">
                  <a:pos x="825" y="432"/>
                </a:cxn>
                <a:cxn ang="0">
                  <a:pos x="849" y="268"/>
                </a:cxn>
                <a:cxn ang="0">
                  <a:pos x="874" y="665"/>
                </a:cxn>
                <a:cxn ang="0">
                  <a:pos x="899" y="725"/>
                </a:cxn>
                <a:cxn ang="0">
                  <a:pos x="929" y="536"/>
                </a:cxn>
                <a:cxn ang="0">
                  <a:pos x="954" y="1033"/>
                </a:cxn>
                <a:cxn ang="0">
                  <a:pos x="979" y="879"/>
                </a:cxn>
                <a:cxn ang="0">
                  <a:pos x="1003" y="1465"/>
                </a:cxn>
                <a:cxn ang="0">
                  <a:pos x="1033" y="1142"/>
                </a:cxn>
                <a:cxn ang="0">
                  <a:pos x="1058" y="869"/>
                </a:cxn>
                <a:cxn ang="0">
                  <a:pos x="1083" y="675"/>
                </a:cxn>
              </a:cxnLst>
              <a:rect l="0" t="0" r="r" b="b"/>
              <a:pathLst>
                <a:path w="1098" h="1465">
                  <a:moveTo>
                    <a:pt x="0" y="750"/>
                  </a:moveTo>
                  <a:lnTo>
                    <a:pt x="5" y="1038"/>
                  </a:lnTo>
                  <a:lnTo>
                    <a:pt x="15" y="894"/>
                  </a:lnTo>
                  <a:lnTo>
                    <a:pt x="25" y="824"/>
                  </a:lnTo>
                  <a:lnTo>
                    <a:pt x="30" y="809"/>
                  </a:lnTo>
                  <a:lnTo>
                    <a:pt x="40" y="362"/>
                  </a:lnTo>
                  <a:lnTo>
                    <a:pt x="50" y="69"/>
                  </a:lnTo>
                  <a:lnTo>
                    <a:pt x="60" y="293"/>
                  </a:lnTo>
                  <a:lnTo>
                    <a:pt x="65" y="367"/>
                  </a:lnTo>
                  <a:lnTo>
                    <a:pt x="75" y="288"/>
                  </a:lnTo>
                  <a:lnTo>
                    <a:pt x="85" y="496"/>
                  </a:lnTo>
                  <a:lnTo>
                    <a:pt x="95" y="486"/>
                  </a:lnTo>
                  <a:lnTo>
                    <a:pt x="100" y="119"/>
                  </a:lnTo>
                  <a:lnTo>
                    <a:pt x="110" y="159"/>
                  </a:lnTo>
                  <a:lnTo>
                    <a:pt x="120" y="481"/>
                  </a:lnTo>
                  <a:lnTo>
                    <a:pt x="130" y="536"/>
                  </a:lnTo>
                  <a:lnTo>
                    <a:pt x="134" y="725"/>
                  </a:lnTo>
                  <a:lnTo>
                    <a:pt x="144" y="1067"/>
                  </a:lnTo>
                  <a:lnTo>
                    <a:pt x="154" y="894"/>
                  </a:lnTo>
                  <a:lnTo>
                    <a:pt x="164" y="556"/>
                  </a:lnTo>
                  <a:lnTo>
                    <a:pt x="169" y="640"/>
                  </a:lnTo>
                  <a:lnTo>
                    <a:pt x="179" y="675"/>
                  </a:lnTo>
                  <a:lnTo>
                    <a:pt x="189" y="581"/>
                  </a:lnTo>
                  <a:lnTo>
                    <a:pt x="199" y="864"/>
                  </a:lnTo>
                  <a:lnTo>
                    <a:pt x="204" y="1072"/>
                  </a:lnTo>
                  <a:lnTo>
                    <a:pt x="214" y="759"/>
                  </a:lnTo>
                  <a:lnTo>
                    <a:pt x="224" y="606"/>
                  </a:lnTo>
                  <a:lnTo>
                    <a:pt x="234" y="730"/>
                  </a:lnTo>
                  <a:lnTo>
                    <a:pt x="239" y="640"/>
                  </a:lnTo>
                  <a:lnTo>
                    <a:pt x="249" y="735"/>
                  </a:lnTo>
                  <a:lnTo>
                    <a:pt x="259" y="1231"/>
                  </a:lnTo>
                  <a:lnTo>
                    <a:pt x="269" y="1355"/>
                  </a:lnTo>
                  <a:lnTo>
                    <a:pt x="274" y="1127"/>
                  </a:lnTo>
                  <a:lnTo>
                    <a:pt x="283" y="1157"/>
                  </a:lnTo>
                  <a:lnTo>
                    <a:pt x="293" y="1097"/>
                  </a:lnTo>
                  <a:lnTo>
                    <a:pt x="303" y="804"/>
                  </a:lnTo>
                  <a:lnTo>
                    <a:pt x="308" y="938"/>
                  </a:lnTo>
                  <a:lnTo>
                    <a:pt x="318" y="1241"/>
                  </a:lnTo>
                  <a:lnTo>
                    <a:pt x="328" y="1057"/>
                  </a:lnTo>
                  <a:lnTo>
                    <a:pt x="338" y="839"/>
                  </a:lnTo>
                  <a:lnTo>
                    <a:pt x="343" y="804"/>
                  </a:lnTo>
                  <a:lnTo>
                    <a:pt x="353" y="457"/>
                  </a:lnTo>
                  <a:lnTo>
                    <a:pt x="363" y="164"/>
                  </a:lnTo>
                  <a:lnTo>
                    <a:pt x="373" y="442"/>
                  </a:lnTo>
                  <a:lnTo>
                    <a:pt x="378" y="645"/>
                  </a:lnTo>
                  <a:lnTo>
                    <a:pt x="388" y="546"/>
                  </a:lnTo>
                  <a:lnTo>
                    <a:pt x="398" y="660"/>
                  </a:lnTo>
                  <a:lnTo>
                    <a:pt x="408" y="695"/>
                  </a:lnTo>
                  <a:lnTo>
                    <a:pt x="413" y="327"/>
                  </a:lnTo>
                  <a:lnTo>
                    <a:pt x="422" y="278"/>
                  </a:lnTo>
                  <a:lnTo>
                    <a:pt x="432" y="611"/>
                  </a:lnTo>
                  <a:lnTo>
                    <a:pt x="442" y="650"/>
                  </a:lnTo>
                  <a:lnTo>
                    <a:pt x="447" y="640"/>
                  </a:lnTo>
                  <a:lnTo>
                    <a:pt x="457" y="834"/>
                  </a:lnTo>
                  <a:lnTo>
                    <a:pt x="467" y="625"/>
                  </a:lnTo>
                  <a:lnTo>
                    <a:pt x="477" y="174"/>
                  </a:lnTo>
                  <a:lnTo>
                    <a:pt x="482" y="208"/>
                  </a:lnTo>
                  <a:lnTo>
                    <a:pt x="492" y="352"/>
                  </a:lnTo>
                  <a:lnTo>
                    <a:pt x="502" y="288"/>
                  </a:lnTo>
                  <a:lnTo>
                    <a:pt x="512" y="516"/>
                  </a:lnTo>
                  <a:lnTo>
                    <a:pt x="517" y="794"/>
                  </a:lnTo>
                  <a:lnTo>
                    <a:pt x="527" y="551"/>
                  </a:lnTo>
                  <a:lnTo>
                    <a:pt x="537" y="382"/>
                  </a:lnTo>
                  <a:lnTo>
                    <a:pt x="547" y="615"/>
                  </a:lnTo>
                  <a:lnTo>
                    <a:pt x="552" y="690"/>
                  </a:lnTo>
                  <a:lnTo>
                    <a:pt x="561" y="779"/>
                  </a:lnTo>
                  <a:lnTo>
                    <a:pt x="571" y="1236"/>
                  </a:lnTo>
                  <a:lnTo>
                    <a:pt x="581" y="1395"/>
                  </a:lnTo>
                  <a:lnTo>
                    <a:pt x="586" y="1077"/>
                  </a:lnTo>
                  <a:lnTo>
                    <a:pt x="596" y="1003"/>
                  </a:lnTo>
                  <a:lnTo>
                    <a:pt x="606" y="1018"/>
                  </a:lnTo>
                  <a:lnTo>
                    <a:pt x="616" y="779"/>
                  </a:lnTo>
                  <a:lnTo>
                    <a:pt x="621" y="859"/>
                  </a:lnTo>
                  <a:lnTo>
                    <a:pt x="631" y="1206"/>
                  </a:lnTo>
                  <a:lnTo>
                    <a:pt x="641" y="1087"/>
                  </a:lnTo>
                  <a:lnTo>
                    <a:pt x="651" y="814"/>
                  </a:lnTo>
                  <a:lnTo>
                    <a:pt x="656" y="834"/>
                  </a:lnTo>
                  <a:lnTo>
                    <a:pt x="666" y="675"/>
                  </a:lnTo>
                  <a:lnTo>
                    <a:pt x="676" y="462"/>
                  </a:lnTo>
                  <a:lnTo>
                    <a:pt x="686" y="784"/>
                  </a:lnTo>
                  <a:lnTo>
                    <a:pt x="691" y="1117"/>
                  </a:lnTo>
                  <a:lnTo>
                    <a:pt x="700" y="993"/>
                  </a:lnTo>
                  <a:lnTo>
                    <a:pt x="710" y="978"/>
                  </a:lnTo>
                  <a:lnTo>
                    <a:pt x="720" y="1003"/>
                  </a:lnTo>
                  <a:lnTo>
                    <a:pt x="725" y="640"/>
                  </a:lnTo>
                  <a:lnTo>
                    <a:pt x="735" y="476"/>
                  </a:lnTo>
                  <a:lnTo>
                    <a:pt x="745" y="769"/>
                  </a:lnTo>
                  <a:lnTo>
                    <a:pt x="755" y="794"/>
                  </a:lnTo>
                  <a:lnTo>
                    <a:pt x="760" y="615"/>
                  </a:lnTo>
                  <a:lnTo>
                    <a:pt x="770" y="665"/>
                  </a:lnTo>
                  <a:lnTo>
                    <a:pt x="780" y="476"/>
                  </a:lnTo>
                  <a:lnTo>
                    <a:pt x="790" y="0"/>
                  </a:lnTo>
                  <a:lnTo>
                    <a:pt x="795" y="10"/>
                  </a:lnTo>
                  <a:lnTo>
                    <a:pt x="805" y="288"/>
                  </a:lnTo>
                  <a:lnTo>
                    <a:pt x="815" y="283"/>
                  </a:lnTo>
                  <a:lnTo>
                    <a:pt x="825" y="432"/>
                  </a:lnTo>
                  <a:lnTo>
                    <a:pt x="830" y="710"/>
                  </a:lnTo>
                  <a:lnTo>
                    <a:pt x="840" y="516"/>
                  </a:lnTo>
                  <a:lnTo>
                    <a:pt x="849" y="268"/>
                  </a:lnTo>
                  <a:lnTo>
                    <a:pt x="859" y="506"/>
                  </a:lnTo>
                  <a:lnTo>
                    <a:pt x="864" y="665"/>
                  </a:lnTo>
                  <a:lnTo>
                    <a:pt x="874" y="665"/>
                  </a:lnTo>
                  <a:lnTo>
                    <a:pt x="884" y="983"/>
                  </a:lnTo>
                  <a:lnTo>
                    <a:pt x="894" y="1117"/>
                  </a:lnTo>
                  <a:lnTo>
                    <a:pt x="899" y="725"/>
                  </a:lnTo>
                  <a:lnTo>
                    <a:pt x="909" y="551"/>
                  </a:lnTo>
                  <a:lnTo>
                    <a:pt x="919" y="655"/>
                  </a:lnTo>
                  <a:lnTo>
                    <a:pt x="929" y="536"/>
                  </a:lnTo>
                  <a:lnTo>
                    <a:pt x="934" y="615"/>
                  </a:lnTo>
                  <a:lnTo>
                    <a:pt x="944" y="1028"/>
                  </a:lnTo>
                  <a:lnTo>
                    <a:pt x="954" y="1033"/>
                  </a:lnTo>
                  <a:lnTo>
                    <a:pt x="964" y="764"/>
                  </a:lnTo>
                  <a:lnTo>
                    <a:pt x="969" y="834"/>
                  </a:lnTo>
                  <a:lnTo>
                    <a:pt x="979" y="879"/>
                  </a:lnTo>
                  <a:lnTo>
                    <a:pt x="988" y="755"/>
                  </a:lnTo>
                  <a:lnTo>
                    <a:pt x="998" y="1072"/>
                  </a:lnTo>
                  <a:lnTo>
                    <a:pt x="1003" y="1465"/>
                  </a:lnTo>
                  <a:lnTo>
                    <a:pt x="1013" y="1316"/>
                  </a:lnTo>
                  <a:lnTo>
                    <a:pt x="1023" y="1142"/>
                  </a:lnTo>
                  <a:lnTo>
                    <a:pt x="1033" y="1142"/>
                  </a:lnTo>
                  <a:lnTo>
                    <a:pt x="1038" y="824"/>
                  </a:lnTo>
                  <a:lnTo>
                    <a:pt x="1048" y="596"/>
                  </a:lnTo>
                  <a:lnTo>
                    <a:pt x="1058" y="869"/>
                  </a:lnTo>
                  <a:lnTo>
                    <a:pt x="1068" y="958"/>
                  </a:lnTo>
                  <a:lnTo>
                    <a:pt x="1073" y="700"/>
                  </a:lnTo>
                  <a:lnTo>
                    <a:pt x="1083" y="675"/>
                  </a:lnTo>
                  <a:lnTo>
                    <a:pt x="1093" y="576"/>
                  </a:lnTo>
                  <a:lnTo>
                    <a:pt x="1098" y="1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038921" y="4586086"/>
              <a:ext cx="936335" cy="1327639"/>
            </a:xfrm>
            <a:custGeom>
              <a:avLst/>
              <a:gdLst/>
              <a:ahLst/>
              <a:cxnLst>
                <a:cxn ang="0">
                  <a:pos x="10" y="263"/>
                </a:cxn>
                <a:cxn ang="0">
                  <a:pos x="29" y="695"/>
                </a:cxn>
                <a:cxn ang="0">
                  <a:pos x="44" y="909"/>
                </a:cxn>
                <a:cxn ang="0">
                  <a:pos x="64" y="343"/>
                </a:cxn>
                <a:cxn ang="0">
                  <a:pos x="79" y="671"/>
                </a:cxn>
                <a:cxn ang="0">
                  <a:pos x="99" y="710"/>
                </a:cxn>
                <a:cxn ang="0">
                  <a:pos x="114" y="402"/>
                </a:cxn>
                <a:cxn ang="0">
                  <a:pos x="134" y="368"/>
                </a:cxn>
                <a:cxn ang="0">
                  <a:pos x="149" y="497"/>
                </a:cxn>
                <a:cxn ang="0">
                  <a:pos x="169" y="1033"/>
                </a:cxn>
                <a:cxn ang="0">
                  <a:pos x="183" y="810"/>
                </a:cxn>
                <a:cxn ang="0">
                  <a:pos x="203" y="909"/>
                </a:cxn>
                <a:cxn ang="0">
                  <a:pos x="218" y="1520"/>
                </a:cxn>
                <a:cxn ang="0">
                  <a:pos x="238" y="1048"/>
                </a:cxn>
                <a:cxn ang="0">
                  <a:pos x="253" y="864"/>
                </a:cxn>
                <a:cxn ang="0">
                  <a:pos x="273" y="969"/>
                </a:cxn>
                <a:cxn ang="0">
                  <a:pos x="288" y="964"/>
                </a:cxn>
                <a:cxn ang="0">
                  <a:pos x="308" y="934"/>
                </a:cxn>
                <a:cxn ang="0">
                  <a:pos x="322" y="661"/>
                </a:cxn>
                <a:cxn ang="0">
                  <a:pos x="342" y="1167"/>
                </a:cxn>
                <a:cxn ang="0">
                  <a:pos x="357" y="1073"/>
                </a:cxn>
                <a:cxn ang="0">
                  <a:pos x="377" y="407"/>
                </a:cxn>
                <a:cxn ang="0">
                  <a:pos x="392" y="671"/>
                </a:cxn>
                <a:cxn ang="0">
                  <a:pos x="412" y="522"/>
                </a:cxn>
                <a:cxn ang="0">
                  <a:pos x="427" y="263"/>
                </a:cxn>
                <a:cxn ang="0">
                  <a:pos x="447" y="273"/>
                </a:cxn>
                <a:cxn ang="0">
                  <a:pos x="461" y="507"/>
                </a:cxn>
                <a:cxn ang="0">
                  <a:pos x="481" y="974"/>
                </a:cxn>
                <a:cxn ang="0">
                  <a:pos x="496" y="571"/>
                </a:cxn>
                <a:cxn ang="0">
                  <a:pos x="516" y="735"/>
                </a:cxn>
                <a:cxn ang="0">
                  <a:pos x="531" y="1167"/>
                </a:cxn>
                <a:cxn ang="0">
                  <a:pos x="551" y="646"/>
                </a:cxn>
                <a:cxn ang="0">
                  <a:pos x="566" y="690"/>
                </a:cxn>
                <a:cxn ang="0">
                  <a:pos x="586" y="939"/>
                </a:cxn>
                <a:cxn ang="0">
                  <a:pos x="600" y="1137"/>
                </a:cxn>
                <a:cxn ang="0">
                  <a:pos x="620" y="1152"/>
                </a:cxn>
                <a:cxn ang="0">
                  <a:pos x="635" y="964"/>
                </a:cxn>
                <a:cxn ang="0">
                  <a:pos x="655" y="1465"/>
                </a:cxn>
                <a:cxn ang="0">
                  <a:pos x="670" y="1098"/>
                </a:cxn>
                <a:cxn ang="0">
                  <a:pos x="690" y="502"/>
                </a:cxn>
                <a:cxn ang="0">
                  <a:pos x="705" y="815"/>
                </a:cxn>
                <a:cxn ang="0">
                  <a:pos x="725" y="631"/>
                </a:cxn>
                <a:cxn ang="0">
                  <a:pos x="739" y="492"/>
                </a:cxn>
                <a:cxn ang="0">
                  <a:pos x="759" y="492"/>
                </a:cxn>
                <a:cxn ang="0">
                  <a:pos x="774" y="710"/>
                </a:cxn>
                <a:cxn ang="0">
                  <a:pos x="794" y="919"/>
                </a:cxn>
                <a:cxn ang="0">
                  <a:pos x="809" y="293"/>
                </a:cxn>
                <a:cxn ang="0">
                  <a:pos x="829" y="492"/>
                </a:cxn>
                <a:cxn ang="0">
                  <a:pos x="844" y="750"/>
                </a:cxn>
                <a:cxn ang="0">
                  <a:pos x="864" y="283"/>
                </a:cxn>
                <a:cxn ang="0">
                  <a:pos x="878" y="551"/>
                </a:cxn>
                <a:cxn ang="0">
                  <a:pos x="898" y="884"/>
                </a:cxn>
                <a:cxn ang="0">
                  <a:pos x="913" y="1152"/>
                </a:cxn>
                <a:cxn ang="0">
                  <a:pos x="933" y="1083"/>
                </a:cxn>
                <a:cxn ang="0">
                  <a:pos x="948" y="949"/>
                </a:cxn>
                <a:cxn ang="0">
                  <a:pos x="968" y="1425"/>
                </a:cxn>
                <a:cxn ang="0">
                  <a:pos x="983" y="939"/>
                </a:cxn>
                <a:cxn ang="0">
                  <a:pos x="1003" y="611"/>
                </a:cxn>
                <a:cxn ang="0">
                  <a:pos x="1018" y="1083"/>
                </a:cxn>
                <a:cxn ang="0">
                  <a:pos x="1037" y="954"/>
                </a:cxn>
                <a:cxn ang="0">
                  <a:pos x="1052" y="899"/>
                </a:cxn>
                <a:cxn ang="0">
                  <a:pos x="1072" y="825"/>
                </a:cxn>
              </a:cxnLst>
              <a:rect l="0" t="0" r="r" b="b"/>
              <a:pathLst>
                <a:path w="1072" h="1520">
                  <a:moveTo>
                    <a:pt x="0" y="249"/>
                  </a:moveTo>
                  <a:lnTo>
                    <a:pt x="10" y="263"/>
                  </a:lnTo>
                  <a:lnTo>
                    <a:pt x="20" y="646"/>
                  </a:lnTo>
                  <a:lnTo>
                    <a:pt x="29" y="695"/>
                  </a:lnTo>
                  <a:lnTo>
                    <a:pt x="34" y="710"/>
                  </a:lnTo>
                  <a:lnTo>
                    <a:pt x="44" y="909"/>
                  </a:lnTo>
                  <a:lnTo>
                    <a:pt x="54" y="705"/>
                  </a:lnTo>
                  <a:lnTo>
                    <a:pt x="64" y="343"/>
                  </a:lnTo>
                  <a:lnTo>
                    <a:pt x="69" y="492"/>
                  </a:lnTo>
                  <a:lnTo>
                    <a:pt x="79" y="671"/>
                  </a:lnTo>
                  <a:lnTo>
                    <a:pt x="89" y="576"/>
                  </a:lnTo>
                  <a:lnTo>
                    <a:pt x="99" y="710"/>
                  </a:lnTo>
                  <a:lnTo>
                    <a:pt x="104" y="810"/>
                  </a:lnTo>
                  <a:lnTo>
                    <a:pt x="114" y="402"/>
                  </a:lnTo>
                  <a:lnTo>
                    <a:pt x="124" y="164"/>
                  </a:lnTo>
                  <a:lnTo>
                    <a:pt x="134" y="368"/>
                  </a:lnTo>
                  <a:lnTo>
                    <a:pt x="139" y="412"/>
                  </a:lnTo>
                  <a:lnTo>
                    <a:pt x="149" y="497"/>
                  </a:lnTo>
                  <a:lnTo>
                    <a:pt x="159" y="929"/>
                  </a:lnTo>
                  <a:lnTo>
                    <a:pt x="169" y="1033"/>
                  </a:lnTo>
                  <a:lnTo>
                    <a:pt x="173" y="755"/>
                  </a:lnTo>
                  <a:lnTo>
                    <a:pt x="183" y="810"/>
                  </a:lnTo>
                  <a:lnTo>
                    <a:pt x="193" y="979"/>
                  </a:lnTo>
                  <a:lnTo>
                    <a:pt x="203" y="909"/>
                  </a:lnTo>
                  <a:lnTo>
                    <a:pt x="208" y="1142"/>
                  </a:lnTo>
                  <a:lnTo>
                    <a:pt x="218" y="1520"/>
                  </a:lnTo>
                  <a:lnTo>
                    <a:pt x="228" y="1356"/>
                  </a:lnTo>
                  <a:lnTo>
                    <a:pt x="238" y="1048"/>
                  </a:lnTo>
                  <a:lnTo>
                    <a:pt x="243" y="1048"/>
                  </a:lnTo>
                  <a:lnTo>
                    <a:pt x="253" y="864"/>
                  </a:lnTo>
                  <a:lnTo>
                    <a:pt x="263" y="661"/>
                  </a:lnTo>
                  <a:lnTo>
                    <a:pt x="273" y="969"/>
                  </a:lnTo>
                  <a:lnTo>
                    <a:pt x="278" y="1192"/>
                  </a:lnTo>
                  <a:lnTo>
                    <a:pt x="288" y="964"/>
                  </a:lnTo>
                  <a:lnTo>
                    <a:pt x="298" y="904"/>
                  </a:lnTo>
                  <a:lnTo>
                    <a:pt x="308" y="934"/>
                  </a:lnTo>
                  <a:lnTo>
                    <a:pt x="312" y="656"/>
                  </a:lnTo>
                  <a:lnTo>
                    <a:pt x="322" y="661"/>
                  </a:lnTo>
                  <a:lnTo>
                    <a:pt x="332" y="1088"/>
                  </a:lnTo>
                  <a:lnTo>
                    <a:pt x="342" y="1167"/>
                  </a:lnTo>
                  <a:lnTo>
                    <a:pt x="347" y="1013"/>
                  </a:lnTo>
                  <a:lnTo>
                    <a:pt x="357" y="1073"/>
                  </a:lnTo>
                  <a:lnTo>
                    <a:pt x="367" y="854"/>
                  </a:lnTo>
                  <a:lnTo>
                    <a:pt x="377" y="407"/>
                  </a:lnTo>
                  <a:lnTo>
                    <a:pt x="382" y="452"/>
                  </a:lnTo>
                  <a:lnTo>
                    <a:pt x="392" y="671"/>
                  </a:lnTo>
                  <a:lnTo>
                    <a:pt x="402" y="532"/>
                  </a:lnTo>
                  <a:lnTo>
                    <a:pt x="412" y="522"/>
                  </a:lnTo>
                  <a:lnTo>
                    <a:pt x="417" y="611"/>
                  </a:lnTo>
                  <a:lnTo>
                    <a:pt x="427" y="263"/>
                  </a:lnTo>
                  <a:lnTo>
                    <a:pt x="437" y="0"/>
                  </a:lnTo>
                  <a:lnTo>
                    <a:pt x="447" y="273"/>
                  </a:lnTo>
                  <a:lnTo>
                    <a:pt x="452" y="462"/>
                  </a:lnTo>
                  <a:lnTo>
                    <a:pt x="461" y="507"/>
                  </a:lnTo>
                  <a:lnTo>
                    <a:pt x="471" y="849"/>
                  </a:lnTo>
                  <a:lnTo>
                    <a:pt x="481" y="974"/>
                  </a:lnTo>
                  <a:lnTo>
                    <a:pt x="486" y="626"/>
                  </a:lnTo>
                  <a:lnTo>
                    <a:pt x="496" y="571"/>
                  </a:lnTo>
                  <a:lnTo>
                    <a:pt x="506" y="785"/>
                  </a:lnTo>
                  <a:lnTo>
                    <a:pt x="516" y="735"/>
                  </a:lnTo>
                  <a:lnTo>
                    <a:pt x="521" y="834"/>
                  </a:lnTo>
                  <a:lnTo>
                    <a:pt x="531" y="1167"/>
                  </a:lnTo>
                  <a:lnTo>
                    <a:pt x="541" y="1018"/>
                  </a:lnTo>
                  <a:lnTo>
                    <a:pt x="551" y="646"/>
                  </a:lnTo>
                  <a:lnTo>
                    <a:pt x="556" y="676"/>
                  </a:lnTo>
                  <a:lnTo>
                    <a:pt x="566" y="690"/>
                  </a:lnTo>
                  <a:lnTo>
                    <a:pt x="576" y="596"/>
                  </a:lnTo>
                  <a:lnTo>
                    <a:pt x="586" y="939"/>
                  </a:lnTo>
                  <a:lnTo>
                    <a:pt x="591" y="1301"/>
                  </a:lnTo>
                  <a:lnTo>
                    <a:pt x="600" y="1137"/>
                  </a:lnTo>
                  <a:lnTo>
                    <a:pt x="610" y="1033"/>
                  </a:lnTo>
                  <a:lnTo>
                    <a:pt x="620" y="1152"/>
                  </a:lnTo>
                  <a:lnTo>
                    <a:pt x="625" y="998"/>
                  </a:lnTo>
                  <a:lnTo>
                    <a:pt x="635" y="964"/>
                  </a:lnTo>
                  <a:lnTo>
                    <a:pt x="645" y="1371"/>
                  </a:lnTo>
                  <a:lnTo>
                    <a:pt x="655" y="1465"/>
                  </a:lnTo>
                  <a:lnTo>
                    <a:pt x="660" y="1177"/>
                  </a:lnTo>
                  <a:lnTo>
                    <a:pt x="670" y="1098"/>
                  </a:lnTo>
                  <a:lnTo>
                    <a:pt x="680" y="934"/>
                  </a:lnTo>
                  <a:lnTo>
                    <a:pt x="690" y="502"/>
                  </a:lnTo>
                  <a:lnTo>
                    <a:pt x="695" y="512"/>
                  </a:lnTo>
                  <a:lnTo>
                    <a:pt x="705" y="815"/>
                  </a:lnTo>
                  <a:lnTo>
                    <a:pt x="715" y="735"/>
                  </a:lnTo>
                  <a:lnTo>
                    <a:pt x="725" y="631"/>
                  </a:lnTo>
                  <a:lnTo>
                    <a:pt x="730" y="735"/>
                  </a:lnTo>
                  <a:lnTo>
                    <a:pt x="739" y="492"/>
                  </a:lnTo>
                  <a:lnTo>
                    <a:pt x="749" y="214"/>
                  </a:lnTo>
                  <a:lnTo>
                    <a:pt x="759" y="492"/>
                  </a:lnTo>
                  <a:lnTo>
                    <a:pt x="764" y="755"/>
                  </a:lnTo>
                  <a:lnTo>
                    <a:pt x="774" y="710"/>
                  </a:lnTo>
                  <a:lnTo>
                    <a:pt x="784" y="864"/>
                  </a:lnTo>
                  <a:lnTo>
                    <a:pt x="794" y="919"/>
                  </a:lnTo>
                  <a:lnTo>
                    <a:pt x="799" y="497"/>
                  </a:lnTo>
                  <a:lnTo>
                    <a:pt x="809" y="293"/>
                  </a:lnTo>
                  <a:lnTo>
                    <a:pt x="819" y="502"/>
                  </a:lnTo>
                  <a:lnTo>
                    <a:pt x="829" y="492"/>
                  </a:lnTo>
                  <a:lnTo>
                    <a:pt x="834" y="477"/>
                  </a:lnTo>
                  <a:lnTo>
                    <a:pt x="844" y="750"/>
                  </a:lnTo>
                  <a:lnTo>
                    <a:pt x="854" y="666"/>
                  </a:lnTo>
                  <a:lnTo>
                    <a:pt x="864" y="283"/>
                  </a:lnTo>
                  <a:lnTo>
                    <a:pt x="869" y="343"/>
                  </a:lnTo>
                  <a:lnTo>
                    <a:pt x="878" y="551"/>
                  </a:lnTo>
                  <a:lnTo>
                    <a:pt x="888" y="561"/>
                  </a:lnTo>
                  <a:lnTo>
                    <a:pt x="898" y="884"/>
                  </a:lnTo>
                  <a:lnTo>
                    <a:pt x="903" y="1296"/>
                  </a:lnTo>
                  <a:lnTo>
                    <a:pt x="913" y="1152"/>
                  </a:lnTo>
                  <a:lnTo>
                    <a:pt x="923" y="954"/>
                  </a:lnTo>
                  <a:lnTo>
                    <a:pt x="933" y="1083"/>
                  </a:lnTo>
                  <a:lnTo>
                    <a:pt x="938" y="1023"/>
                  </a:lnTo>
                  <a:lnTo>
                    <a:pt x="948" y="949"/>
                  </a:lnTo>
                  <a:lnTo>
                    <a:pt x="958" y="1291"/>
                  </a:lnTo>
                  <a:lnTo>
                    <a:pt x="968" y="1425"/>
                  </a:lnTo>
                  <a:lnTo>
                    <a:pt x="973" y="1083"/>
                  </a:lnTo>
                  <a:lnTo>
                    <a:pt x="983" y="939"/>
                  </a:lnTo>
                  <a:lnTo>
                    <a:pt x="993" y="904"/>
                  </a:lnTo>
                  <a:lnTo>
                    <a:pt x="1003" y="611"/>
                  </a:lnTo>
                  <a:lnTo>
                    <a:pt x="1008" y="661"/>
                  </a:lnTo>
                  <a:lnTo>
                    <a:pt x="1018" y="1083"/>
                  </a:lnTo>
                  <a:lnTo>
                    <a:pt x="1027" y="1113"/>
                  </a:lnTo>
                  <a:lnTo>
                    <a:pt x="1037" y="954"/>
                  </a:lnTo>
                  <a:lnTo>
                    <a:pt x="1042" y="1043"/>
                  </a:lnTo>
                  <a:lnTo>
                    <a:pt x="1052" y="899"/>
                  </a:lnTo>
                  <a:lnTo>
                    <a:pt x="1062" y="611"/>
                  </a:lnTo>
                  <a:lnTo>
                    <a:pt x="1072" y="8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331640" y="1196752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Hann</a:t>
            </a:r>
            <a:r>
              <a:rPr lang="en-GB" dirty="0" smtClean="0"/>
              <a:t>/</a:t>
            </a:r>
            <a:r>
              <a:rPr lang="en-GB" dirty="0" err="1" smtClean="0"/>
              <a:t>Hanning</a:t>
            </a:r>
            <a:r>
              <a:rPr lang="en-GB" dirty="0" smtClean="0"/>
              <a:t> Window</a:t>
            </a:r>
            <a:endParaRPr lang="en-GB" dirty="0"/>
          </a:p>
        </p:txBody>
      </p:sp>
      <p:sp>
        <p:nvSpPr>
          <p:cNvPr id="58" name="Multiply 57"/>
          <p:cNvSpPr/>
          <p:nvPr/>
        </p:nvSpPr>
        <p:spPr>
          <a:xfrm>
            <a:off x="4427984" y="2492896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540" y="1556793"/>
            <a:ext cx="3432420" cy="257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2" name="Group 71"/>
          <p:cNvGrpSpPr/>
          <p:nvPr/>
        </p:nvGrpSpPr>
        <p:grpSpPr>
          <a:xfrm>
            <a:off x="2987824" y="4293096"/>
            <a:ext cx="3097510" cy="2404516"/>
            <a:chOff x="2914650" y="3760788"/>
            <a:chExt cx="3446463" cy="2806701"/>
          </a:xfrm>
        </p:grpSpPr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2914650" y="3760788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2914650" y="3760788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>
              <a:off x="2914650" y="3760788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>
              <a:off x="2914650" y="6565901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0" name="Line 12"/>
            <p:cNvSpPr>
              <a:spLocks noChangeShapeType="1"/>
            </p:cNvSpPr>
            <p:nvPr/>
          </p:nvSpPr>
          <p:spPr bwMode="auto">
            <a:xfrm flipV="1">
              <a:off x="6359525" y="3760788"/>
              <a:ext cx="1588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1" name="Line 13"/>
            <p:cNvSpPr>
              <a:spLocks noChangeShapeType="1"/>
            </p:cNvSpPr>
            <p:nvPr/>
          </p:nvSpPr>
          <p:spPr bwMode="auto">
            <a:xfrm flipV="1">
              <a:off x="2914650" y="3760788"/>
              <a:ext cx="1588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>
              <a:off x="2914650" y="6565901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 flipV="1">
              <a:off x="2914650" y="3760788"/>
              <a:ext cx="1588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>
              <a:off x="2914650" y="3760788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>
              <a:off x="2914650" y="6565901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 flipV="1">
              <a:off x="6359525" y="3760788"/>
              <a:ext cx="1588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 flipV="1">
              <a:off x="2914650" y="3760788"/>
              <a:ext cx="1588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8" name="Freeform 20"/>
            <p:cNvSpPr>
              <a:spLocks/>
            </p:cNvSpPr>
            <p:nvPr/>
          </p:nvSpPr>
          <p:spPr bwMode="auto">
            <a:xfrm>
              <a:off x="2914650" y="4768851"/>
              <a:ext cx="906463" cy="842963"/>
            </a:xfrm>
            <a:custGeom>
              <a:avLst/>
              <a:gdLst/>
              <a:ahLst/>
              <a:cxnLst>
                <a:cxn ang="0">
                  <a:pos x="10" y="249"/>
                </a:cxn>
                <a:cxn ang="0">
                  <a:pos x="25" y="249"/>
                </a:cxn>
                <a:cxn ang="0">
                  <a:pos x="40" y="244"/>
                </a:cxn>
                <a:cxn ang="0">
                  <a:pos x="55" y="244"/>
                </a:cxn>
                <a:cxn ang="0">
                  <a:pos x="70" y="239"/>
                </a:cxn>
                <a:cxn ang="0">
                  <a:pos x="85" y="244"/>
                </a:cxn>
                <a:cxn ang="0">
                  <a:pos x="100" y="239"/>
                </a:cxn>
                <a:cxn ang="0">
                  <a:pos x="110" y="229"/>
                </a:cxn>
                <a:cxn ang="0">
                  <a:pos x="125" y="239"/>
                </a:cxn>
                <a:cxn ang="0">
                  <a:pos x="134" y="249"/>
                </a:cxn>
                <a:cxn ang="0">
                  <a:pos x="149" y="263"/>
                </a:cxn>
                <a:cxn ang="0">
                  <a:pos x="164" y="239"/>
                </a:cxn>
                <a:cxn ang="0">
                  <a:pos x="179" y="244"/>
                </a:cxn>
                <a:cxn ang="0">
                  <a:pos x="194" y="244"/>
                </a:cxn>
                <a:cxn ang="0">
                  <a:pos x="204" y="278"/>
                </a:cxn>
                <a:cxn ang="0">
                  <a:pos x="219" y="239"/>
                </a:cxn>
                <a:cxn ang="0">
                  <a:pos x="234" y="249"/>
                </a:cxn>
                <a:cxn ang="0">
                  <a:pos x="244" y="234"/>
                </a:cxn>
                <a:cxn ang="0">
                  <a:pos x="259" y="318"/>
                </a:cxn>
                <a:cxn ang="0">
                  <a:pos x="274" y="328"/>
                </a:cxn>
                <a:cxn ang="0">
                  <a:pos x="283" y="318"/>
                </a:cxn>
                <a:cxn ang="0">
                  <a:pos x="298" y="288"/>
                </a:cxn>
                <a:cxn ang="0">
                  <a:pos x="308" y="288"/>
                </a:cxn>
                <a:cxn ang="0">
                  <a:pos x="323" y="348"/>
                </a:cxn>
                <a:cxn ang="0">
                  <a:pos x="338" y="273"/>
                </a:cxn>
                <a:cxn ang="0">
                  <a:pos x="353" y="184"/>
                </a:cxn>
                <a:cxn ang="0">
                  <a:pos x="368" y="124"/>
                </a:cxn>
                <a:cxn ang="0">
                  <a:pos x="378" y="229"/>
                </a:cxn>
                <a:cxn ang="0">
                  <a:pos x="393" y="204"/>
                </a:cxn>
                <a:cxn ang="0">
                  <a:pos x="408" y="239"/>
                </a:cxn>
                <a:cxn ang="0">
                  <a:pos x="417" y="85"/>
                </a:cxn>
                <a:cxn ang="0">
                  <a:pos x="432" y="209"/>
                </a:cxn>
                <a:cxn ang="0">
                  <a:pos x="447" y="209"/>
                </a:cxn>
                <a:cxn ang="0">
                  <a:pos x="457" y="293"/>
                </a:cxn>
                <a:cxn ang="0">
                  <a:pos x="472" y="105"/>
                </a:cxn>
                <a:cxn ang="0">
                  <a:pos x="482" y="30"/>
                </a:cxn>
                <a:cxn ang="0">
                  <a:pos x="497" y="70"/>
                </a:cxn>
                <a:cxn ang="0">
                  <a:pos x="512" y="154"/>
                </a:cxn>
                <a:cxn ang="0">
                  <a:pos x="522" y="253"/>
                </a:cxn>
                <a:cxn ang="0">
                  <a:pos x="537" y="80"/>
                </a:cxn>
                <a:cxn ang="0">
                  <a:pos x="547" y="234"/>
                </a:cxn>
                <a:cxn ang="0">
                  <a:pos x="561" y="283"/>
                </a:cxn>
              </a:cxnLst>
              <a:rect l="0" t="0" r="r" b="b"/>
              <a:pathLst>
                <a:path w="571" h="531">
                  <a:moveTo>
                    <a:pt x="0" y="249"/>
                  </a:moveTo>
                  <a:lnTo>
                    <a:pt x="5" y="249"/>
                  </a:lnTo>
                  <a:lnTo>
                    <a:pt x="10" y="249"/>
                  </a:lnTo>
                  <a:lnTo>
                    <a:pt x="15" y="249"/>
                  </a:lnTo>
                  <a:lnTo>
                    <a:pt x="20" y="249"/>
                  </a:lnTo>
                  <a:lnTo>
                    <a:pt x="25" y="249"/>
                  </a:lnTo>
                  <a:lnTo>
                    <a:pt x="30" y="249"/>
                  </a:lnTo>
                  <a:lnTo>
                    <a:pt x="35" y="244"/>
                  </a:lnTo>
                  <a:lnTo>
                    <a:pt x="40" y="244"/>
                  </a:lnTo>
                  <a:lnTo>
                    <a:pt x="45" y="244"/>
                  </a:lnTo>
                  <a:lnTo>
                    <a:pt x="50" y="244"/>
                  </a:lnTo>
                  <a:lnTo>
                    <a:pt x="55" y="244"/>
                  </a:lnTo>
                  <a:lnTo>
                    <a:pt x="60" y="244"/>
                  </a:lnTo>
                  <a:lnTo>
                    <a:pt x="65" y="244"/>
                  </a:lnTo>
                  <a:lnTo>
                    <a:pt x="70" y="239"/>
                  </a:lnTo>
                  <a:lnTo>
                    <a:pt x="75" y="239"/>
                  </a:lnTo>
                  <a:lnTo>
                    <a:pt x="80" y="239"/>
                  </a:lnTo>
                  <a:lnTo>
                    <a:pt x="85" y="244"/>
                  </a:lnTo>
                  <a:lnTo>
                    <a:pt x="90" y="244"/>
                  </a:lnTo>
                  <a:lnTo>
                    <a:pt x="95" y="244"/>
                  </a:lnTo>
                  <a:lnTo>
                    <a:pt x="100" y="239"/>
                  </a:lnTo>
                  <a:lnTo>
                    <a:pt x="100" y="234"/>
                  </a:lnTo>
                  <a:lnTo>
                    <a:pt x="105" y="229"/>
                  </a:lnTo>
                  <a:lnTo>
                    <a:pt x="110" y="229"/>
                  </a:lnTo>
                  <a:lnTo>
                    <a:pt x="115" y="234"/>
                  </a:lnTo>
                  <a:lnTo>
                    <a:pt x="120" y="239"/>
                  </a:lnTo>
                  <a:lnTo>
                    <a:pt x="125" y="239"/>
                  </a:lnTo>
                  <a:lnTo>
                    <a:pt x="130" y="239"/>
                  </a:lnTo>
                  <a:lnTo>
                    <a:pt x="134" y="239"/>
                  </a:lnTo>
                  <a:lnTo>
                    <a:pt x="134" y="249"/>
                  </a:lnTo>
                  <a:lnTo>
                    <a:pt x="139" y="253"/>
                  </a:lnTo>
                  <a:lnTo>
                    <a:pt x="144" y="263"/>
                  </a:lnTo>
                  <a:lnTo>
                    <a:pt x="149" y="263"/>
                  </a:lnTo>
                  <a:lnTo>
                    <a:pt x="154" y="253"/>
                  </a:lnTo>
                  <a:lnTo>
                    <a:pt x="159" y="244"/>
                  </a:lnTo>
                  <a:lnTo>
                    <a:pt x="164" y="239"/>
                  </a:lnTo>
                  <a:lnTo>
                    <a:pt x="169" y="244"/>
                  </a:lnTo>
                  <a:lnTo>
                    <a:pt x="174" y="244"/>
                  </a:lnTo>
                  <a:lnTo>
                    <a:pt x="179" y="244"/>
                  </a:lnTo>
                  <a:lnTo>
                    <a:pt x="184" y="239"/>
                  </a:lnTo>
                  <a:lnTo>
                    <a:pt x="189" y="234"/>
                  </a:lnTo>
                  <a:lnTo>
                    <a:pt x="194" y="244"/>
                  </a:lnTo>
                  <a:lnTo>
                    <a:pt x="199" y="258"/>
                  </a:lnTo>
                  <a:lnTo>
                    <a:pt x="204" y="273"/>
                  </a:lnTo>
                  <a:lnTo>
                    <a:pt x="204" y="278"/>
                  </a:lnTo>
                  <a:lnTo>
                    <a:pt x="209" y="268"/>
                  </a:lnTo>
                  <a:lnTo>
                    <a:pt x="214" y="249"/>
                  </a:lnTo>
                  <a:lnTo>
                    <a:pt x="219" y="239"/>
                  </a:lnTo>
                  <a:lnTo>
                    <a:pt x="224" y="234"/>
                  </a:lnTo>
                  <a:lnTo>
                    <a:pt x="229" y="244"/>
                  </a:lnTo>
                  <a:lnTo>
                    <a:pt x="234" y="249"/>
                  </a:lnTo>
                  <a:lnTo>
                    <a:pt x="239" y="244"/>
                  </a:lnTo>
                  <a:lnTo>
                    <a:pt x="239" y="239"/>
                  </a:lnTo>
                  <a:lnTo>
                    <a:pt x="244" y="234"/>
                  </a:lnTo>
                  <a:lnTo>
                    <a:pt x="249" y="249"/>
                  </a:lnTo>
                  <a:lnTo>
                    <a:pt x="254" y="283"/>
                  </a:lnTo>
                  <a:lnTo>
                    <a:pt x="259" y="318"/>
                  </a:lnTo>
                  <a:lnTo>
                    <a:pt x="264" y="343"/>
                  </a:lnTo>
                  <a:lnTo>
                    <a:pt x="269" y="343"/>
                  </a:lnTo>
                  <a:lnTo>
                    <a:pt x="274" y="328"/>
                  </a:lnTo>
                  <a:lnTo>
                    <a:pt x="274" y="313"/>
                  </a:lnTo>
                  <a:lnTo>
                    <a:pt x="278" y="308"/>
                  </a:lnTo>
                  <a:lnTo>
                    <a:pt x="283" y="318"/>
                  </a:lnTo>
                  <a:lnTo>
                    <a:pt x="288" y="323"/>
                  </a:lnTo>
                  <a:lnTo>
                    <a:pt x="293" y="313"/>
                  </a:lnTo>
                  <a:lnTo>
                    <a:pt x="298" y="288"/>
                  </a:lnTo>
                  <a:lnTo>
                    <a:pt x="303" y="263"/>
                  </a:lnTo>
                  <a:lnTo>
                    <a:pt x="308" y="263"/>
                  </a:lnTo>
                  <a:lnTo>
                    <a:pt x="308" y="288"/>
                  </a:lnTo>
                  <a:lnTo>
                    <a:pt x="313" y="328"/>
                  </a:lnTo>
                  <a:lnTo>
                    <a:pt x="318" y="353"/>
                  </a:lnTo>
                  <a:lnTo>
                    <a:pt x="323" y="348"/>
                  </a:lnTo>
                  <a:lnTo>
                    <a:pt x="328" y="318"/>
                  </a:lnTo>
                  <a:lnTo>
                    <a:pt x="333" y="288"/>
                  </a:lnTo>
                  <a:lnTo>
                    <a:pt x="338" y="273"/>
                  </a:lnTo>
                  <a:lnTo>
                    <a:pt x="343" y="268"/>
                  </a:lnTo>
                  <a:lnTo>
                    <a:pt x="348" y="239"/>
                  </a:lnTo>
                  <a:lnTo>
                    <a:pt x="353" y="184"/>
                  </a:lnTo>
                  <a:lnTo>
                    <a:pt x="358" y="129"/>
                  </a:lnTo>
                  <a:lnTo>
                    <a:pt x="363" y="105"/>
                  </a:lnTo>
                  <a:lnTo>
                    <a:pt x="368" y="124"/>
                  </a:lnTo>
                  <a:lnTo>
                    <a:pt x="373" y="174"/>
                  </a:lnTo>
                  <a:lnTo>
                    <a:pt x="378" y="214"/>
                  </a:lnTo>
                  <a:lnTo>
                    <a:pt x="378" y="229"/>
                  </a:lnTo>
                  <a:lnTo>
                    <a:pt x="383" y="214"/>
                  </a:lnTo>
                  <a:lnTo>
                    <a:pt x="388" y="199"/>
                  </a:lnTo>
                  <a:lnTo>
                    <a:pt x="393" y="204"/>
                  </a:lnTo>
                  <a:lnTo>
                    <a:pt x="398" y="229"/>
                  </a:lnTo>
                  <a:lnTo>
                    <a:pt x="403" y="253"/>
                  </a:lnTo>
                  <a:lnTo>
                    <a:pt x="408" y="239"/>
                  </a:lnTo>
                  <a:lnTo>
                    <a:pt x="413" y="189"/>
                  </a:lnTo>
                  <a:lnTo>
                    <a:pt x="413" y="119"/>
                  </a:lnTo>
                  <a:lnTo>
                    <a:pt x="417" y="85"/>
                  </a:lnTo>
                  <a:lnTo>
                    <a:pt x="422" y="100"/>
                  </a:lnTo>
                  <a:lnTo>
                    <a:pt x="427" y="154"/>
                  </a:lnTo>
                  <a:lnTo>
                    <a:pt x="432" y="209"/>
                  </a:lnTo>
                  <a:lnTo>
                    <a:pt x="437" y="234"/>
                  </a:lnTo>
                  <a:lnTo>
                    <a:pt x="442" y="224"/>
                  </a:lnTo>
                  <a:lnTo>
                    <a:pt x="447" y="209"/>
                  </a:lnTo>
                  <a:lnTo>
                    <a:pt x="447" y="219"/>
                  </a:lnTo>
                  <a:lnTo>
                    <a:pt x="452" y="258"/>
                  </a:lnTo>
                  <a:lnTo>
                    <a:pt x="457" y="293"/>
                  </a:lnTo>
                  <a:lnTo>
                    <a:pt x="462" y="283"/>
                  </a:lnTo>
                  <a:lnTo>
                    <a:pt x="467" y="209"/>
                  </a:lnTo>
                  <a:lnTo>
                    <a:pt x="472" y="105"/>
                  </a:lnTo>
                  <a:lnTo>
                    <a:pt x="477" y="25"/>
                  </a:lnTo>
                  <a:lnTo>
                    <a:pt x="482" y="0"/>
                  </a:lnTo>
                  <a:lnTo>
                    <a:pt x="482" y="30"/>
                  </a:lnTo>
                  <a:lnTo>
                    <a:pt x="487" y="75"/>
                  </a:lnTo>
                  <a:lnTo>
                    <a:pt x="492" y="90"/>
                  </a:lnTo>
                  <a:lnTo>
                    <a:pt x="497" y="70"/>
                  </a:lnTo>
                  <a:lnTo>
                    <a:pt x="502" y="55"/>
                  </a:lnTo>
                  <a:lnTo>
                    <a:pt x="507" y="80"/>
                  </a:lnTo>
                  <a:lnTo>
                    <a:pt x="512" y="154"/>
                  </a:lnTo>
                  <a:lnTo>
                    <a:pt x="517" y="244"/>
                  </a:lnTo>
                  <a:lnTo>
                    <a:pt x="517" y="283"/>
                  </a:lnTo>
                  <a:lnTo>
                    <a:pt x="522" y="253"/>
                  </a:lnTo>
                  <a:lnTo>
                    <a:pt x="527" y="169"/>
                  </a:lnTo>
                  <a:lnTo>
                    <a:pt x="532" y="95"/>
                  </a:lnTo>
                  <a:lnTo>
                    <a:pt x="537" y="80"/>
                  </a:lnTo>
                  <a:lnTo>
                    <a:pt x="542" y="129"/>
                  </a:lnTo>
                  <a:lnTo>
                    <a:pt x="547" y="199"/>
                  </a:lnTo>
                  <a:lnTo>
                    <a:pt x="547" y="234"/>
                  </a:lnTo>
                  <a:lnTo>
                    <a:pt x="552" y="234"/>
                  </a:lnTo>
                  <a:lnTo>
                    <a:pt x="557" y="234"/>
                  </a:lnTo>
                  <a:lnTo>
                    <a:pt x="561" y="283"/>
                  </a:lnTo>
                  <a:lnTo>
                    <a:pt x="566" y="392"/>
                  </a:lnTo>
                  <a:lnTo>
                    <a:pt x="571" y="5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89" name="Freeform 21"/>
            <p:cNvSpPr>
              <a:spLocks/>
            </p:cNvSpPr>
            <p:nvPr/>
          </p:nvSpPr>
          <p:spPr bwMode="auto">
            <a:xfrm>
              <a:off x="3821113" y="4114801"/>
              <a:ext cx="882650" cy="2222500"/>
            </a:xfrm>
            <a:custGeom>
              <a:avLst/>
              <a:gdLst/>
              <a:ahLst/>
              <a:cxnLst>
                <a:cxn ang="0">
                  <a:pos x="10" y="1043"/>
                </a:cxn>
                <a:cxn ang="0">
                  <a:pos x="20" y="819"/>
                </a:cxn>
                <a:cxn ang="0">
                  <a:pos x="35" y="839"/>
                </a:cxn>
                <a:cxn ang="0">
                  <a:pos x="45" y="680"/>
                </a:cxn>
                <a:cxn ang="0">
                  <a:pos x="60" y="973"/>
                </a:cxn>
                <a:cxn ang="0">
                  <a:pos x="75" y="795"/>
                </a:cxn>
                <a:cxn ang="0">
                  <a:pos x="85" y="740"/>
                </a:cxn>
                <a:cxn ang="0">
                  <a:pos x="100" y="526"/>
                </a:cxn>
                <a:cxn ang="0">
                  <a:pos x="115" y="710"/>
                </a:cxn>
                <a:cxn ang="0">
                  <a:pos x="125" y="929"/>
                </a:cxn>
                <a:cxn ang="0">
                  <a:pos x="139" y="854"/>
                </a:cxn>
                <a:cxn ang="0">
                  <a:pos x="149" y="765"/>
                </a:cxn>
                <a:cxn ang="0">
                  <a:pos x="164" y="472"/>
                </a:cxn>
                <a:cxn ang="0">
                  <a:pos x="179" y="760"/>
                </a:cxn>
                <a:cxn ang="0">
                  <a:pos x="189" y="581"/>
                </a:cxn>
                <a:cxn ang="0">
                  <a:pos x="204" y="596"/>
                </a:cxn>
                <a:cxn ang="0">
                  <a:pos x="219" y="65"/>
                </a:cxn>
                <a:cxn ang="0">
                  <a:pos x="229" y="199"/>
                </a:cxn>
                <a:cxn ang="0">
                  <a:pos x="244" y="288"/>
                </a:cxn>
                <a:cxn ang="0">
                  <a:pos x="254" y="561"/>
                </a:cxn>
                <a:cxn ang="0">
                  <a:pos x="269" y="482"/>
                </a:cxn>
                <a:cxn ang="0">
                  <a:pos x="283" y="333"/>
                </a:cxn>
                <a:cxn ang="0">
                  <a:pos x="293" y="616"/>
                </a:cxn>
                <a:cxn ang="0">
                  <a:pos x="308" y="730"/>
                </a:cxn>
                <a:cxn ang="0">
                  <a:pos x="323" y="1033"/>
                </a:cxn>
                <a:cxn ang="0">
                  <a:pos x="333" y="526"/>
                </a:cxn>
                <a:cxn ang="0">
                  <a:pos x="348" y="601"/>
                </a:cxn>
                <a:cxn ang="0">
                  <a:pos x="358" y="467"/>
                </a:cxn>
                <a:cxn ang="0">
                  <a:pos x="373" y="963"/>
                </a:cxn>
                <a:cxn ang="0">
                  <a:pos x="388" y="819"/>
                </a:cxn>
                <a:cxn ang="0">
                  <a:pos x="403" y="839"/>
                </a:cxn>
                <a:cxn ang="0">
                  <a:pos x="417" y="700"/>
                </a:cxn>
                <a:cxn ang="0">
                  <a:pos x="427" y="1261"/>
                </a:cxn>
                <a:cxn ang="0">
                  <a:pos x="442" y="1256"/>
                </a:cxn>
                <a:cxn ang="0">
                  <a:pos x="457" y="1102"/>
                </a:cxn>
                <a:cxn ang="0">
                  <a:pos x="467" y="770"/>
                </a:cxn>
                <a:cxn ang="0">
                  <a:pos x="482" y="641"/>
                </a:cxn>
                <a:cxn ang="0">
                  <a:pos x="497" y="904"/>
                </a:cxn>
                <a:cxn ang="0">
                  <a:pos x="507" y="601"/>
                </a:cxn>
                <a:cxn ang="0">
                  <a:pos x="522" y="522"/>
                </a:cxn>
                <a:cxn ang="0">
                  <a:pos x="532" y="40"/>
                </a:cxn>
                <a:cxn ang="0">
                  <a:pos x="547" y="517"/>
                </a:cxn>
              </a:cxnLst>
              <a:rect l="0" t="0" r="r" b="b"/>
              <a:pathLst>
                <a:path w="556" h="1400">
                  <a:moveTo>
                    <a:pt x="0" y="943"/>
                  </a:moveTo>
                  <a:lnTo>
                    <a:pt x="5" y="1038"/>
                  </a:lnTo>
                  <a:lnTo>
                    <a:pt x="10" y="1043"/>
                  </a:lnTo>
                  <a:lnTo>
                    <a:pt x="10" y="963"/>
                  </a:lnTo>
                  <a:lnTo>
                    <a:pt x="15" y="869"/>
                  </a:lnTo>
                  <a:lnTo>
                    <a:pt x="20" y="819"/>
                  </a:lnTo>
                  <a:lnTo>
                    <a:pt x="25" y="829"/>
                  </a:lnTo>
                  <a:lnTo>
                    <a:pt x="30" y="854"/>
                  </a:lnTo>
                  <a:lnTo>
                    <a:pt x="35" y="839"/>
                  </a:lnTo>
                  <a:lnTo>
                    <a:pt x="40" y="775"/>
                  </a:lnTo>
                  <a:lnTo>
                    <a:pt x="45" y="700"/>
                  </a:lnTo>
                  <a:lnTo>
                    <a:pt x="45" y="680"/>
                  </a:lnTo>
                  <a:lnTo>
                    <a:pt x="50" y="750"/>
                  </a:lnTo>
                  <a:lnTo>
                    <a:pt x="55" y="874"/>
                  </a:lnTo>
                  <a:lnTo>
                    <a:pt x="60" y="973"/>
                  </a:lnTo>
                  <a:lnTo>
                    <a:pt x="65" y="983"/>
                  </a:lnTo>
                  <a:lnTo>
                    <a:pt x="70" y="904"/>
                  </a:lnTo>
                  <a:lnTo>
                    <a:pt x="75" y="795"/>
                  </a:lnTo>
                  <a:lnTo>
                    <a:pt x="80" y="725"/>
                  </a:lnTo>
                  <a:lnTo>
                    <a:pt x="80" y="720"/>
                  </a:lnTo>
                  <a:lnTo>
                    <a:pt x="85" y="740"/>
                  </a:lnTo>
                  <a:lnTo>
                    <a:pt x="90" y="715"/>
                  </a:lnTo>
                  <a:lnTo>
                    <a:pt x="95" y="631"/>
                  </a:lnTo>
                  <a:lnTo>
                    <a:pt x="100" y="526"/>
                  </a:lnTo>
                  <a:lnTo>
                    <a:pt x="105" y="482"/>
                  </a:lnTo>
                  <a:lnTo>
                    <a:pt x="110" y="551"/>
                  </a:lnTo>
                  <a:lnTo>
                    <a:pt x="115" y="710"/>
                  </a:lnTo>
                  <a:lnTo>
                    <a:pt x="115" y="869"/>
                  </a:lnTo>
                  <a:lnTo>
                    <a:pt x="120" y="948"/>
                  </a:lnTo>
                  <a:lnTo>
                    <a:pt x="125" y="929"/>
                  </a:lnTo>
                  <a:lnTo>
                    <a:pt x="129" y="864"/>
                  </a:lnTo>
                  <a:lnTo>
                    <a:pt x="134" y="829"/>
                  </a:lnTo>
                  <a:lnTo>
                    <a:pt x="139" y="854"/>
                  </a:lnTo>
                  <a:lnTo>
                    <a:pt x="144" y="894"/>
                  </a:lnTo>
                  <a:lnTo>
                    <a:pt x="149" y="879"/>
                  </a:lnTo>
                  <a:lnTo>
                    <a:pt x="149" y="765"/>
                  </a:lnTo>
                  <a:lnTo>
                    <a:pt x="154" y="601"/>
                  </a:lnTo>
                  <a:lnTo>
                    <a:pt x="159" y="482"/>
                  </a:lnTo>
                  <a:lnTo>
                    <a:pt x="164" y="472"/>
                  </a:lnTo>
                  <a:lnTo>
                    <a:pt x="169" y="576"/>
                  </a:lnTo>
                  <a:lnTo>
                    <a:pt x="174" y="700"/>
                  </a:lnTo>
                  <a:lnTo>
                    <a:pt x="179" y="760"/>
                  </a:lnTo>
                  <a:lnTo>
                    <a:pt x="184" y="725"/>
                  </a:lnTo>
                  <a:lnTo>
                    <a:pt x="184" y="636"/>
                  </a:lnTo>
                  <a:lnTo>
                    <a:pt x="189" y="581"/>
                  </a:lnTo>
                  <a:lnTo>
                    <a:pt x="194" y="586"/>
                  </a:lnTo>
                  <a:lnTo>
                    <a:pt x="199" y="621"/>
                  </a:lnTo>
                  <a:lnTo>
                    <a:pt x="204" y="596"/>
                  </a:lnTo>
                  <a:lnTo>
                    <a:pt x="209" y="462"/>
                  </a:lnTo>
                  <a:lnTo>
                    <a:pt x="214" y="248"/>
                  </a:lnTo>
                  <a:lnTo>
                    <a:pt x="219" y="65"/>
                  </a:lnTo>
                  <a:lnTo>
                    <a:pt x="219" y="0"/>
                  </a:lnTo>
                  <a:lnTo>
                    <a:pt x="224" y="65"/>
                  </a:lnTo>
                  <a:lnTo>
                    <a:pt x="229" y="199"/>
                  </a:lnTo>
                  <a:lnTo>
                    <a:pt x="234" y="298"/>
                  </a:lnTo>
                  <a:lnTo>
                    <a:pt x="239" y="313"/>
                  </a:lnTo>
                  <a:lnTo>
                    <a:pt x="244" y="288"/>
                  </a:lnTo>
                  <a:lnTo>
                    <a:pt x="249" y="308"/>
                  </a:lnTo>
                  <a:lnTo>
                    <a:pt x="254" y="412"/>
                  </a:lnTo>
                  <a:lnTo>
                    <a:pt x="254" y="561"/>
                  </a:lnTo>
                  <a:lnTo>
                    <a:pt x="259" y="656"/>
                  </a:lnTo>
                  <a:lnTo>
                    <a:pt x="264" y="626"/>
                  </a:lnTo>
                  <a:lnTo>
                    <a:pt x="269" y="482"/>
                  </a:lnTo>
                  <a:lnTo>
                    <a:pt x="273" y="323"/>
                  </a:lnTo>
                  <a:lnTo>
                    <a:pt x="278" y="263"/>
                  </a:lnTo>
                  <a:lnTo>
                    <a:pt x="283" y="333"/>
                  </a:lnTo>
                  <a:lnTo>
                    <a:pt x="288" y="472"/>
                  </a:lnTo>
                  <a:lnTo>
                    <a:pt x="288" y="586"/>
                  </a:lnTo>
                  <a:lnTo>
                    <a:pt x="293" y="616"/>
                  </a:lnTo>
                  <a:lnTo>
                    <a:pt x="298" y="596"/>
                  </a:lnTo>
                  <a:lnTo>
                    <a:pt x="303" y="616"/>
                  </a:lnTo>
                  <a:lnTo>
                    <a:pt x="308" y="730"/>
                  </a:lnTo>
                  <a:lnTo>
                    <a:pt x="313" y="909"/>
                  </a:lnTo>
                  <a:lnTo>
                    <a:pt x="318" y="1043"/>
                  </a:lnTo>
                  <a:lnTo>
                    <a:pt x="323" y="1033"/>
                  </a:lnTo>
                  <a:lnTo>
                    <a:pt x="323" y="879"/>
                  </a:lnTo>
                  <a:lnTo>
                    <a:pt x="328" y="670"/>
                  </a:lnTo>
                  <a:lnTo>
                    <a:pt x="333" y="526"/>
                  </a:lnTo>
                  <a:lnTo>
                    <a:pt x="338" y="507"/>
                  </a:lnTo>
                  <a:lnTo>
                    <a:pt x="343" y="561"/>
                  </a:lnTo>
                  <a:lnTo>
                    <a:pt x="348" y="601"/>
                  </a:lnTo>
                  <a:lnTo>
                    <a:pt x="353" y="566"/>
                  </a:lnTo>
                  <a:lnTo>
                    <a:pt x="358" y="492"/>
                  </a:lnTo>
                  <a:lnTo>
                    <a:pt x="358" y="467"/>
                  </a:lnTo>
                  <a:lnTo>
                    <a:pt x="363" y="561"/>
                  </a:lnTo>
                  <a:lnTo>
                    <a:pt x="368" y="765"/>
                  </a:lnTo>
                  <a:lnTo>
                    <a:pt x="373" y="963"/>
                  </a:lnTo>
                  <a:lnTo>
                    <a:pt x="378" y="1043"/>
                  </a:lnTo>
                  <a:lnTo>
                    <a:pt x="383" y="968"/>
                  </a:lnTo>
                  <a:lnTo>
                    <a:pt x="388" y="819"/>
                  </a:lnTo>
                  <a:lnTo>
                    <a:pt x="393" y="705"/>
                  </a:lnTo>
                  <a:lnTo>
                    <a:pt x="398" y="780"/>
                  </a:lnTo>
                  <a:lnTo>
                    <a:pt x="403" y="839"/>
                  </a:lnTo>
                  <a:lnTo>
                    <a:pt x="408" y="819"/>
                  </a:lnTo>
                  <a:lnTo>
                    <a:pt x="412" y="740"/>
                  </a:lnTo>
                  <a:lnTo>
                    <a:pt x="417" y="700"/>
                  </a:lnTo>
                  <a:lnTo>
                    <a:pt x="422" y="795"/>
                  </a:lnTo>
                  <a:lnTo>
                    <a:pt x="427" y="1013"/>
                  </a:lnTo>
                  <a:lnTo>
                    <a:pt x="427" y="1261"/>
                  </a:lnTo>
                  <a:lnTo>
                    <a:pt x="432" y="1400"/>
                  </a:lnTo>
                  <a:lnTo>
                    <a:pt x="437" y="1385"/>
                  </a:lnTo>
                  <a:lnTo>
                    <a:pt x="442" y="1256"/>
                  </a:lnTo>
                  <a:lnTo>
                    <a:pt x="447" y="1132"/>
                  </a:lnTo>
                  <a:lnTo>
                    <a:pt x="452" y="1087"/>
                  </a:lnTo>
                  <a:lnTo>
                    <a:pt x="457" y="1102"/>
                  </a:lnTo>
                  <a:lnTo>
                    <a:pt x="462" y="1087"/>
                  </a:lnTo>
                  <a:lnTo>
                    <a:pt x="462" y="973"/>
                  </a:lnTo>
                  <a:lnTo>
                    <a:pt x="467" y="770"/>
                  </a:lnTo>
                  <a:lnTo>
                    <a:pt x="472" y="591"/>
                  </a:lnTo>
                  <a:lnTo>
                    <a:pt x="477" y="541"/>
                  </a:lnTo>
                  <a:lnTo>
                    <a:pt x="482" y="641"/>
                  </a:lnTo>
                  <a:lnTo>
                    <a:pt x="487" y="814"/>
                  </a:lnTo>
                  <a:lnTo>
                    <a:pt x="492" y="929"/>
                  </a:lnTo>
                  <a:lnTo>
                    <a:pt x="497" y="904"/>
                  </a:lnTo>
                  <a:lnTo>
                    <a:pt x="497" y="775"/>
                  </a:lnTo>
                  <a:lnTo>
                    <a:pt x="502" y="646"/>
                  </a:lnTo>
                  <a:lnTo>
                    <a:pt x="507" y="601"/>
                  </a:lnTo>
                  <a:lnTo>
                    <a:pt x="512" y="621"/>
                  </a:lnTo>
                  <a:lnTo>
                    <a:pt x="517" y="621"/>
                  </a:lnTo>
                  <a:lnTo>
                    <a:pt x="522" y="522"/>
                  </a:lnTo>
                  <a:lnTo>
                    <a:pt x="527" y="318"/>
                  </a:lnTo>
                  <a:lnTo>
                    <a:pt x="527" y="119"/>
                  </a:lnTo>
                  <a:lnTo>
                    <a:pt x="532" y="40"/>
                  </a:lnTo>
                  <a:lnTo>
                    <a:pt x="537" y="129"/>
                  </a:lnTo>
                  <a:lnTo>
                    <a:pt x="542" y="333"/>
                  </a:lnTo>
                  <a:lnTo>
                    <a:pt x="547" y="517"/>
                  </a:lnTo>
                  <a:lnTo>
                    <a:pt x="552" y="591"/>
                  </a:lnTo>
                  <a:lnTo>
                    <a:pt x="556" y="5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90" name="Freeform 22"/>
            <p:cNvSpPr>
              <a:spLocks/>
            </p:cNvSpPr>
            <p:nvPr/>
          </p:nvSpPr>
          <p:spPr bwMode="auto">
            <a:xfrm>
              <a:off x="4703763" y="4202113"/>
              <a:ext cx="876300" cy="2001838"/>
            </a:xfrm>
            <a:custGeom>
              <a:avLst/>
              <a:gdLst/>
              <a:ahLst/>
              <a:cxnLst>
                <a:cxn ang="0">
                  <a:pos x="5" y="526"/>
                </a:cxn>
                <a:cxn ang="0">
                  <a:pos x="20" y="690"/>
                </a:cxn>
                <a:cxn ang="0">
                  <a:pos x="35" y="164"/>
                </a:cxn>
                <a:cxn ang="0">
                  <a:pos x="45" y="442"/>
                </a:cxn>
                <a:cxn ang="0">
                  <a:pos x="60" y="397"/>
                </a:cxn>
                <a:cxn ang="0">
                  <a:pos x="75" y="630"/>
                </a:cxn>
                <a:cxn ang="0">
                  <a:pos x="85" y="233"/>
                </a:cxn>
                <a:cxn ang="0">
                  <a:pos x="100" y="84"/>
                </a:cxn>
                <a:cxn ang="0">
                  <a:pos x="110" y="243"/>
                </a:cxn>
                <a:cxn ang="0">
                  <a:pos x="125" y="516"/>
                </a:cxn>
                <a:cxn ang="0">
                  <a:pos x="140" y="834"/>
                </a:cxn>
                <a:cxn ang="0">
                  <a:pos x="149" y="541"/>
                </a:cxn>
                <a:cxn ang="0">
                  <a:pos x="164" y="779"/>
                </a:cxn>
                <a:cxn ang="0">
                  <a:pos x="179" y="764"/>
                </a:cxn>
                <a:cxn ang="0">
                  <a:pos x="189" y="1261"/>
                </a:cxn>
                <a:cxn ang="0">
                  <a:pos x="204" y="938"/>
                </a:cxn>
                <a:cxn ang="0">
                  <a:pos x="214" y="829"/>
                </a:cxn>
                <a:cxn ang="0">
                  <a:pos x="229" y="541"/>
                </a:cxn>
                <a:cxn ang="0">
                  <a:pos x="244" y="754"/>
                </a:cxn>
                <a:cxn ang="0">
                  <a:pos x="254" y="864"/>
                </a:cxn>
                <a:cxn ang="0">
                  <a:pos x="269" y="700"/>
                </a:cxn>
                <a:cxn ang="0">
                  <a:pos x="283" y="625"/>
                </a:cxn>
                <a:cxn ang="0">
                  <a:pos x="293" y="506"/>
                </a:cxn>
                <a:cxn ang="0">
                  <a:pos x="308" y="918"/>
                </a:cxn>
                <a:cxn ang="0">
                  <a:pos x="318" y="774"/>
                </a:cxn>
                <a:cxn ang="0">
                  <a:pos x="333" y="779"/>
                </a:cxn>
                <a:cxn ang="0">
                  <a:pos x="348" y="332"/>
                </a:cxn>
                <a:cxn ang="0">
                  <a:pos x="358" y="467"/>
                </a:cxn>
                <a:cxn ang="0">
                  <a:pos x="373" y="432"/>
                </a:cxn>
                <a:cxn ang="0">
                  <a:pos x="388" y="476"/>
                </a:cxn>
                <a:cxn ang="0">
                  <a:pos x="398" y="263"/>
                </a:cxn>
                <a:cxn ang="0">
                  <a:pos x="413" y="169"/>
                </a:cxn>
                <a:cxn ang="0">
                  <a:pos x="423" y="402"/>
                </a:cxn>
                <a:cxn ang="0">
                  <a:pos x="437" y="521"/>
                </a:cxn>
                <a:cxn ang="0">
                  <a:pos x="452" y="710"/>
                </a:cxn>
                <a:cxn ang="0">
                  <a:pos x="462" y="462"/>
                </a:cxn>
                <a:cxn ang="0">
                  <a:pos x="477" y="601"/>
                </a:cxn>
                <a:cxn ang="0">
                  <a:pos x="492" y="576"/>
                </a:cxn>
                <a:cxn ang="0">
                  <a:pos x="502" y="794"/>
                </a:cxn>
                <a:cxn ang="0">
                  <a:pos x="517" y="610"/>
                </a:cxn>
                <a:cxn ang="0">
                  <a:pos x="527" y="551"/>
                </a:cxn>
                <a:cxn ang="0">
                  <a:pos x="542" y="526"/>
                </a:cxn>
              </a:cxnLst>
              <a:rect l="0" t="0" r="r" b="b"/>
              <a:pathLst>
                <a:path w="552" h="1261">
                  <a:moveTo>
                    <a:pt x="0" y="511"/>
                  </a:moveTo>
                  <a:lnTo>
                    <a:pt x="5" y="481"/>
                  </a:lnTo>
                  <a:lnTo>
                    <a:pt x="5" y="526"/>
                  </a:lnTo>
                  <a:lnTo>
                    <a:pt x="10" y="635"/>
                  </a:lnTo>
                  <a:lnTo>
                    <a:pt x="15" y="725"/>
                  </a:lnTo>
                  <a:lnTo>
                    <a:pt x="20" y="690"/>
                  </a:lnTo>
                  <a:lnTo>
                    <a:pt x="25" y="521"/>
                  </a:lnTo>
                  <a:lnTo>
                    <a:pt x="30" y="303"/>
                  </a:lnTo>
                  <a:lnTo>
                    <a:pt x="35" y="164"/>
                  </a:lnTo>
                  <a:lnTo>
                    <a:pt x="40" y="179"/>
                  </a:lnTo>
                  <a:lnTo>
                    <a:pt x="40" y="308"/>
                  </a:lnTo>
                  <a:lnTo>
                    <a:pt x="45" y="442"/>
                  </a:lnTo>
                  <a:lnTo>
                    <a:pt x="50" y="491"/>
                  </a:lnTo>
                  <a:lnTo>
                    <a:pt x="55" y="447"/>
                  </a:lnTo>
                  <a:lnTo>
                    <a:pt x="60" y="397"/>
                  </a:lnTo>
                  <a:lnTo>
                    <a:pt x="65" y="422"/>
                  </a:lnTo>
                  <a:lnTo>
                    <a:pt x="70" y="526"/>
                  </a:lnTo>
                  <a:lnTo>
                    <a:pt x="75" y="630"/>
                  </a:lnTo>
                  <a:lnTo>
                    <a:pt x="75" y="625"/>
                  </a:lnTo>
                  <a:lnTo>
                    <a:pt x="80" y="467"/>
                  </a:lnTo>
                  <a:lnTo>
                    <a:pt x="85" y="233"/>
                  </a:lnTo>
                  <a:lnTo>
                    <a:pt x="90" y="45"/>
                  </a:lnTo>
                  <a:lnTo>
                    <a:pt x="95" y="0"/>
                  </a:lnTo>
                  <a:lnTo>
                    <a:pt x="100" y="84"/>
                  </a:lnTo>
                  <a:lnTo>
                    <a:pt x="105" y="198"/>
                  </a:lnTo>
                  <a:lnTo>
                    <a:pt x="110" y="258"/>
                  </a:lnTo>
                  <a:lnTo>
                    <a:pt x="110" y="243"/>
                  </a:lnTo>
                  <a:lnTo>
                    <a:pt x="115" y="238"/>
                  </a:lnTo>
                  <a:lnTo>
                    <a:pt x="120" y="328"/>
                  </a:lnTo>
                  <a:lnTo>
                    <a:pt x="125" y="516"/>
                  </a:lnTo>
                  <a:lnTo>
                    <a:pt x="130" y="735"/>
                  </a:lnTo>
                  <a:lnTo>
                    <a:pt x="135" y="859"/>
                  </a:lnTo>
                  <a:lnTo>
                    <a:pt x="140" y="834"/>
                  </a:lnTo>
                  <a:lnTo>
                    <a:pt x="144" y="700"/>
                  </a:lnTo>
                  <a:lnTo>
                    <a:pt x="144" y="571"/>
                  </a:lnTo>
                  <a:lnTo>
                    <a:pt x="149" y="541"/>
                  </a:lnTo>
                  <a:lnTo>
                    <a:pt x="154" y="620"/>
                  </a:lnTo>
                  <a:lnTo>
                    <a:pt x="159" y="730"/>
                  </a:lnTo>
                  <a:lnTo>
                    <a:pt x="164" y="779"/>
                  </a:lnTo>
                  <a:lnTo>
                    <a:pt x="169" y="749"/>
                  </a:lnTo>
                  <a:lnTo>
                    <a:pt x="174" y="715"/>
                  </a:lnTo>
                  <a:lnTo>
                    <a:pt x="179" y="764"/>
                  </a:lnTo>
                  <a:lnTo>
                    <a:pt x="179" y="923"/>
                  </a:lnTo>
                  <a:lnTo>
                    <a:pt x="184" y="1127"/>
                  </a:lnTo>
                  <a:lnTo>
                    <a:pt x="189" y="1261"/>
                  </a:lnTo>
                  <a:lnTo>
                    <a:pt x="194" y="1246"/>
                  </a:lnTo>
                  <a:lnTo>
                    <a:pt x="199" y="1107"/>
                  </a:lnTo>
                  <a:lnTo>
                    <a:pt x="204" y="938"/>
                  </a:lnTo>
                  <a:lnTo>
                    <a:pt x="209" y="834"/>
                  </a:lnTo>
                  <a:lnTo>
                    <a:pt x="214" y="819"/>
                  </a:lnTo>
                  <a:lnTo>
                    <a:pt x="214" y="829"/>
                  </a:lnTo>
                  <a:lnTo>
                    <a:pt x="219" y="784"/>
                  </a:lnTo>
                  <a:lnTo>
                    <a:pt x="224" y="670"/>
                  </a:lnTo>
                  <a:lnTo>
                    <a:pt x="229" y="541"/>
                  </a:lnTo>
                  <a:lnTo>
                    <a:pt x="234" y="496"/>
                  </a:lnTo>
                  <a:lnTo>
                    <a:pt x="239" y="586"/>
                  </a:lnTo>
                  <a:lnTo>
                    <a:pt x="244" y="754"/>
                  </a:lnTo>
                  <a:lnTo>
                    <a:pt x="249" y="903"/>
                  </a:lnTo>
                  <a:lnTo>
                    <a:pt x="249" y="938"/>
                  </a:lnTo>
                  <a:lnTo>
                    <a:pt x="254" y="864"/>
                  </a:lnTo>
                  <a:lnTo>
                    <a:pt x="259" y="749"/>
                  </a:lnTo>
                  <a:lnTo>
                    <a:pt x="264" y="685"/>
                  </a:lnTo>
                  <a:lnTo>
                    <a:pt x="269" y="700"/>
                  </a:lnTo>
                  <a:lnTo>
                    <a:pt x="274" y="735"/>
                  </a:lnTo>
                  <a:lnTo>
                    <a:pt x="279" y="720"/>
                  </a:lnTo>
                  <a:lnTo>
                    <a:pt x="283" y="625"/>
                  </a:lnTo>
                  <a:lnTo>
                    <a:pt x="283" y="501"/>
                  </a:lnTo>
                  <a:lnTo>
                    <a:pt x="288" y="437"/>
                  </a:lnTo>
                  <a:lnTo>
                    <a:pt x="293" y="506"/>
                  </a:lnTo>
                  <a:lnTo>
                    <a:pt x="298" y="665"/>
                  </a:lnTo>
                  <a:lnTo>
                    <a:pt x="303" y="834"/>
                  </a:lnTo>
                  <a:lnTo>
                    <a:pt x="308" y="918"/>
                  </a:lnTo>
                  <a:lnTo>
                    <a:pt x="313" y="893"/>
                  </a:lnTo>
                  <a:lnTo>
                    <a:pt x="318" y="819"/>
                  </a:lnTo>
                  <a:lnTo>
                    <a:pt x="318" y="774"/>
                  </a:lnTo>
                  <a:lnTo>
                    <a:pt x="323" y="789"/>
                  </a:lnTo>
                  <a:lnTo>
                    <a:pt x="328" y="814"/>
                  </a:lnTo>
                  <a:lnTo>
                    <a:pt x="333" y="779"/>
                  </a:lnTo>
                  <a:lnTo>
                    <a:pt x="338" y="655"/>
                  </a:lnTo>
                  <a:lnTo>
                    <a:pt x="343" y="471"/>
                  </a:lnTo>
                  <a:lnTo>
                    <a:pt x="348" y="332"/>
                  </a:lnTo>
                  <a:lnTo>
                    <a:pt x="353" y="298"/>
                  </a:lnTo>
                  <a:lnTo>
                    <a:pt x="353" y="367"/>
                  </a:lnTo>
                  <a:lnTo>
                    <a:pt x="358" y="467"/>
                  </a:lnTo>
                  <a:lnTo>
                    <a:pt x="363" y="521"/>
                  </a:lnTo>
                  <a:lnTo>
                    <a:pt x="368" y="496"/>
                  </a:lnTo>
                  <a:lnTo>
                    <a:pt x="373" y="432"/>
                  </a:lnTo>
                  <a:lnTo>
                    <a:pt x="378" y="397"/>
                  </a:lnTo>
                  <a:lnTo>
                    <a:pt x="383" y="422"/>
                  </a:lnTo>
                  <a:lnTo>
                    <a:pt x="388" y="476"/>
                  </a:lnTo>
                  <a:lnTo>
                    <a:pt x="388" y="486"/>
                  </a:lnTo>
                  <a:lnTo>
                    <a:pt x="393" y="407"/>
                  </a:lnTo>
                  <a:lnTo>
                    <a:pt x="398" y="263"/>
                  </a:lnTo>
                  <a:lnTo>
                    <a:pt x="403" y="139"/>
                  </a:lnTo>
                  <a:lnTo>
                    <a:pt x="408" y="104"/>
                  </a:lnTo>
                  <a:lnTo>
                    <a:pt x="413" y="169"/>
                  </a:lnTo>
                  <a:lnTo>
                    <a:pt x="418" y="283"/>
                  </a:lnTo>
                  <a:lnTo>
                    <a:pt x="423" y="372"/>
                  </a:lnTo>
                  <a:lnTo>
                    <a:pt x="423" y="402"/>
                  </a:lnTo>
                  <a:lnTo>
                    <a:pt x="427" y="407"/>
                  </a:lnTo>
                  <a:lnTo>
                    <a:pt x="432" y="437"/>
                  </a:lnTo>
                  <a:lnTo>
                    <a:pt x="437" y="521"/>
                  </a:lnTo>
                  <a:lnTo>
                    <a:pt x="442" y="640"/>
                  </a:lnTo>
                  <a:lnTo>
                    <a:pt x="447" y="720"/>
                  </a:lnTo>
                  <a:lnTo>
                    <a:pt x="452" y="710"/>
                  </a:lnTo>
                  <a:lnTo>
                    <a:pt x="457" y="620"/>
                  </a:lnTo>
                  <a:lnTo>
                    <a:pt x="457" y="511"/>
                  </a:lnTo>
                  <a:lnTo>
                    <a:pt x="462" y="462"/>
                  </a:lnTo>
                  <a:lnTo>
                    <a:pt x="467" y="486"/>
                  </a:lnTo>
                  <a:lnTo>
                    <a:pt x="472" y="551"/>
                  </a:lnTo>
                  <a:lnTo>
                    <a:pt x="477" y="601"/>
                  </a:lnTo>
                  <a:lnTo>
                    <a:pt x="482" y="601"/>
                  </a:lnTo>
                  <a:lnTo>
                    <a:pt x="487" y="576"/>
                  </a:lnTo>
                  <a:lnTo>
                    <a:pt x="492" y="576"/>
                  </a:lnTo>
                  <a:lnTo>
                    <a:pt x="492" y="630"/>
                  </a:lnTo>
                  <a:lnTo>
                    <a:pt x="497" y="720"/>
                  </a:lnTo>
                  <a:lnTo>
                    <a:pt x="502" y="794"/>
                  </a:lnTo>
                  <a:lnTo>
                    <a:pt x="507" y="794"/>
                  </a:lnTo>
                  <a:lnTo>
                    <a:pt x="512" y="715"/>
                  </a:lnTo>
                  <a:lnTo>
                    <a:pt x="517" y="610"/>
                  </a:lnTo>
                  <a:lnTo>
                    <a:pt x="522" y="536"/>
                  </a:lnTo>
                  <a:lnTo>
                    <a:pt x="522" y="521"/>
                  </a:lnTo>
                  <a:lnTo>
                    <a:pt x="527" y="551"/>
                  </a:lnTo>
                  <a:lnTo>
                    <a:pt x="532" y="571"/>
                  </a:lnTo>
                  <a:lnTo>
                    <a:pt x="537" y="561"/>
                  </a:lnTo>
                  <a:lnTo>
                    <a:pt x="542" y="526"/>
                  </a:lnTo>
                  <a:lnTo>
                    <a:pt x="547" y="521"/>
                  </a:lnTo>
                  <a:lnTo>
                    <a:pt x="552" y="57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91" name="Freeform 23"/>
            <p:cNvSpPr>
              <a:spLocks/>
            </p:cNvSpPr>
            <p:nvPr/>
          </p:nvSpPr>
          <p:spPr bwMode="auto">
            <a:xfrm>
              <a:off x="5580063" y="4973638"/>
              <a:ext cx="779463" cy="560388"/>
            </a:xfrm>
            <a:custGeom>
              <a:avLst/>
              <a:gdLst/>
              <a:ahLst/>
              <a:cxnLst>
                <a:cxn ang="0">
                  <a:pos x="5" y="184"/>
                </a:cxn>
                <a:cxn ang="0">
                  <a:pos x="10" y="328"/>
                </a:cxn>
                <a:cxn ang="0">
                  <a:pos x="19" y="259"/>
                </a:cxn>
                <a:cxn ang="0">
                  <a:pos x="29" y="214"/>
                </a:cxn>
                <a:cxn ang="0">
                  <a:pos x="39" y="254"/>
                </a:cxn>
                <a:cxn ang="0">
                  <a:pos x="44" y="194"/>
                </a:cxn>
                <a:cxn ang="0">
                  <a:pos x="54" y="179"/>
                </a:cxn>
                <a:cxn ang="0">
                  <a:pos x="64" y="313"/>
                </a:cxn>
                <a:cxn ang="0">
                  <a:pos x="74" y="338"/>
                </a:cxn>
                <a:cxn ang="0">
                  <a:pos x="79" y="239"/>
                </a:cxn>
                <a:cxn ang="0">
                  <a:pos x="89" y="214"/>
                </a:cxn>
                <a:cxn ang="0">
                  <a:pos x="99" y="159"/>
                </a:cxn>
                <a:cxn ang="0">
                  <a:pos x="109" y="35"/>
                </a:cxn>
                <a:cxn ang="0">
                  <a:pos x="114" y="40"/>
                </a:cxn>
                <a:cxn ang="0">
                  <a:pos x="124" y="124"/>
                </a:cxn>
                <a:cxn ang="0">
                  <a:pos x="134" y="105"/>
                </a:cxn>
                <a:cxn ang="0">
                  <a:pos x="144" y="80"/>
                </a:cxn>
                <a:cxn ang="0">
                  <a:pos x="149" y="105"/>
                </a:cxn>
                <a:cxn ang="0">
                  <a:pos x="158" y="55"/>
                </a:cxn>
                <a:cxn ang="0">
                  <a:pos x="168" y="0"/>
                </a:cxn>
                <a:cxn ang="0">
                  <a:pos x="178" y="60"/>
                </a:cxn>
                <a:cxn ang="0">
                  <a:pos x="183" y="110"/>
                </a:cxn>
                <a:cxn ang="0">
                  <a:pos x="193" y="105"/>
                </a:cxn>
                <a:cxn ang="0">
                  <a:pos x="203" y="129"/>
                </a:cxn>
                <a:cxn ang="0">
                  <a:pos x="213" y="139"/>
                </a:cxn>
                <a:cxn ang="0">
                  <a:pos x="218" y="75"/>
                </a:cxn>
                <a:cxn ang="0">
                  <a:pos x="228" y="50"/>
                </a:cxn>
                <a:cxn ang="0">
                  <a:pos x="238" y="80"/>
                </a:cxn>
                <a:cxn ang="0">
                  <a:pos x="248" y="80"/>
                </a:cxn>
                <a:cxn ang="0">
                  <a:pos x="253" y="80"/>
                </a:cxn>
                <a:cxn ang="0">
                  <a:pos x="263" y="115"/>
                </a:cxn>
                <a:cxn ang="0">
                  <a:pos x="273" y="105"/>
                </a:cxn>
                <a:cxn ang="0">
                  <a:pos x="283" y="70"/>
                </a:cxn>
                <a:cxn ang="0">
                  <a:pos x="293" y="90"/>
                </a:cxn>
                <a:cxn ang="0">
                  <a:pos x="302" y="100"/>
                </a:cxn>
                <a:cxn ang="0">
                  <a:pos x="312" y="110"/>
                </a:cxn>
                <a:cxn ang="0">
                  <a:pos x="317" y="139"/>
                </a:cxn>
                <a:cxn ang="0">
                  <a:pos x="327" y="144"/>
                </a:cxn>
                <a:cxn ang="0">
                  <a:pos x="337" y="129"/>
                </a:cxn>
                <a:cxn ang="0">
                  <a:pos x="347" y="124"/>
                </a:cxn>
                <a:cxn ang="0">
                  <a:pos x="357" y="124"/>
                </a:cxn>
                <a:cxn ang="0">
                  <a:pos x="367" y="124"/>
                </a:cxn>
                <a:cxn ang="0">
                  <a:pos x="377" y="129"/>
                </a:cxn>
                <a:cxn ang="0">
                  <a:pos x="387" y="129"/>
                </a:cxn>
                <a:cxn ang="0">
                  <a:pos x="397" y="120"/>
                </a:cxn>
                <a:cxn ang="0">
                  <a:pos x="407" y="120"/>
                </a:cxn>
                <a:cxn ang="0">
                  <a:pos x="417" y="115"/>
                </a:cxn>
                <a:cxn ang="0">
                  <a:pos x="427" y="115"/>
                </a:cxn>
                <a:cxn ang="0">
                  <a:pos x="437" y="120"/>
                </a:cxn>
                <a:cxn ang="0">
                  <a:pos x="446" y="120"/>
                </a:cxn>
                <a:cxn ang="0">
                  <a:pos x="456" y="120"/>
                </a:cxn>
                <a:cxn ang="0">
                  <a:pos x="466" y="120"/>
                </a:cxn>
                <a:cxn ang="0">
                  <a:pos x="476" y="115"/>
                </a:cxn>
                <a:cxn ang="0">
                  <a:pos x="486" y="115"/>
                </a:cxn>
              </a:cxnLst>
              <a:rect l="0" t="0" r="r" b="b"/>
              <a:pathLst>
                <a:path w="491" h="353">
                  <a:moveTo>
                    <a:pt x="0" y="85"/>
                  </a:moveTo>
                  <a:lnTo>
                    <a:pt x="5" y="184"/>
                  </a:lnTo>
                  <a:lnTo>
                    <a:pt x="5" y="283"/>
                  </a:lnTo>
                  <a:lnTo>
                    <a:pt x="10" y="328"/>
                  </a:lnTo>
                  <a:lnTo>
                    <a:pt x="14" y="313"/>
                  </a:lnTo>
                  <a:lnTo>
                    <a:pt x="19" y="259"/>
                  </a:lnTo>
                  <a:lnTo>
                    <a:pt x="24" y="214"/>
                  </a:lnTo>
                  <a:lnTo>
                    <a:pt x="29" y="214"/>
                  </a:lnTo>
                  <a:lnTo>
                    <a:pt x="34" y="239"/>
                  </a:lnTo>
                  <a:lnTo>
                    <a:pt x="39" y="254"/>
                  </a:lnTo>
                  <a:lnTo>
                    <a:pt x="39" y="234"/>
                  </a:lnTo>
                  <a:lnTo>
                    <a:pt x="44" y="194"/>
                  </a:lnTo>
                  <a:lnTo>
                    <a:pt x="49" y="164"/>
                  </a:lnTo>
                  <a:lnTo>
                    <a:pt x="54" y="179"/>
                  </a:lnTo>
                  <a:lnTo>
                    <a:pt x="59" y="244"/>
                  </a:lnTo>
                  <a:lnTo>
                    <a:pt x="64" y="313"/>
                  </a:lnTo>
                  <a:lnTo>
                    <a:pt x="69" y="353"/>
                  </a:lnTo>
                  <a:lnTo>
                    <a:pt x="74" y="338"/>
                  </a:lnTo>
                  <a:lnTo>
                    <a:pt x="74" y="288"/>
                  </a:lnTo>
                  <a:lnTo>
                    <a:pt x="79" y="239"/>
                  </a:lnTo>
                  <a:lnTo>
                    <a:pt x="84" y="214"/>
                  </a:lnTo>
                  <a:lnTo>
                    <a:pt x="89" y="214"/>
                  </a:lnTo>
                  <a:lnTo>
                    <a:pt x="94" y="199"/>
                  </a:lnTo>
                  <a:lnTo>
                    <a:pt x="99" y="159"/>
                  </a:lnTo>
                  <a:lnTo>
                    <a:pt x="104" y="95"/>
                  </a:lnTo>
                  <a:lnTo>
                    <a:pt x="109" y="35"/>
                  </a:lnTo>
                  <a:lnTo>
                    <a:pt x="109" y="15"/>
                  </a:lnTo>
                  <a:lnTo>
                    <a:pt x="114" y="40"/>
                  </a:lnTo>
                  <a:lnTo>
                    <a:pt x="119" y="90"/>
                  </a:lnTo>
                  <a:lnTo>
                    <a:pt x="124" y="124"/>
                  </a:lnTo>
                  <a:lnTo>
                    <a:pt x="129" y="124"/>
                  </a:lnTo>
                  <a:lnTo>
                    <a:pt x="134" y="105"/>
                  </a:lnTo>
                  <a:lnTo>
                    <a:pt x="139" y="85"/>
                  </a:lnTo>
                  <a:lnTo>
                    <a:pt x="144" y="80"/>
                  </a:lnTo>
                  <a:lnTo>
                    <a:pt x="144" y="95"/>
                  </a:lnTo>
                  <a:lnTo>
                    <a:pt x="149" y="105"/>
                  </a:lnTo>
                  <a:lnTo>
                    <a:pt x="154" y="90"/>
                  </a:lnTo>
                  <a:lnTo>
                    <a:pt x="158" y="55"/>
                  </a:lnTo>
                  <a:lnTo>
                    <a:pt x="163" y="15"/>
                  </a:lnTo>
                  <a:lnTo>
                    <a:pt x="168" y="0"/>
                  </a:lnTo>
                  <a:lnTo>
                    <a:pt x="173" y="20"/>
                  </a:lnTo>
                  <a:lnTo>
                    <a:pt x="178" y="60"/>
                  </a:lnTo>
                  <a:lnTo>
                    <a:pt x="178" y="95"/>
                  </a:lnTo>
                  <a:lnTo>
                    <a:pt x="183" y="110"/>
                  </a:lnTo>
                  <a:lnTo>
                    <a:pt x="188" y="110"/>
                  </a:lnTo>
                  <a:lnTo>
                    <a:pt x="193" y="105"/>
                  </a:lnTo>
                  <a:lnTo>
                    <a:pt x="198" y="110"/>
                  </a:lnTo>
                  <a:lnTo>
                    <a:pt x="203" y="129"/>
                  </a:lnTo>
                  <a:lnTo>
                    <a:pt x="208" y="144"/>
                  </a:lnTo>
                  <a:lnTo>
                    <a:pt x="213" y="139"/>
                  </a:lnTo>
                  <a:lnTo>
                    <a:pt x="213" y="110"/>
                  </a:lnTo>
                  <a:lnTo>
                    <a:pt x="218" y="75"/>
                  </a:lnTo>
                  <a:lnTo>
                    <a:pt x="223" y="50"/>
                  </a:lnTo>
                  <a:lnTo>
                    <a:pt x="228" y="50"/>
                  </a:lnTo>
                  <a:lnTo>
                    <a:pt x="233" y="65"/>
                  </a:lnTo>
                  <a:lnTo>
                    <a:pt x="238" y="80"/>
                  </a:lnTo>
                  <a:lnTo>
                    <a:pt x="243" y="85"/>
                  </a:lnTo>
                  <a:lnTo>
                    <a:pt x="248" y="80"/>
                  </a:lnTo>
                  <a:lnTo>
                    <a:pt x="248" y="75"/>
                  </a:lnTo>
                  <a:lnTo>
                    <a:pt x="253" y="80"/>
                  </a:lnTo>
                  <a:lnTo>
                    <a:pt x="258" y="100"/>
                  </a:lnTo>
                  <a:lnTo>
                    <a:pt x="263" y="115"/>
                  </a:lnTo>
                  <a:lnTo>
                    <a:pt x="268" y="115"/>
                  </a:lnTo>
                  <a:lnTo>
                    <a:pt x="273" y="105"/>
                  </a:lnTo>
                  <a:lnTo>
                    <a:pt x="278" y="85"/>
                  </a:lnTo>
                  <a:lnTo>
                    <a:pt x="283" y="70"/>
                  </a:lnTo>
                  <a:lnTo>
                    <a:pt x="288" y="80"/>
                  </a:lnTo>
                  <a:lnTo>
                    <a:pt x="293" y="90"/>
                  </a:lnTo>
                  <a:lnTo>
                    <a:pt x="297" y="100"/>
                  </a:lnTo>
                  <a:lnTo>
                    <a:pt x="302" y="100"/>
                  </a:lnTo>
                  <a:lnTo>
                    <a:pt x="307" y="100"/>
                  </a:lnTo>
                  <a:lnTo>
                    <a:pt x="312" y="110"/>
                  </a:lnTo>
                  <a:lnTo>
                    <a:pt x="317" y="124"/>
                  </a:lnTo>
                  <a:lnTo>
                    <a:pt x="317" y="139"/>
                  </a:lnTo>
                  <a:lnTo>
                    <a:pt x="322" y="149"/>
                  </a:lnTo>
                  <a:lnTo>
                    <a:pt x="327" y="144"/>
                  </a:lnTo>
                  <a:lnTo>
                    <a:pt x="332" y="134"/>
                  </a:lnTo>
                  <a:lnTo>
                    <a:pt x="337" y="129"/>
                  </a:lnTo>
                  <a:lnTo>
                    <a:pt x="342" y="124"/>
                  </a:lnTo>
                  <a:lnTo>
                    <a:pt x="347" y="124"/>
                  </a:lnTo>
                  <a:lnTo>
                    <a:pt x="352" y="129"/>
                  </a:lnTo>
                  <a:lnTo>
                    <a:pt x="357" y="124"/>
                  </a:lnTo>
                  <a:lnTo>
                    <a:pt x="362" y="124"/>
                  </a:lnTo>
                  <a:lnTo>
                    <a:pt x="367" y="124"/>
                  </a:lnTo>
                  <a:lnTo>
                    <a:pt x="372" y="124"/>
                  </a:lnTo>
                  <a:lnTo>
                    <a:pt x="377" y="129"/>
                  </a:lnTo>
                  <a:lnTo>
                    <a:pt x="382" y="134"/>
                  </a:lnTo>
                  <a:lnTo>
                    <a:pt x="387" y="129"/>
                  </a:lnTo>
                  <a:lnTo>
                    <a:pt x="392" y="124"/>
                  </a:lnTo>
                  <a:lnTo>
                    <a:pt x="397" y="120"/>
                  </a:lnTo>
                  <a:lnTo>
                    <a:pt x="402" y="120"/>
                  </a:lnTo>
                  <a:lnTo>
                    <a:pt x="407" y="120"/>
                  </a:lnTo>
                  <a:lnTo>
                    <a:pt x="412" y="120"/>
                  </a:lnTo>
                  <a:lnTo>
                    <a:pt x="417" y="115"/>
                  </a:lnTo>
                  <a:lnTo>
                    <a:pt x="422" y="115"/>
                  </a:lnTo>
                  <a:lnTo>
                    <a:pt x="427" y="115"/>
                  </a:lnTo>
                  <a:lnTo>
                    <a:pt x="432" y="120"/>
                  </a:lnTo>
                  <a:lnTo>
                    <a:pt x="437" y="120"/>
                  </a:lnTo>
                  <a:lnTo>
                    <a:pt x="441" y="120"/>
                  </a:lnTo>
                  <a:lnTo>
                    <a:pt x="446" y="120"/>
                  </a:lnTo>
                  <a:lnTo>
                    <a:pt x="451" y="120"/>
                  </a:lnTo>
                  <a:lnTo>
                    <a:pt x="456" y="120"/>
                  </a:lnTo>
                  <a:lnTo>
                    <a:pt x="461" y="120"/>
                  </a:lnTo>
                  <a:lnTo>
                    <a:pt x="466" y="120"/>
                  </a:lnTo>
                  <a:lnTo>
                    <a:pt x="471" y="120"/>
                  </a:lnTo>
                  <a:lnTo>
                    <a:pt x="476" y="115"/>
                  </a:lnTo>
                  <a:lnTo>
                    <a:pt x="481" y="115"/>
                  </a:lnTo>
                  <a:lnTo>
                    <a:pt x="486" y="115"/>
                  </a:lnTo>
                  <a:lnTo>
                    <a:pt x="491" y="1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9" name="Equal 58"/>
          <p:cNvSpPr/>
          <p:nvPr/>
        </p:nvSpPr>
        <p:spPr>
          <a:xfrm>
            <a:off x="4211960" y="4005064"/>
            <a:ext cx="720080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Edge artefacts</a:t>
            </a:r>
            <a:endParaRPr lang="en-GB" dirty="0"/>
          </a:p>
        </p:txBody>
      </p:sp>
      <p:grpSp>
        <p:nvGrpSpPr>
          <p:cNvPr id="83" name="Group 82"/>
          <p:cNvGrpSpPr/>
          <p:nvPr/>
        </p:nvGrpSpPr>
        <p:grpSpPr>
          <a:xfrm>
            <a:off x="1403648" y="1988840"/>
            <a:ext cx="6552728" cy="2880320"/>
            <a:chOff x="1475656" y="2420888"/>
            <a:chExt cx="6193854" cy="2404516"/>
          </a:xfrm>
        </p:grpSpPr>
        <p:grpSp>
          <p:nvGrpSpPr>
            <p:cNvPr id="34" name="Group 33"/>
            <p:cNvGrpSpPr/>
            <p:nvPr/>
          </p:nvGrpSpPr>
          <p:grpSpPr>
            <a:xfrm>
              <a:off x="1475656" y="2420888"/>
              <a:ext cx="3097510" cy="2404516"/>
              <a:chOff x="2914650" y="3760788"/>
              <a:chExt cx="3446463" cy="2806701"/>
            </a:xfrm>
          </p:grpSpPr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2914650" y="3760788"/>
                <a:ext cx="3444875" cy="28051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2914650" y="3760788"/>
                <a:ext cx="3444875" cy="2805113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>
                <a:off x="2914650" y="3760788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Line 11"/>
              <p:cNvSpPr>
                <a:spLocks noChangeShapeType="1"/>
              </p:cNvSpPr>
              <p:nvPr/>
            </p:nvSpPr>
            <p:spPr bwMode="auto">
              <a:xfrm>
                <a:off x="2914650" y="6565901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flipV="1">
                <a:off x="6359525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 flipV="1">
                <a:off x="2914650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>
                <a:off x="2914650" y="6565901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 flipV="1">
                <a:off x="2914650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>
                <a:off x="2914650" y="3760788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2914650" y="6565901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 flipV="1">
                <a:off x="6359525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Line 19"/>
              <p:cNvSpPr>
                <a:spLocks noChangeShapeType="1"/>
              </p:cNvSpPr>
              <p:nvPr/>
            </p:nvSpPr>
            <p:spPr bwMode="auto">
              <a:xfrm flipV="1">
                <a:off x="2914650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2914650" y="4768851"/>
                <a:ext cx="906463" cy="842963"/>
              </a:xfrm>
              <a:custGeom>
                <a:avLst/>
                <a:gdLst/>
                <a:ahLst/>
                <a:cxnLst>
                  <a:cxn ang="0">
                    <a:pos x="10" y="249"/>
                  </a:cxn>
                  <a:cxn ang="0">
                    <a:pos x="25" y="249"/>
                  </a:cxn>
                  <a:cxn ang="0">
                    <a:pos x="40" y="244"/>
                  </a:cxn>
                  <a:cxn ang="0">
                    <a:pos x="55" y="244"/>
                  </a:cxn>
                  <a:cxn ang="0">
                    <a:pos x="70" y="239"/>
                  </a:cxn>
                  <a:cxn ang="0">
                    <a:pos x="85" y="244"/>
                  </a:cxn>
                  <a:cxn ang="0">
                    <a:pos x="100" y="239"/>
                  </a:cxn>
                  <a:cxn ang="0">
                    <a:pos x="110" y="229"/>
                  </a:cxn>
                  <a:cxn ang="0">
                    <a:pos x="125" y="239"/>
                  </a:cxn>
                  <a:cxn ang="0">
                    <a:pos x="134" y="249"/>
                  </a:cxn>
                  <a:cxn ang="0">
                    <a:pos x="149" y="263"/>
                  </a:cxn>
                  <a:cxn ang="0">
                    <a:pos x="164" y="239"/>
                  </a:cxn>
                  <a:cxn ang="0">
                    <a:pos x="179" y="244"/>
                  </a:cxn>
                  <a:cxn ang="0">
                    <a:pos x="194" y="244"/>
                  </a:cxn>
                  <a:cxn ang="0">
                    <a:pos x="204" y="278"/>
                  </a:cxn>
                  <a:cxn ang="0">
                    <a:pos x="219" y="239"/>
                  </a:cxn>
                  <a:cxn ang="0">
                    <a:pos x="234" y="249"/>
                  </a:cxn>
                  <a:cxn ang="0">
                    <a:pos x="244" y="234"/>
                  </a:cxn>
                  <a:cxn ang="0">
                    <a:pos x="259" y="318"/>
                  </a:cxn>
                  <a:cxn ang="0">
                    <a:pos x="274" y="328"/>
                  </a:cxn>
                  <a:cxn ang="0">
                    <a:pos x="283" y="318"/>
                  </a:cxn>
                  <a:cxn ang="0">
                    <a:pos x="298" y="288"/>
                  </a:cxn>
                  <a:cxn ang="0">
                    <a:pos x="308" y="288"/>
                  </a:cxn>
                  <a:cxn ang="0">
                    <a:pos x="323" y="348"/>
                  </a:cxn>
                  <a:cxn ang="0">
                    <a:pos x="338" y="273"/>
                  </a:cxn>
                  <a:cxn ang="0">
                    <a:pos x="353" y="184"/>
                  </a:cxn>
                  <a:cxn ang="0">
                    <a:pos x="368" y="124"/>
                  </a:cxn>
                  <a:cxn ang="0">
                    <a:pos x="378" y="229"/>
                  </a:cxn>
                  <a:cxn ang="0">
                    <a:pos x="393" y="204"/>
                  </a:cxn>
                  <a:cxn ang="0">
                    <a:pos x="408" y="239"/>
                  </a:cxn>
                  <a:cxn ang="0">
                    <a:pos x="417" y="85"/>
                  </a:cxn>
                  <a:cxn ang="0">
                    <a:pos x="432" y="209"/>
                  </a:cxn>
                  <a:cxn ang="0">
                    <a:pos x="447" y="209"/>
                  </a:cxn>
                  <a:cxn ang="0">
                    <a:pos x="457" y="293"/>
                  </a:cxn>
                  <a:cxn ang="0">
                    <a:pos x="472" y="105"/>
                  </a:cxn>
                  <a:cxn ang="0">
                    <a:pos x="482" y="30"/>
                  </a:cxn>
                  <a:cxn ang="0">
                    <a:pos x="497" y="70"/>
                  </a:cxn>
                  <a:cxn ang="0">
                    <a:pos x="512" y="154"/>
                  </a:cxn>
                  <a:cxn ang="0">
                    <a:pos x="522" y="253"/>
                  </a:cxn>
                  <a:cxn ang="0">
                    <a:pos x="537" y="80"/>
                  </a:cxn>
                  <a:cxn ang="0">
                    <a:pos x="547" y="234"/>
                  </a:cxn>
                  <a:cxn ang="0">
                    <a:pos x="561" y="283"/>
                  </a:cxn>
                </a:cxnLst>
                <a:rect l="0" t="0" r="r" b="b"/>
                <a:pathLst>
                  <a:path w="571" h="531">
                    <a:moveTo>
                      <a:pt x="0" y="249"/>
                    </a:moveTo>
                    <a:lnTo>
                      <a:pt x="5" y="249"/>
                    </a:lnTo>
                    <a:lnTo>
                      <a:pt x="10" y="249"/>
                    </a:lnTo>
                    <a:lnTo>
                      <a:pt x="15" y="249"/>
                    </a:lnTo>
                    <a:lnTo>
                      <a:pt x="20" y="249"/>
                    </a:lnTo>
                    <a:lnTo>
                      <a:pt x="25" y="249"/>
                    </a:lnTo>
                    <a:lnTo>
                      <a:pt x="30" y="249"/>
                    </a:lnTo>
                    <a:lnTo>
                      <a:pt x="35" y="244"/>
                    </a:lnTo>
                    <a:lnTo>
                      <a:pt x="40" y="244"/>
                    </a:lnTo>
                    <a:lnTo>
                      <a:pt x="45" y="244"/>
                    </a:lnTo>
                    <a:lnTo>
                      <a:pt x="50" y="244"/>
                    </a:lnTo>
                    <a:lnTo>
                      <a:pt x="55" y="244"/>
                    </a:lnTo>
                    <a:lnTo>
                      <a:pt x="60" y="244"/>
                    </a:lnTo>
                    <a:lnTo>
                      <a:pt x="65" y="244"/>
                    </a:lnTo>
                    <a:lnTo>
                      <a:pt x="70" y="239"/>
                    </a:lnTo>
                    <a:lnTo>
                      <a:pt x="75" y="239"/>
                    </a:lnTo>
                    <a:lnTo>
                      <a:pt x="80" y="239"/>
                    </a:lnTo>
                    <a:lnTo>
                      <a:pt x="85" y="244"/>
                    </a:lnTo>
                    <a:lnTo>
                      <a:pt x="90" y="244"/>
                    </a:lnTo>
                    <a:lnTo>
                      <a:pt x="95" y="244"/>
                    </a:lnTo>
                    <a:lnTo>
                      <a:pt x="100" y="239"/>
                    </a:lnTo>
                    <a:lnTo>
                      <a:pt x="100" y="234"/>
                    </a:lnTo>
                    <a:lnTo>
                      <a:pt x="105" y="229"/>
                    </a:lnTo>
                    <a:lnTo>
                      <a:pt x="110" y="229"/>
                    </a:lnTo>
                    <a:lnTo>
                      <a:pt x="115" y="234"/>
                    </a:lnTo>
                    <a:lnTo>
                      <a:pt x="120" y="239"/>
                    </a:lnTo>
                    <a:lnTo>
                      <a:pt x="125" y="239"/>
                    </a:lnTo>
                    <a:lnTo>
                      <a:pt x="130" y="239"/>
                    </a:lnTo>
                    <a:lnTo>
                      <a:pt x="134" y="239"/>
                    </a:lnTo>
                    <a:lnTo>
                      <a:pt x="134" y="249"/>
                    </a:lnTo>
                    <a:lnTo>
                      <a:pt x="139" y="253"/>
                    </a:lnTo>
                    <a:lnTo>
                      <a:pt x="144" y="263"/>
                    </a:lnTo>
                    <a:lnTo>
                      <a:pt x="149" y="263"/>
                    </a:lnTo>
                    <a:lnTo>
                      <a:pt x="154" y="253"/>
                    </a:lnTo>
                    <a:lnTo>
                      <a:pt x="159" y="244"/>
                    </a:lnTo>
                    <a:lnTo>
                      <a:pt x="164" y="239"/>
                    </a:lnTo>
                    <a:lnTo>
                      <a:pt x="169" y="244"/>
                    </a:lnTo>
                    <a:lnTo>
                      <a:pt x="174" y="244"/>
                    </a:lnTo>
                    <a:lnTo>
                      <a:pt x="179" y="244"/>
                    </a:lnTo>
                    <a:lnTo>
                      <a:pt x="184" y="239"/>
                    </a:lnTo>
                    <a:lnTo>
                      <a:pt x="189" y="234"/>
                    </a:lnTo>
                    <a:lnTo>
                      <a:pt x="194" y="244"/>
                    </a:lnTo>
                    <a:lnTo>
                      <a:pt x="199" y="258"/>
                    </a:lnTo>
                    <a:lnTo>
                      <a:pt x="204" y="273"/>
                    </a:lnTo>
                    <a:lnTo>
                      <a:pt x="204" y="278"/>
                    </a:lnTo>
                    <a:lnTo>
                      <a:pt x="209" y="268"/>
                    </a:lnTo>
                    <a:lnTo>
                      <a:pt x="214" y="249"/>
                    </a:lnTo>
                    <a:lnTo>
                      <a:pt x="219" y="239"/>
                    </a:lnTo>
                    <a:lnTo>
                      <a:pt x="224" y="234"/>
                    </a:lnTo>
                    <a:lnTo>
                      <a:pt x="229" y="244"/>
                    </a:lnTo>
                    <a:lnTo>
                      <a:pt x="234" y="249"/>
                    </a:lnTo>
                    <a:lnTo>
                      <a:pt x="239" y="244"/>
                    </a:lnTo>
                    <a:lnTo>
                      <a:pt x="239" y="239"/>
                    </a:lnTo>
                    <a:lnTo>
                      <a:pt x="244" y="234"/>
                    </a:lnTo>
                    <a:lnTo>
                      <a:pt x="249" y="249"/>
                    </a:lnTo>
                    <a:lnTo>
                      <a:pt x="254" y="283"/>
                    </a:lnTo>
                    <a:lnTo>
                      <a:pt x="259" y="318"/>
                    </a:lnTo>
                    <a:lnTo>
                      <a:pt x="264" y="343"/>
                    </a:lnTo>
                    <a:lnTo>
                      <a:pt x="269" y="343"/>
                    </a:lnTo>
                    <a:lnTo>
                      <a:pt x="274" y="328"/>
                    </a:lnTo>
                    <a:lnTo>
                      <a:pt x="274" y="313"/>
                    </a:lnTo>
                    <a:lnTo>
                      <a:pt x="278" y="308"/>
                    </a:lnTo>
                    <a:lnTo>
                      <a:pt x="283" y="318"/>
                    </a:lnTo>
                    <a:lnTo>
                      <a:pt x="288" y="323"/>
                    </a:lnTo>
                    <a:lnTo>
                      <a:pt x="293" y="313"/>
                    </a:lnTo>
                    <a:lnTo>
                      <a:pt x="298" y="288"/>
                    </a:lnTo>
                    <a:lnTo>
                      <a:pt x="303" y="263"/>
                    </a:lnTo>
                    <a:lnTo>
                      <a:pt x="308" y="263"/>
                    </a:lnTo>
                    <a:lnTo>
                      <a:pt x="308" y="288"/>
                    </a:lnTo>
                    <a:lnTo>
                      <a:pt x="313" y="328"/>
                    </a:lnTo>
                    <a:lnTo>
                      <a:pt x="318" y="353"/>
                    </a:lnTo>
                    <a:lnTo>
                      <a:pt x="323" y="348"/>
                    </a:lnTo>
                    <a:lnTo>
                      <a:pt x="328" y="318"/>
                    </a:lnTo>
                    <a:lnTo>
                      <a:pt x="333" y="288"/>
                    </a:lnTo>
                    <a:lnTo>
                      <a:pt x="338" y="273"/>
                    </a:lnTo>
                    <a:lnTo>
                      <a:pt x="343" y="268"/>
                    </a:lnTo>
                    <a:lnTo>
                      <a:pt x="348" y="239"/>
                    </a:lnTo>
                    <a:lnTo>
                      <a:pt x="353" y="184"/>
                    </a:lnTo>
                    <a:lnTo>
                      <a:pt x="358" y="129"/>
                    </a:lnTo>
                    <a:lnTo>
                      <a:pt x="363" y="105"/>
                    </a:lnTo>
                    <a:lnTo>
                      <a:pt x="368" y="124"/>
                    </a:lnTo>
                    <a:lnTo>
                      <a:pt x="373" y="174"/>
                    </a:lnTo>
                    <a:lnTo>
                      <a:pt x="378" y="214"/>
                    </a:lnTo>
                    <a:lnTo>
                      <a:pt x="378" y="229"/>
                    </a:lnTo>
                    <a:lnTo>
                      <a:pt x="383" y="214"/>
                    </a:lnTo>
                    <a:lnTo>
                      <a:pt x="388" y="199"/>
                    </a:lnTo>
                    <a:lnTo>
                      <a:pt x="393" y="204"/>
                    </a:lnTo>
                    <a:lnTo>
                      <a:pt x="398" y="229"/>
                    </a:lnTo>
                    <a:lnTo>
                      <a:pt x="403" y="253"/>
                    </a:lnTo>
                    <a:lnTo>
                      <a:pt x="408" y="239"/>
                    </a:lnTo>
                    <a:lnTo>
                      <a:pt x="413" y="189"/>
                    </a:lnTo>
                    <a:lnTo>
                      <a:pt x="413" y="119"/>
                    </a:lnTo>
                    <a:lnTo>
                      <a:pt x="417" y="85"/>
                    </a:lnTo>
                    <a:lnTo>
                      <a:pt x="422" y="100"/>
                    </a:lnTo>
                    <a:lnTo>
                      <a:pt x="427" y="154"/>
                    </a:lnTo>
                    <a:lnTo>
                      <a:pt x="432" y="209"/>
                    </a:lnTo>
                    <a:lnTo>
                      <a:pt x="437" y="234"/>
                    </a:lnTo>
                    <a:lnTo>
                      <a:pt x="442" y="224"/>
                    </a:lnTo>
                    <a:lnTo>
                      <a:pt x="447" y="209"/>
                    </a:lnTo>
                    <a:lnTo>
                      <a:pt x="447" y="219"/>
                    </a:lnTo>
                    <a:lnTo>
                      <a:pt x="452" y="258"/>
                    </a:lnTo>
                    <a:lnTo>
                      <a:pt x="457" y="293"/>
                    </a:lnTo>
                    <a:lnTo>
                      <a:pt x="462" y="283"/>
                    </a:lnTo>
                    <a:lnTo>
                      <a:pt x="467" y="209"/>
                    </a:lnTo>
                    <a:lnTo>
                      <a:pt x="472" y="105"/>
                    </a:lnTo>
                    <a:lnTo>
                      <a:pt x="477" y="25"/>
                    </a:lnTo>
                    <a:lnTo>
                      <a:pt x="482" y="0"/>
                    </a:lnTo>
                    <a:lnTo>
                      <a:pt x="482" y="30"/>
                    </a:lnTo>
                    <a:lnTo>
                      <a:pt x="487" y="75"/>
                    </a:lnTo>
                    <a:lnTo>
                      <a:pt x="492" y="90"/>
                    </a:lnTo>
                    <a:lnTo>
                      <a:pt x="497" y="70"/>
                    </a:lnTo>
                    <a:lnTo>
                      <a:pt x="502" y="55"/>
                    </a:lnTo>
                    <a:lnTo>
                      <a:pt x="507" y="80"/>
                    </a:lnTo>
                    <a:lnTo>
                      <a:pt x="512" y="154"/>
                    </a:lnTo>
                    <a:lnTo>
                      <a:pt x="517" y="244"/>
                    </a:lnTo>
                    <a:lnTo>
                      <a:pt x="517" y="283"/>
                    </a:lnTo>
                    <a:lnTo>
                      <a:pt x="522" y="253"/>
                    </a:lnTo>
                    <a:lnTo>
                      <a:pt x="527" y="169"/>
                    </a:lnTo>
                    <a:lnTo>
                      <a:pt x="532" y="95"/>
                    </a:lnTo>
                    <a:lnTo>
                      <a:pt x="537" y="80"/>
                    </a:lnTo>
                    <a:lnTo>
                      <a:pt x="542" y="129"/>
                    </a:lnTo>
                    <a:lnTo>
                      <a:pt x="547" y="199"/>
                    </a:lnTo>
                    <a:lnTo>
                      <a:pt x="547" y="234"/>
                    </a:lnTo>
                    <a:lnTo>
                      <a:pt x="552" y="234"/>
                    </a:lnTo>
                    <a:lnTo>
                      <a:pt x="557" y="234"/>
                    </a:lnTo>
                    <a:lnTo>
                      <a:pt x="561" y="283"/>
                    </a:lnTo>
                    <a:lnTo>
                      <a:pt x="566" y="392"/>
                    </a:lnTo>
                    <a:lnTo>
                      <a:pt x="571" y="53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3821113" y="4114801"/>
                <a:ext cx="882650" cy="2222500"/>
              </a:xfrm>
              <a:custGeom>
                <a:avLst/>
                <a:gdLst/>
                <a:ahLst/>
                <a:cxnLst>
                  <a:cxn ang="0">
                    <a:pos x="10" y="1043"/>
                  </a:cxn>
                  <a:cxn ang="0">
                    <a:pos x="20" y="819"/>
                  </a:cxn>
                  <a:cxn ang="0">
                    <a:pos x="35" y="839"/>
                  </a:cxn>
                  <a:cxn ang="0">
                    <a:pos x="45" y="680"/>
                  </a:cxn>
                  <a:cxn ang="0">
                    <a:pos x="60" y="973"/>
                  </a:cxn>
                  <a:cxn ang="0">
                    <a:pos x="75" y="795"/>
                  </a:cxn>
                  <a:cxn ang="0">
                    <a:pos x="85" y="740"/>
                  </a:cxn>
                  <a:cxn ang="0">
                    <a:pos x="100" y="526"/>
                  </a:cxn>
                  <a:cxn ang="0">
                    <a:pos x="115" y="710"/>
                  </a:cxn>
                  <a:cxn ang="0">
                    <a:pos x="125" y="929"/>
                  </a:cxn>
                  <a:cxn ang="0">
                    <a:pos x="139" y="854"/>
                  </a:cxn>
                  <a:cxn ang="0">
                    <a:pos x="149" y="765"/>
                  </a:cxn>
                  <a:cxn ang="0">
                    <a:pos x="164" y="472"/>
                  </a:cxn>
                  <a:cxn ang="0">
                    <a:pos x="179" y="760"/>
                  </a:cxn>
                  <a:cxn ang="0">
                    <a:pos x="189" y="581"/>
                  </a:cxn>
                  <a:cxn ang="0">
                    <a:pos x="204" y="596"/>
                  </a:cxn>
                  <a:cxn ang="0">
                    <a:pos x="219" y="65"/>
                  </a:cxn>
                  <a:cxn ang="0">
                    <a:pos x="229" y="199"/>
                  </a:cxn>
                  <a:cxn ang="0">
                    <a:pos x="244" y="288"/>
                  </a:cxn>
                  <a:cxn ang="0">
                    <a:pos x="254" y="561"/>
                  </a:cxn>
                  <a:cxn ang="0">
                    <a:pos x="269" y="482"/>
                  </a:cxn>
                  <a:cxn ang="0">
                    <a:pos x="283" y="333"/>
                  </a:cxn>
                  <a:cxn ang="0">
                    <a:pos x="293" y="616"/>
                  </a:cxn>
                  <a:cxn ang="0">
                    <a:pos x="308" y="730"/>
                  </a:cxn>
                  <a:cxn ang="0">
                    <a:pos x="323" y="1033"/>
                  </a:cxn>
                  <a:cxn ang="0">
                    <a:pos x="333" y="526"/>
                  </a:cxn>
                  <a:cxn ang="0">
                    <a:pos x="348" y="601"/>
                  </a:cxn>
                  <a:cxn ang="0">
                    <a:pos x="358" y="467"/>
                  </a:cxn>
                  <a:cxn ang="0">
                    <a:pos x="373" y="963"/>
                  </a:cxn>
                  <a:cxn ang="0">
                    <a:pos x="388" y="819"/>
                  </a:cxn>
                  <a:cxn ang="0">
                    <a:pos x="403" y="839"/>
                  </a:cxn>
                  <a:cxn ang="0">
                    <a:pos x="417" y="700"/>
                  </a:cxn>
                  <a:cxn ang="0">
                    <a:pos x="427" y="1261"/>
                  </a:cxn>
                  <a:cxn ang="0">
                    <a:pos x="442" y="1256"/>
                  </a:cxn>
                  <a:cxn ang="0">
                    <a:pos x="457" y="1102"/>
                  </a:cxn>
                  <a:cxn ang="0">
                    <a:pos x="467" y="770"/>
                  </a:cxn>
                  <a:cxn ang="0">
                    <a:pos x="482" y="641"/>
                  </a:cxn>
                  <a:cxn ang="0">
                    <a:pos x="497" y="904"/>
                  </a:cxn>
                  <a:cxn ang="0">
                    <a:pos x="507" y="601"/>
                  </a:cxn>
                  <a:cxn ang="0">
                    <a:pos x="522" y="522"/>
                  </a:cxn>
                  <a:cxn ang="0">
                    <a:pos x="532" y="40"/>
                  </a:cxn>
                  <a:cxn ang="0">
                    <a:pos x="547" y="517"/>
                  </a:cxn>
                </a:cxnLst>
                <a:rect l="0" t="0" r="r" b="b"/>
                <a:pathLst>
                  <a:path w="556" h="1400">
                    <a:moveTo>
                      <a:pt x="0" y="943"/>
                    </a:moveTo>
                    <a:lnTo>
                      <a:pt x="5" y="1038"/>
                    </a:lnTo>
                    <a:lnTo>
                      <a:pt x="10" y="1043"/>
                    </a:lnTo>
                    <a:lnTo>
                      <a:pt x="10" y="963"/>
                    </a:lnTo>
                    <a:lnTo>
                      <a:pt x="15" y="869"/>
                    </a:lnTo>
                    <a:lnTo>
                      <a:pt x="20" y="819"/>
                    </a:lnTo>
                    <a:lnTo>
                      <a:pt x="25" y="829"/>
                    </a:lnTo>
                    <a:lnTo>
                      <a:pt x="30" y="854"/>
                    </a:lnTo>
                    <a:lnTo>
                      <a:pt x="35" y="839"/>
                    </a:lnTo>
                    <a:lnTo>
                      <a:pt x="40" y="775"/>
                    </a:lnTo>
                    <a:lnTo>
                      <a:pt x="45" y="700"/>
                    </a:lnTo>
                    <a:lnTo>
                      <a:pt x="45" y="680"/>
                    </a:lnTo>
                    <a:lnTo>
                      <a:pt x="50" y="750"/>
                    </a:lnTo>
                    <a:lnTo>
                      <a:pt x="55" y="874"/>
                    </a:lnTo>
                    <a:lnTo>
                      <a:pt x="60" y="973"/>
                    </a:lnTo>
                    <a:lnTo>
                      <a:pt x="65" y="983"/>
                    </a:lnTo>
                    <a:lnTo>
                      <a:pt x="70" y="904"/>
                    </a:lnTo>
                    <a:lnTo>
                      <a:pt x="75" y="795"/>
                    </a:lnTo>
                    <a:lnTo>
                      <a:pt x="80" y="725"/>
                    </a:lnTo>
                    <a:lnTo>
                      <a:pt x="80" y="720"/>
                    </a:lnTo>
                    <a:lnTo>
                      <a:pt x="85" y="740"/>
                    </a:lnTo>
                    <a:lnTo>
                      <a:pt x="90" y="715"/>
                    </a:lnTo>
                    <a:lnTo>
                      <a:pt x="95" y="631"/>
                    </a:lnTo>
                    <a:lnTo>
                      <a:pt x="100" y="526"/>
                    </a:lnTo>
                    <a:lnTo>
                      <a:pt x="105" y="482"/>
                    </a:lnTo>
                    <a:lnTo>
                      <a:pt x="110" y="551"/>
                    </a:lnTo>
                    <a:lnTo>
                      <a:pt x="115" y="710"/>
                    </a:lnTo>
                    <a:lnTo>
                      <a:pt x="115" y="869"/>
                    </a:lnTo>
                    <a:lnTo>
                      <a:pt x="120" y="948"/>
                    </a:lnTo>
                    <a:lnTo>
                      <a:pt x="125" y="929"/>
                    </a:lnTo>
                    <a:lnTo>
                      <a:pt x="129" y="864"/>
                    </a:lnTo>
                    <a:lnTo>
                      <a:pt x="134" y="829"/>
                    </a:lnTo>
                    <a:lnTo>
                      <a:pt x="139" y="854"/>
                    </a:lnTo>
                    <a:lnTo>
                      <a:pt x="144" y="894"/>
                    </a:lnTo>
                    <a:lnTo>
                      <a:pt x="149" y="879"/>
                    </a:lnTo>
                    <a:lnTo>
                      <a:pt x="149" y="765"/>
                    </a:lnTo>
                    <a:lnTo>
                      <a:pt x="154" y="601"/>
                    </a:lnTo>
                    <a:lnTo>
                      <a:pt x="159" y="482"/>
                    </a:lnTo>
                    <a:lnTo>
                      <a:pt x="164" y="472"/>
                    </a:lnTo>
                    <a:lnTo>
                      <a:pt x="169" y="576"/>
                    </a:lnTo>
                    <a:lnTo>
                      <a:pt x="174" y="700"/>
                    </a:lnTo>
                    <a:lnTo>
                      <a:pt x="179" y="760"/>
                    </a:lnTo>
                    <a:lnTo>
                      <a:pt x="184" y="725"/>
                    </a:lnTo>
                    <a:lnTo>
                      <a:pt x="184" y="636"/>
                    </a:lnTo>
                    <a:lnTo>
                      <a:pt x="189" y="581"/>
                    </a:lnTo>
                    <a:lnTo>
                      <a:pt x="194" y="586"/>
                    </a:lnTo>
                    <a:lnTo>
                      <a:pt x="199" y="621"/>
                    </a:lnTo>
                    <a:lnTo>
                      <a:pt x="204" y="596"/>
                    </a:lnTo>
                    <a:lnTo>
                      <a:pt x="209" y="462"/>
                    </a:lnTo>
                    <a:lnTo>
                      <a:pt x="214" y="248"/>
                    </a:lnTo>
                    <a:lnTo>
                      <a:pt x="219" y="65"/>
                    </a:lnTo>
                    <a:lnTo>
                      <a:pt x="219" y="0"/>
                    </a:lnTo>
                    <a:lnTo>
                      <a:pt x="224" y="65"/>
                    </a:lnTo>
                    <a:lnTo>
                      <a:pt x="229" y="199"/>
                    </a:lnTo>
                    <a:lnTo>
                      <a:pt x="234" y="298"/>
                    </a:lnTo>
                    <a:lnTo>
                      <a:pt x="239" y="313"/>
                    </a:lnTo>
                    <a:lnTo>
                      <a:pt x="244" y="288"/>
                    </a:lnTo>
                    <a:lnTo>
                      <a:pt x="249" y="308"/>
                    </a:lnTo>
                    <a:lnTo>
                      <a:pt x="254" y="412"/>
                    </a:lnTo>
                    <a:lnTo>
                      <a:pt x="254" y="561"/>
                    </a:lnTo>
                    <a:lnTo>
                      <a:pt x="259" y="656"/>
                    </a:lnTo>
                    <a:lnTo>
                      <a:pt x="264" y="626"/>
                    </a:lnTo>
                    <a:lnTo>
                      <a:pt x="269" y="482"/>
                    </a:lnTo>
                    <a:lnTo>
                      <a:pt x="273" y="323"/>
                    </a:lnTo>
                    <a:lnTo>
                      <a:pt x="278" y="263"/>
                    </a:lnTo>
                    <a:lnTo>
                      <a:pt x="283" y="333"/>
                    </a:lnTo>
                    <a:lnTo>
                      <a:pt x="288" y="472"/>
                    </a:lnTo>
                    <a:lnTo>
                      <a:pt x="288" y="586"/>
                    </a:lnTo>
                    <a:lnTo>
                      <a:pt x="293" y="616"/>
                    </a:lnTo>
                    <a:lnTo>
                      <a:pt x="298" y="596"/>
                    </a:lnTo>
                    <a:lnTo>
                      <a:pt x="303" y="616"/>
                    </a:lnTo>
                    <a:lnTo>
                      <a:pt x="308" y="730"/>
                    </a:lnTo>
                    <a:lnTo>
                      <a:pt x="313" y="909"/>
                    </a:lnTo>
                    <a:lnTo>
                      <a:pt x="318" y="1043"/>
                    </a:lnTo>
                    <a:lnTo>
                      <a:pt x="323" y="1033"/>
                    </a:lnTo>
                    <a:lnTo>
                      <a:pt x="323" y="879"/>
                    </a:lnTo>
                    <a:lnTo>
                      <a:pt x="328" y="670"/>
                    </a:lnTo>
                    <a:lnTo>
                      <a:pt x="333" y="526"/>
                    </a:lnTo>
                    <a:lnTo>
                      <a:pt x="338" y="507"/>
                    </a:lnTo>
                    <a:lnTo>
                      <a:pt x="343" y="561"/>
                    </a:lnTo>
                    <a:lnTo>
                      <a:pt x="348" y="601"/>
                    </a:lnTo>
                    <a:lnTo>
                      <a:pt x="353" y="566"/>
                    </a:lnTo>
                    <a:lnTo>
                      <a:pt x="358" y="492"/>
                    </a:lnTo>
                    <a:lnTo>
                      <a:pt x="358" y="467"/>
                    </a:lnTo>
                    <a:lnTo>
                      <a:pt x="363" y="561"/>
                    </a:lnTo>
                    <a:lnTo>
                      <a:pt x="368" y="765"/>
                    </a:lnTo>
                    <a:lnTo>
                      <a:pt x="373" y="963"/>
                    </a:lnTo>
                    <a:lnTo>
                      <a:pt x="378" y="1043"/>
                    </a:lnTo>
                    <a:lnTo>
                      <a:pt x="383" y="968"/>
                    </a:lnTo>
                    <a:lnTo>
                      <a:pt x="388" y="819"/>
                    </a:lnTo>
                    <a:lnTo>
                      <a:pt x="393" y="705"/>
                    </a:lnTo>
                    <a:lnTo>
                      <a:pt x="398" y="780"/>
                    </a:lnTo>
                    <a:lnTo>
                      <a:pt x="403" y="839"/>
                    </a:lnTo>
                    <a:lnTo>
                      <a:pt x="408" y="819"/>
                    </a:lnTo>
                    <a:lnTo>
                      <a:pt x="412" y="740"/>
                    </a:lnTo>
                    <a:lnTo>
                      <a:pt x="417" y="700"/>
                    </a:lnTo>
                    <a:lnTo>
                      <a:pt x="422" y="795"/>
                    </a:lnTo>
                    <a:lnTo>
                      <a:pt x="427" y="1013"/>
                    </a:lnTo>
                    <a:lnTo>
                      <a:pt x="427" y="1261"/>
                    </a:lnTo>
                    <a:lnTo>
                      <a:pt x="432" y="1400"/>
                    </a:lnTo>
                    <a:lnTo>
                      <a:pt x="437" y="1385"/>
                    </a:lnTo>
                    <a:lnTo>
                      <a:pt x="442" y="1256"/>
                    </a:lnTo>
                    <a:lnTo>
                      <a:pt x="447" y="1132"/>
                    </a:lnTo>
                    <a:lnTo>
                      <a:pt x="452" y="1087"/>
                    </a:lnTo>
                    <a:lnTo>
                      <a:pt x="457" y="1102"/>
                    </a:lnTo>
                    <a:lnTo>
                      <a:pt x="462" y="1087"/>
                    </a:lnTo>
                    <a:lnTo>
                      <a:pt x="462" y="973"/>
                    </a:lnTo>
                    <a:lnTo>
                      <a:pt x="467" y="770"/>
                    </a:lnTo>
                    <a:lnTo>
                      <a:pt x="472" y="591"/>
                    </a:lnTo>
                    <a:lnTo>
                      <a:pt x="477" y="541"/>
                    </a:lnTo>
                    <a:lnTo>
                      <a:pt x="482" y="641"/>
                    </a:lnTo>
                    <a:lnTo>
                      <a:pt x="487" y="814"/>
                    </a:lnTo>
                    <a:lnTo>
                      <a:pt x="492" y="929"/>
                    </a:lnTo>
                    <a:lnTo>
                      <a:pt x="497" y="904"/>
                    </a:lnTo>
                    <a:lnTo>
                      <a:pt x="497" y="775"/>
                    </a:lnTo>
                    <a:lnTo>
                      <a:pt x="502" y="646"/>
                    </a:lnTo>
                    <a:lnTo>
                      <a:pt x="507" y="601"/>
                    </a:lnTo>
                    <a:lnTo>
                      <a:pt x="512" y="621"/>
                    </a:lnTo>
                    <a:lnTo>
                      <a:pt x="517" y="621"/>
                    </a:lnTo>
                    <a:lnTo>
                      <a:pt x="522" y="522"/>
                    </a:lnTo>
                    <a:lnTo>
                      <a:pt x="527" y="318"/>
                    </a:lnTo>
                    <a:lnTo>
                      <a:pt x="527" y="119"/>
                    </a:lnTo>
                    <a:lnTo>
                      <a:pt x="532" y="40"/>
                    </a:lnTo>
                    <a:lnTo>
                      <a:pt x="537" y="129"/>
                    </a:lnTo>
                    <a:lnTo>
                      <a:pt x="542" y="333"/>
                    </a:lnTo>
                    <a:lnTo>
                      <a:pt x="547" y="517"/>
                    </a:lnTo>
                    <a:lnTo>
                      <a:pt x="552" y="591"/>
                    </a:lnTo>
                    <a:lnTo>
                      <a:pt x="556" y="56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22"/>
              <p:cNvSpPr>
                <a:spLocks/>
              </p:cNvSpPr>
              <p:nvPr/>
            </p:nvSpPr>
            <p:spPr bwMode="auto">
              <a:xfrm>
                <a:off x="4703763" y="4202113"/>
                <a:ext cx="876300" cy="2001838"/>
              </a:xfrm>
              <a:custGeom>
                <a:avLst/>
                <a:gdLst/>
                <a:ahLst/>
                <a:cxnLst>
                  <a:cxn ang="0">
                    <a:pos x="5" y="526"/>
                  </a:cxn>
                  <a:cxn ang="0">
                    <a:pos x="20" y="690"/>
                  </a:cxn>
                  <a:cxn ang="0">
                    <a:pos x="35" y="164"/>
                  </a:cxn>
                  <a:cxn ang="0">
                    <a:pos x="45" y="442"/>
                  </a:cxn>
                  <a:cxn ang="0">
                    <a:pos x="60" y="397"/>
                  </a:cxn>
                  <a:cxn ang="0">
                    <a:pos x="75" y="630"/>
                  </a:cxn>
                  <a:cxn ang="0">
                    <a:pos x="85" y="233"/>
                  </a:cxn>
                  <a:cxn ang="0">
                    <a:pos x="100" y="84"/>
                  </a:cxn>
                  <a:cxn ang="0">
                    <a:pos x="110" y="243"/>
                  </a:cxn>
                  <a:cxn ang="0">
                    <a:pos x="125" y="516"/>
                  </a:cxn>
                  <a:cxn ang="0">
                    <a:pos x="140" y="834"/>
                  </a:cxn>
                  <a:cxn ang="0">
                    <a:pos x="149" y="541"/>
                  </a:cxn>
                  <a:cxn ang="0">
                    <a:pos x="164" y="779"/>
                  </a:cxn>
                  <a:cxn ang="0">
                    <a:pos x="179" y="764"/>
                  </a:cxn>
                  <a:cxn ang="0">
                    <a:pos x="189" y="1261"/>
                  </a:cxn>
                  <a:cxn ang="0">
                    <a:pos x="204" y="938"/>
                  </a:cxn>
                  <a:cxn ang="0">
                    <a:pos x="214" y="829"/>
                  </a:cxn>
                  <a:cxn ang="0">
                    <a:pos x="229" y="541"/>
                  </a:cxn>
                  <a:cxn ang="0">
                    <a:pos x="244" y="754"/>
                  </a:cxn>
                  <a:cxn ang="0">
                    <a:pos x="254" y="864"/>
                  </a:cxn>
                  <a:cxn ang="0">
                    <a:pos x="269" y="700"/>
                  </a:cxn>
                  <a:cxn ang="0">
                    <a:pos x="283" y="625"/>
                  </a:cxn>
                  <a:cxn ang="0">
                    <a:pos x="293" y="506"/>
                  </a:cxn>
                  <a:cxn ang="0">
                    <a:pos x="308" y="918"/>
                  </a:cxn>
                  <a:cxn ang="0">
                    <a:pos x="318" y="774"/>
                  </a:cxn>
                  <a:cxn ang="0">
                    <a:pos x="333" y="779"/>
                  </a:cxn>
                  <a:cxn ang="0">
                    <a:pos x="348" y="332"/>
                  </a:cxn>
                  <a:cxn ang="0">
                    <a:pos x="358" y="467"/>
                  </a:cxn>
                  <a:cxn ang="0">
                    <a:pos x="373" y="432"/>
                  </a:cxn>
                  <a:cxn ang="0">
                    <a:pos x="388" y="476"/>
                  </a:cxn>
                  <a:cxn ang="0">
                    <a:pos x="398" y="263"/>
                  </a:cxn>
                  <a:cxn ang="0">
                    <a:pos x="413" y="169"/>
                  </a:cxn>
                  <a:cxn ang="0">
                    <a:pos x="423" y="402"/>
                  </a:cxn>
                  <a:cxn ang="0">
                    <a:pos x="437" y="521"/>
                  </a:cxn>
                  <a:cxn ang="0">
                    <a:pos x="452" y="710"/>
                  </a:cxn>
                  <a:cxn ang="0">
                    <a:pos x="462" y="462"/>
                  </a:cxn>
                  <a:cxn ang="0">
                    <a:pos x="477" y="601"/>
                  </a:cxn>
                  <a:cxn ang="0">
                    <a:pos x="492" y="576"/>
                  </a:cxn>
                  <a:cxn ang="0">
                    <a:pos x="502" y="794"/>
                  </a:cxn>
                  <a:cxn ang="0">
                    <a:pos x="517" y="610"/>
                  </a:cxn>
                  <a:cxn ang="0">
                    <a:pos x="527" y="551"/>
                  </a:cxn>
                  <a:cxn ang="0">
                    <a:pos x="542" y="526"/>
                  </a:cxn>
                </a:cxnLst>
                <a:rect l="0" t="0" r="r" b="b"/>
                <a:pathLst>
                  <a:path w="552" h="1261">
                    <a:moveTo>
                      <a:pt x="0" y="511"/>
                    </a:moveTo>
                    <a:lnTo>
                      <a:pt x="5" y="481"/>
                    </a:lnTo>
                    <a:lnTo>
                      <a:pt x="5" y="526"/>
                    </a:lnTo>
                    <a:lnTo>
                      <a:pt x="10" y="635"/>
                    </a:lnTo>
                    <a:lnTo>
                      <a:pt x="15" y="725"/>
                    </a:lnTo>
                    <a:lnTo>
                      <a:pt x="20" y="690"/>
                    </a:lnTo>
                    <a:lnTo>
                      <a:pt x="25" y="521"/>
                    </a:lnTo>
                    <a:lnTo>
                      <a:pt x="30" y="303"/>
                    </a:lnTo>
                    <a:lnTo>
                      <a:pt x="35" y="164"/>
                    </a:lnTo>
                    <a:lnTo>
                      <a:pt x="40" y="179"/>
                    </a:lnTo>
                    <a:lnTo>
                      <a:pt x="40" y="308"/>
                    </a:lnTo>
                    <a:lnTo>
                      <a:pt x="45" y="442"/>
                    </a:lnTo>
                    <a:lnTo>
                      <a:pt x="50" y="491"/>
                    </a:lnTo>
                    <a:lnTo>
                      <a:pt x="55" y="447"/>
                    </a:lnTo>
                    <a:lnTo>
                      <a:pt x="60" y="397"/>
                    </a:lnTo>
                    <a:lnTo>
                      <a:pt x="65" y="422"/>
                    </a:lnTo>
                    <a:lnTo>
                      <a:pt x="70" y="526"/>
                    </a:lnTo>
                    <a:lnTo>
                      <a:pt x="75" y="630"/>
                    </a:lnTo>
                    <a:lnTo>
                      <a:pt x="75" y="625"/>
                    </a:lnTo>
                    <a:lnTo>
                      <a:pt x="80" y="467"/>
                    </a:lnTo>
                    <a:lnTo>
                      <a:pt x="85" y="233"/>
                    </a:lnTo>
                    <a:lnTo>
                      <a:pt x="90" y="45"/>
                    </a:lnTo>
                    <a:lnTo>
                      <a:pt x="95" y="0"/>
                    </a:lnTo>
                    <a:lnTo>
                      <a:pt x="100" y="84"/>
                    </a:lnTo>
                    <a:lnTo>
                      <a:pt x="105" y="198"/>
                    </a:lnTo>
                    <a:lnTo>
                      <a:pt x="110" y="258"/>
                    </a:lnTo>
                    <a:lnTo>
                      <a:pt x="110" y="243"/>
                    </a:lnTo>
                    <a:lnTo>
                      <a:pt x="115" y="238"/>
                    </a:lnTo>
                    <a:lnTo>
                      <a:pt x="120" y="328"/>
                    </a:lnTo>
                    <a:lnTo>
                      <a:pt x="125" y="516"/>
                    </a:lnTo>
                    <a:lnTo>
                      <a:pt x="130" y="735"/>
                    </a:lnTo>
                    <a:lnTo>
                      <a:pt x="135" y="859"/>
                    </a:lnTo>
                    <a:lnTo>
                      <a:pt x="140" y="834"/>
                    </a:lnTo>
                    <a:lnTo>
                      <a:pt x="144" y="700"/>
                    </a:lnTo>
                    <a:lnTo>
                      <a:pt x="144" y="571"/>
                    </a:lnTo>
                    <a:lnTo>
                      <a:pt x="149" y="541"/>
                    </a:lnTo>
                    <a:lnTo>
                      <a:pt x="154" y="620"/>
                    </a:lnTo>
                    <a:lnTo>
                      <a:pt x="159" y="730"/>
                    </a:lnTo>
                    <a:lnTo>
                      <a:pt x="164" y="779"/>
                    </a:lnTo>
                    <a:lnTo>
                      <a:pt x="169" y="749"/>
                    </a:lnTo>
                    <a:lnTo>
                      <a:pt x="174" y="715"/>
                    </a:lnTo>
                    <a:lnTo>
                      <a:pt x="179" y="764"/>
                    </a:lnTo>
                    <a:lnTo>
                      <a:pt x="179" y="923"/>
                    </a:lnTo>
                    <a:lnTo>
                      <a:pt x="184" y="1127"/>
                    </a:lnTo>
                    <a:lnTo>
                      <a:pt x="189" y="1261"/>
                    </a:lnTo>
                    <a:lnTo>
                      <a:pt x="194" y="1246"/>
                    </a:lnTo>
                    <a:lnTo>
                      <a:pt x="199" y="1107"/>
                    </a:lnTo>
                    <a:lnTo>
                      <a:pt x="204" y="938"/>
                    </a:lnTo>
                    <a:lnTo>
                      <a:pt x="209" y="834"/>
                    </a:lnTo>
                    <a:lnTo>
                      <a:pt x="214" y="819"/>
                    </a:lnTo>
                    <a:lnTo>
                      <a:pt x="214" y="829"/>
                    </a:lnTo>
                    <a:lnTo>
                      <a:pt x="219" y="784"/>
                    </a:lnTo>
                    <a:lnTo>
                      <a:pt x="224" y="670"/>
                    </a:lnTo>
                    <a:lnTo>
                      <a:pt x="229" y="541"/>
                    </a:lnTo>
                    <a:lnTo>
                      <a:pt x="234" y="496"/>
                    </a:lnTo>
                    <a:lnTo>
                      <a:pt x="239" y="586"/>
                    </a:lnTo>
                    <a:lnTo>
                      <a:pt x="244" y="754"/>
                    </a:lnTo>
                    <a:lnTo>
                      <a:pt x="249" y="903"/>
                    </a:lnTo>
                    <a:lnTo>
                      <a:pt x="249" y="938"/>
                    </a:lnTo>
                    <a:lnTo>
                      <a:pt x="254" y="864"/>
                    </a:lnTo>
                    <a:lnTo>
                      <a:pt x="259" y="749"/>
                    </a:lnTo>
                    <a:lnTo>
                      <a:pt x="264" y="685"/>
                    </a:lnTo>
                    <a:lnTo>
                      <a:pt x="269" y="700"/>
                    </a:lnTo>
                    <a:lnTo>
                      <a:pt x="274" y="735"/>
                    </a:lnTo>
                    <a:lnTo>
                      <a:pt x="279" y="720"/>
                    </a:lnTo>
                    <a:lnTo>
                      <a:pt x="283" y="625"/>
                    </a:lnTo>
                    <a:lnTo>
                      <a:pt x="283" y="501"/>
                    </a:lnTo>
                    <a:lnTo>
                      <a:pt x="288" y="437"/>
                    </a:lnTo>
                    <a:lnTo>
                      <a:pt x="293" y="506"/>
                    </a:lnTo>
                    <a:lnTo>
                      <a:pt x="298" y="665"/>
                    </a:lnTo>
                    <a:lnTo>
                      <a:pt x="303" y="834"/>
                    </a:lnTo>
                    <a:lnTo>
                      <a:pt x="308" y="918"/>
                    </a:lnTo>
                    <a:lnTo>
                      <a:pt x="313" y="893"/>
                    </a:lnTo>
                    <a:lnTo>
                      <a:pt x="318" y="819"/>
                    </a:lnTo>
                    <a:lnTo>
                      <a:pt x="318" y="774"/>
                    </a:lnTo>
                    <a:lnTo>
                      <a:pt x="323" y="789"/>
                    </a:lnTo>
                    <a:lnTo>
                      <a:pt x="328" y="814"/>
                    </a:lnTo>
                    <a:lnTo>
                      <a:pt x="333" y="779"/>
                    </a:lnTo>
                    <a:lnTo>
                      <a:pt x="338" y="655"/>
                    </a:lnTo>
                    <a:lnTo>
                      <a:pt x="343" y="471"/>
                    </a:lnTo>
                    <a:lnTo>
                      <a:pt x="348" y="332"/>
                    </a:lnTo>
                    <a:lnTo>
                      <a:pt x="353" y="298"/>
                    </a:lnTo>
                    <a:lnTo>
                      <a:pt x="353" y="367"/>
                    </a:lnTo>
                    <a:lnTo>
                      <a:pt x="358" y="467"/>
                    </a:lnTo>
                    <a:lnTo>
                      <a:pt x="363" y="521"/>
                    </a:lnTo>
                    <a:lnTo>
                      <a:pt x="368" y="496"/>
                    </a:lnTo>
                    <a:lnTo>
                      <a:pt x="373" y="432"/>
                    </a:lnTo>
                    <a:lnTo>
                      <a:pt x="378" y="397"/>
                    </a:lnTo>
                    <a:lnTo>
                      <a:pt x="383" y="422"/>
                    </a:lnTo>
                    <a:lnTo>
                      <a:pt x="388" y="476"/>
                    </a:lnTo>
                    <a:lnTo>
                      <a:pt x="388" y="486"/>
                    </a:lnTo>
                    <a:lnTo>
                      <a:pt x="393" y="407"/>
                    </a:lnTo>
                    <a:lnTo>
                      <a:pt x="398" y="263"/>
                    </a:lnTo>
                    <a:lnTo>
                      <a:pt x="403" y="139"/>
                    </a:lnTo>
                    <a:lnTo>
                      <a:pt x="408" y="104"/>
                    </a:lnTo>
                    <a:lnTo>
                      <a:pt x="413" y="169"/>
                    </a:lnTo>
                    <a:lnTo>
                      <a:pt x="418" y="283"/>
                    </a:lnTo>
                    <a:lnTo>
                      <a:pt x="423" y="372"/>
                    </a:lnTo>
                    <a:lnTo>
                      <a:pt x="423" y="402"/>
                    </a:lnTo>
                    <a:lnTo>
                      <a:pt x="427" y="407"/>
                    </a:lnTo>
                    <a:lnTo>
                      <a:pt x="432" y="437"/>
                    </a:lnTo>
                    <a:lnTo>
                      <a:pt x="437" y="521"/>
                    </a:lnTo>
                    <a:lnTo>
                      <a:pt x="442" y="640"/>
                    </a:lnTo>
                    <a:lnTo>
                      <a:pt x="447" y="720"/>
                    </a:lnTo>
                    <a:lnTo>
                      <a:pt x="452" y="710"/>
                    </a:lnTo>
                    <a:lnTo>
                      <a:pt x="457" y="620"/>
                    </a:lnTo>
                    <a:lnTo>
                      <a:pt x="457" y="511"/>
                    </a:lnTo>
                    <a:lnTo>
                      <a:pt x="462" y="462"/>
                    </a:lnTo>
                    <a:lnTo>
                      <a:pt x="467" y="486"/>
                    </a:lnTo>
                    <a:lnTo>
                      <a:pt x="472" y="551"/>
                    </a:lnTo>
                    <a:lnTo>
                      <a:pt x="477" y="601"/>
                    </a:lnTo>
                    <a:lnTo>
                      <a:pt x="482" y="601"/>
                    </a:lnTo>
                    <a:lnTo>
                      <a:pt x="487" y="576"/>
                    </a:lnTo>
                    <a:lnTo>
                      <a:pt x="492" y="576"/>
                    </a:lnTo>
                    <a:lnTo>
                      <a:pt x="492" y="630"/>
                    </a:lnTo>
                    <a:lnTo>
                      <a:pt x="497" y="720"/>
                    </a:lnTo>
                    <a:lnTo>
                      <a:pt x="502" y="794"/>
                    </a:lnTo>
                    <a:lnTo>
                      <a:pt x="507" y="794"/>
                    </a:lnTo>
                    <a:lnTo>
                      <a:pt x="512" y="715"/>
                    </a:lnTo>
                    <a:lnTo>
                      <a:pt x="517" y="610"/>
                    </a:lnTo>
                    <a:lnTo>
                      <a:pt x="522" y="536"/>
                    </a:lnTo>
                    <a:lnTo>
                      <a:pt x="522" y="521"/>
                    </a:lnTo>
                    <a:lnTo>
                      <a:pt x="527" y="551"/>
                    </a:lnTo>
                    <a:lnTo>
                      <a:pt x="532" y="571"/>
                    </a:lnTo>
                    <a:lnTo>
                      <a:pt x="537" y="561"/>
                    </a:lnTo>
                    <a:lnTo>
                      <a:pt x="542" y="526"/>
                    </a:lnTo>
                    <a:lnTo>
                      <a:pt x="547" y="521"/>
                    </a:lnTo>
                    <a:lnTo>
                      <a:pt x="552" y="57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5580063" y="4973638"/>
                <a:ext cx="779463" cy="560388"/>
              </a:xfrm>
              <a:custGeom>
                <a:avLst/>
                <a:gdLst/>
                <a:ahLst/>
                <a:cxnLst>
                  <a:cxn ang="0">
                    <a:pos x="5" y="184"/>
                  </a:cxn>
                  <a:cxn ang="0">
                    <a:pos x="10" y="328"/>
                  </a:cxn>
                  <a:cxn ang="0">
                    <a:pos x="19" y="259"/>
                  </a:cxn>
                  <a:cxn ang="0">
                    <a:pos x="29" y="214"/>
                  </a:cxn>
                  <a:cxn ang="0">
                    <a:pos x="39" y="254"/>
                  </a:cxn>
                  <a:cxn ang="0">
                    <a:pos x="44" y="194"/>
                  </a:cxn>
                  <a:cxn ang="0">
                    <a:pos x="54" y="179"/>
                  </a:cxn>
                  <a:cxn ang="0">
                    <a:pos x="64" y="313"/>
                  </a:cxn>
                  <a:cxn ang="0">
                    <a:pos x="74" y="338"/>
                  </a:cxn>
                  <a:cxn ang="0">
                    <a:pos x="79" y="239"/>
                  </a:cxn>
                  <a:cxn ang="0">
                    <a:pos x="89" y="214"/>
                  </a:cxn>
                  <a:cxn ang="0">
                    <a:pos x="99" y="159"/>
                  </a:cxn>
                  <a:cxn ang="0">
                    <a:pos x="109" y="35"/>
                  </a:cxn>
                  <a:cxn ang="0">
                    <a:pos x="114" y="40"/>
                  </a:cxn>
                  <a:cxn ang="0">
                    <a:pos x="124" y="124"/>
                  </a:cxn>
                  <a:cxn ang="0">
                    <a:pos x="134" y="105"/>
                  </a:cxn>
                  <a:cxn ang="0">
                    <a:pos x="144" y="80"/>
                  </a:cxn>
                  <a:cxn ang="0">
                    <a:pos x="149" y="105"/>
                  </a:cxn>
                  <a:cxn ang="0">
                    <a:pos x="158" y="55"/>
                  </a:cxn>
                  <a:cxn ang="0">
                    <a:pos x="168" y="0"/>
                  </a:cxn>
                  <a:cxn ang="0">
                    <a:pos x="178" y="60"/>
                  </a:cxn>
                  <a:cxn ang="0">
                    <a:pos x="183" y="110"/>
                  </a:cxn>
                  <a:cxn ang="0">
                    <a:pos x="193" y="105"/>
                  </a:cxn>
                  <a:cxn ang="0">
                    <a:pos x="203" y="129"/>
                  </a:cxn>
                  <a:cxn ang="0">
                    <a:pos x="213" y="139"/>
                  </a:cxn>
                  <a:cxn ang="0">
                    <a:pos x="218" y="75"/>
                  </a:cxn>
                  <a:cxn ang="0">
                    <a:pos x="228" y="50"/>
                  </a:cxn>
                  <a:cxn ang="0">
                    <a:pos x="238" y="80"/>
                  </a:cxn>
                  <a:cxn ang="0">
                    <a:pos x="248" y="80"/>
                  </a:cxn>
                  <a:cxn ang="0">
                    <a:pos x="253" y="80"/>
                  </a:cxn>
                  <a:cxn ang="0">
                    <a:pos x="263" y="115"/>
                  </a:cxn>
                  <a:cxn ang="0">
                    <a:pos x="273" y="105"/>
                  </a:cxn>
                  <a:cxn ang="0">
                    <a:pos x="283" y="70"/>
                  </a:cxn>
                  <a:cxn ang="0">
                    <a:pos x="293" y="90"/>
                  </a:cxn>
                  <a:cxn ang="0">
                    <a:pos x="302" y="100"/>
                  </a:cxn>
                  <a:cxn ang="0">
                    <a:pos x="312" y="110"/>
                  </a:cxn>
                  <a:cxn ang="0">
                    <a:pos x="317" y="139"/>
                  </a:cxn>
                  <a:cxn ang="0">
                    <a:pos x="327" y="144"/>
                  </a:cxn>
                  <a:cxn ang="0">
                    <a:pos x="337" y="129"/>
                  </a:cxn>
                  <a:cxn ang="0">
                    <a:pos x="347" y="124"/>
                  </a:cxn>
                  <a:cxn ang="0">
                    <a:pos x="357" y="124"/>
                  </a:cxn>
                  <a:cxn ang="0">
                    <a:pos x="367" y="124"/>
                  </a:cxn>
                  <a:cxn ang="0">
                    <a:pos x="377" y="129"/>
                  </a:cxn>
                  <a:cxn ang="0">
                    <a:pos x="387" y="129"/>
                  </a:cxn>
                  <a:cxn ang="0">
                    <a:pos x="397" y="120"/>
                  </a:cxn>
                  <a:cxn ang="0">
                    <a:pos x="407" y="120"/>
                  </a:cxn>
                  <a:cxn ang="0">
                    <a:pos x="417" y="115"/>
                  </a:cxn>
                  <a:cxn ang="0">
                    <a:pos x="427" y="115"/>
                  </a:cxn>
                  <a:cxn ang="0">
                    <a:pos x="437" y="120"/>
                  </a:cxn>
                  <a:cxn ang="0">
                    <a:pos x="446" y="120"/>
                  </a:cxn>
                  <a:cxn ang="0">
                    <a:pos x="456" y="120"/>
                  </a:cxn>
                  <a:cxn ang="0">
                    <a:pos x="466" y="120"/>
                  </a:cxn>
                  <a:cxn ang="0">
                    <a:pos x="476" y="115"/>
                  </a:cxn>
                  <a:cxn ang="0">
                    <a:pos x="486" y="115"/>
                  </a:cxn>
                </a:cxnLst>
                <a:rect l="0" t="0" r="r" b="b"/>
                <a:pathLst>
                  <a:path w="491" h="353">
                    <a:moveTo>
                      <a:pt x="0" y="85"/>
                    </a:moveTo>
                    <a:lnTo>
                      <a:pt x="5" y="184"/>
                    </a:lnTo>
                    <a:lnTo>
                      <a:pt x="5" y="283"/>
                    </a:lnTo>
                    <a:lnTo>
                      <a:pt x="10" y="328"/>
                    </a:lnTo>
                    <a:lnTo>
                      <a:pt x="14" y="313"/>
                    </a:lnTo>
                    <a:lnTo>
                      <a:pt x="19" y="259"/>
                    </a:lnTo>
                    <a:lnTo>
                      <a:pt x="24" y="214"/>
                    </a:lnTo>
                    <a:lnTo>
                      <a:pt x="29" y="214"/>
                    </a:lnTo>
                    <a:lnTo>
                      <a:pt x="34" y="239"/>
                    </a:lnTo>
                    <a:lnTo>
                      <a:pt x="39" y="254"/>
                    </a:lnTo>
                    <a:lnTo>
                      <a:pt x="39" y="234"/>
                    </a:lnTo>
                    <a:lnTo>
                      <a:pt x="44" y="194"/>
                    </a:lnTo>
                    <a:lnTo>
                      <a:pt x="49" y="164"/>
                    </a:lnTo>
                    <a:lnTo>
                      <a:pt x="54" y="179"/>
                    </a:lnTo>
                    <a:lnTo>
                      <a:pt x="59" y="244"/>
                    </a:lnTo>
                    <a:lnTo>
                      <a:pt x="64" y="313"/>
                    </a:lnTo>
                    <a:lnTo>
                      <a:pt x="69" y="353"/>
                    </a:lnTo>
                    <a:lnTo>
                      <a:pt x="74" y="338"/>
                    </a:lnTo>
                    <a:lnTo>
                      <a:pt x="74" y="288"/>
                    </a:lnTo>
                    <a:lnTo>
                      <a:pt x="79" y="239"/>
                    </a:lnTo>
                    <a:lnTo>
                      <a:pt x="84" y="214"/>
                    </a:lnTo>
                    <a:lnTo>
                      <a:pt x="89" y="214"/>
                    </a:lnTo>
                    <a:lnTo>
                      <a:pt x="94" y="199"/>
                    </a:lnTo>
                    <a:lnTo>
                      <a:pt x="99" y="159"/>
                    </a:lnTo>
                    <a:lnTo>
                      <a:pt x="104" y="95"/>
                    </a:lnTo>
                    <a:lnTo>
                      <a:pt x="109" y="35"/>
                    </a:lnTo>
                    <a:lnTo>
                      <a:pt x="109" y="15"/>
                    </a:lnTo>
                    <a:lnTo>
                      <a:pt x="114" y="40"/>
                    </a:lnTo>
                    <a:lnTo>
                      <a:pt x="119" y="90"/>
                    </a:lnTo>
                    <a:lnTo>
                      <a:pt x="124" y="124"/>
                    </a:lnTo>
                    <a:lnTo>
                      <a:pt x="129" y="124"/>
                    </a:lnTo>
                    <a:lnTo>
                      <a:pt x="134" y="105"/>
                    </a:lnTo>
                    <a:lnTo>
                      <a:pt x="139" y="85"/>
                    </a:lnTo>
                    <a:lnTo>
                      <a:pt x="144" y="80"/>
                    </a:lnTo>
                    <a:lnTo>
                      <a:pt x="144" y="95"/>
                    </a:lnTo>
                    <a:lnTo>
                      <a:pt x="149" y="105"/>
                    </a:lnTo>
                    <a:lnTo>
                      <a:pt x="154" y="90"/>
                    </a:lnTo>
                    <a:lnTo>
                      <a:pt x="158" y="55"/>
                    </a:lnTo>
                    <a:lnTo>
                      <a:pt x="163" y="15"/>
                    </a:lnTo>
                    <a:lnTo>
                      <a:pt x="168" y="0"/>
                    </a:lnTo>
                    <a:lnTo>
                      <a:pt x="173" y="20"/>
                    </a:lnTo>
                    <a:lnTo>
                      <a:pt x="178" y="60"/>
                    </a:lnTo>
                    <a:lnTo>
                      <a:pt x="178" y="95"/>
                    </a:lnTo>
                    <a:lnTo>
                      <a:pt x="183" y="110"/>
                    </a:lnTo>
                    <a:lnTo>
                      <a:pt x="188" y="110"/>
                    </a:lnTo>
                    <a:lnTo>
                      <a:pt x="193" y="105"/>
                    </a:lnTo>
                    <a:lnTo>
                      <a:pt x="198" y="110"/>
                    </a:lnTo>
                    <a:lnTo>
                      <a:pt x="203" y="129"/>
                    </a:lnTo>
                    <a:lnTo>
                      <a:pt x="208" y="144"/>
                    </a:lnTo>
                    <a:lnTo>
                      <a:pt x="213" y="139"/>
                    </a:lnTo>
                    <a:lnTo>
                      <a:pt x="213" y="110"/>
                    </a:lnTo>
                    <a:lnTo>
                      <a:pt x="218" y="75"/>
                    </a:lnTo>
                    <a:lnTo>
                      <a:pt x="223" y="50"/>
                    </a:lnTo>
                    <a:lnTo>
                      <a:pt x="228" y="50"/>
                    </a:lnTo>
                    <a:lnTo>
                      <a:pt x="233" y="65"/>
                    </a:lnTo>
                    <a:lnTo>
                      <a:pt x="238" y="80"/>
                    </a:lnTo>
                    <a:lnTo>
                      <a:pt x="243" y="85"/>
                    </a:lnTo>
                    <a:lnTo>
                      <a:pt x="248" y="80"/>
                    </a:lnTo>
                    <a:lnTo>
                      <a:pt x="248" y="75"/>
                    </a:lnTo>
                    <a:lnTo>
                      <a:pt x="253" y="80"/>
                    </a:lnTo>
                    <a:lnTo>
                      <a:pt x="258" y="100"/>
                    </a:lnTo>
                    <a:lnTo>
                      <a:pt x="263" y="115"/>
                    </a:lnTo>
                    <a:lnTo>
                      <a:pt x="268" y="115"/>
                    </a:lnTo>
                    <a:lnTo>
                      <a:pt x="273" y="105"/>
                    </a:lnTo>
                    <a:lnTo>
                      <a:pt x="278" y="85"/>
                    </a:lnTo>
                    <a:lnTo>
                      <a:pt x="283" y="70"/>
                    </a:lnTo>
                    <a:lnTo>
                      <a:pt x="288" y="80"/>
                    </a:lnTo>
                    <a:lnTo>
                      <a:pt x="293" y="90"/>
                    </a:lnTo>
                    <a:lnTo>
                      <a:pt x="297" y="100"/>
                    </a:lnTo>
                    <a:lnTo>
                      <a:pt x="302" y="100"/>
                    </a:lnTo>
                    <a:lnTo>
                      <a:pt x="307" y="100"/>
                    </a:lnTo>
                    <a:lnTo>
                      <a:pt x="312" y="110"/>
                    </a:lnTo>
                    <a:lnTo>
                      <a:pt x="317" y="124"/>
                    </a:lnTo>
                    <a:lnTo>
                      <a:pt x="317" y="139"/>
                    </a:lnTo>
                    <a:lnTo>
                      <a:pt x="322" y="149"/>
                    </a:lnTo>
                    <a:lnTo>
                      <a:pt x="327" y="144"/>
                    </a:lnTo>
                    <a:lnTo>
                      <a:pt x="332" y="134"/>
                    </a:lnTo>
                    <a:lnTo>
                      <a:pt x="337" y="129"/>
                    </a:lnTo>
                    <a:lnTo>
                      <a:pt x="342" y="124"/>
                    </a:lnTo>
                    <a:lnTo>
                      <a:pt x="347" y="124"/>
                    </a:lnTo>
                    <a:lnTo>
                      <a:pt x="352" y="129"/>
                    </a:lnTo>
                    <a:lnTo>
                      <a:pt x="357" y="124"/>
                    </a:lnTo>
                    <a:lnTo>
                      <a:pt x="362" y="124"/>
                    </a:lnTo>
                    <a:lnTo>
                      <a:pt x="367" y="124"/>
                    </a:lnTo>
                    <a:lnTo>
                      <a:pt x="372" y="124"/>
                    </a:lnTo>
                    <a:lnTo>
                      <a:pt x="377" y="129"/>
                    </a:lnTo>
                    <a:lnTo>
                      <a:pt x="382" y="134"/>
                    </a:lnTo>
                    <a:lnTo>
                      <a:pt x="387" y="129"/>
                    </a:lnTo>
                    <a:lnTo>
                      <a:pt x="392" y="124"/>
                    </a:lnTo>
                    <a:lnTo>
                      <a:pt x="397" y="120"/>
                    </a:lnTo>
                    <a:lnTo>
                      <a:pt x="402" y="120"/>
                    </a:lnTo>
                    <a:lnTo>
                      <a:pt x="407" y="120"/>
                    </a:lnTo>
                    <a:lnTo>
                      <a:pt x="412" y="120"/>
                    </a:lnTo>
                    <a:lnTo>
                      <a:pt x="417" y="115"/>
                    </a:lnTo>
                    <a:lnTo>
                      <a:pt x="422" y="115"/>
                    </a:lnTo>
                    <a:lnTo>
                      <a:pt x="427" y="115"/>
                    </a:lnTo>
                    <a:lnTo>
                      <a:pt x="432" y="120"/>
                    </a:lnTo>
                    <a:lnTo>
                      <a:pt x="437" y="120"/>
                    </a:lnTo>
                    <a:lnTo>
                      <a:pt x="441" y="120"/>
                    </a:lnTo>
                    <a:lnTo>
                      <a:pt x="446" y="120"/>
                    </a:lnTo>
                    <a:lnTo>
                      <a:pt x="451" y="120"/>
                    </a:lnTo>
                    <a:lnTo>
                      <a:pt x="456" y="120"/>
                    </a:lnTo>
                    <a:lnTo>
                      <a:pt x="461" y="120"/>
                    </a:lnTo>
                    <a:lnTo>
                      <a:pt x="466" y="120"/>
                    </a:lnTo>
                    <a:lnTo>
                      <a:pt x="471" y="120"/>
                    </a:lnTo>
                    <a:lnTo>
                      <a:pt x="476" y="115"/>
                    </a:lnTo>
                    <a:lnTo>
                      <a:pt x="481" y="115"/>
                    </a:lnTo>
                    <a:lnTo>
                      <a:pt x="486" y="115"/>
                    </a:lnTo>
                    <a:lnTo>
                      <a:pt x="491" y="1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2000" y="2420888"/>
              <a:ext cx="3097510" cy="2404516"/>
              <a:chOff x="2914650" y="3760788"/>
              <a:chExt cx="3446463" cy="2806701"/>
            </a:xfrm>
          </p:grpSpPr>
          <p:sp>
            <p:nvSpPr>
              <p:cNvPr id="67" name="Rectangle 8"/>
              <p:cNvSpPr>
                <a:spLocks noChangeArrowheads="1"/>
              </p:cNvSpPr>
              <p:nvPr/>
            </p:nvSpPr>
            <p:spPr bwMode="auto">
              <a:xfrm>
                <a:off x="2914650" y="3760788"/>
                <a:ext cx="3444875" cy="28051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2914650" y="3760788"/>
                <a:ext cx="3444875" cy="2805113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2914650" y="3760788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2914650" y="6565901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 flipV="1">
                <a:off x="6359525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Line 13"/>
              <p:cNvSpPr>
                <a:spLocks noChangeShapeType="1"/>
              </p:cNvSpPr>
              <p:nvPr/>
            </p:nvSpPr>
            <p:spPr bwMode="auto">
              <a:xfrm flipV="1">
                <a:off x="2914650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2914650" y="6565901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V="1">
                <a:off x="2914650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16"/>
              <p:cNvSpPr>
                <a:spLocks noChangeShapeType="1"/>
              </p:cNvSpPr>
              <p:nvPr/>
            </p:nvSpPr>
            <p:spPr bwMode="auto">
              <a:xfrm>
                <a:off x="2914650" y="3760788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17"/>
              <p:cNvSpPr>
                <a:spLocks noChangeShapeType="1"/>
              </p:cNvSpPr>
              <p:nvPr/>
            </p:nvSpPr>
            <p:spPr bwMode="auto">
              <a:xfrm>
                <a:off x="2914650" y="6565901"/>
                <a:ext cx="34448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18"/>
              <p:cNvSpPr>
                <a:spLocks noChangeShapeType="1"/>
              </p:cNvSpPr>
              <p:nvPr/>
            </p:nvSpPr>
            <p:spPr bwMode="auto">
              <a:xfrm flipV="1">
                <a:off x="6359525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 flipV="1">
                <a:off x="2914650" y="3760788"/>
                <a:ext cx="1588" cy="28051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20"/>
              <p:cNvSpPr>
                <a:spLocks/>
              </p:cNvSpPr>
              <p:nvPr/>
            </p:nvSpPr>
            <p:spPr bwMode="auto">
              <a:xfrm>
                <a:off x="2914650" y="4768851"/>
                <a:ext cx="906463" cy="842963"/>
              </a:xfrm>
              <a:custGeom>
                <a:avLst/>
                <a:gdLst/>
                <a:ahLst/>
                <a:cxnLst>
                  <a:cxn ang="0">
                    <a:pos x="10" y="249"/>
                  </a:cxn>
                  <a:cxn ang="0">
                    <a:pos x="25" y="249"/>
                  </a:cxn>
                  <a:cxn ang="0">
                    <a:pos x="40" y="244"/>
                  </a:cxn>
                  <a:cxn ang="0">
                    <a:pos x="55" y="244"/>
                  </a:cxn>
                  <a:cxn ang="0">
                    <a:pos x="70" y="239"/>
                  </a:cxn>
                  <a:cxn ang="0">
                    <a:pos x="85" y="244"/>
                  </a:cxn>
                  <a:cxn ang="0">
                    <a:pos x="100" y="239"/>
                  </a:cxn>
                  <a:cxn ang="0">
                    <a:pos x="110" y="229"/>
                  </a:cxn>
                  <a:cxn ang="0">
                    <a:pos x="125" y="239"/>
                  </a:cxn>
                  <a:cxn ang="0">
                    <a:pos x="134" y="249"/>
                  </a:cxn>
                  <a:cxn ang="0">
                    <a:pos x="149" y="263"/>
                  </a:cxn>
                  <a:cxn ang="0">
                    <a:pos x="164" y="239"/>
                  </a:cxn>
                  <a:cxn ang="0">
                    <a:pos x="179" y="244"/>
                  </a:cxn>
                  <a:cxn ang="0">
                    <a:pos x="194" y="244"/>
                  </a:cxn>
                  <a:cxn ang="0">
                    <a:pos x="204" y="278"/>
                  </a:cxn>
                  <a:cxn ang="0">
                    <a:pos x="219" y="239"/>
                  </a:cxn>
                  <a:cxn ang="0">
                    <a:pos x="234" y="249"/>
                  </a:cxn>
                  <a:cxn ang="0">
                    <a:pos x="244" y="234"/>
                  </a:cxn>
                  <a:cxn ang="0">
                    <a:pos x="259" y="318"/>
                  </a:cxn>
                  <a:cxn ang="0">
                    <a:pos x="274" y="328"/>
                  </a:cxn>
                  <a:cxn ang="0">
                    <a:pos x="283" y="318"/>
                  </a:cxn>
                  <a:cxn ang="0">
                    <a:pos x="298" y="288"/>
                  </a:cxn>
                  <a:cxn ang="0">
                    <a:pos x="308" y="288"/>
                  </a:cxn>
                  <a:cxn ang="0">
                    <a:pos x="323" y="348"/>
                  </a:cxn>
                  <a:cxn ang="0">
                    <a:pos x="338" y="273"/>
                  </a:cxn>
                  <a:cxn ang="0">
                    <a:pos x="353" y="184"/>
                  </a:cxn>
                  <a:cxn ang="0">
                    <a:pos x="368" y="124"/>
                  </a:cxn>
                  <a:cxn ang="0">
                    <a:pos x="378" y="229"/>
                  </a:cxn>
                  <a:cxn ang="0">
                    <a:pos x="393" y="204"/>
                  </a:cxn>
                  <a:cxn ang="0">
                    <a:pos x="408" y="239"/>
                  </a:cxn>
                  <a:cxn ang="0">
                    <a:pos x="417" y="85"/>
                  </a:cxn>
                  <a:cxn ang="0">
                    <a:pos x="432" y="209"/>
                  </a:cxn>
                  <a:cxn ang="0">
                    <a:pos x="447" y="209"/>
                  </a:cxn>
                  <a:cxn ang="0">
                    <a:pos x="457" y="293"/>
                  </a:cxn>
                  <a:cxn ang="0">
                    <a:pos x="472" y="105"/>
                  </a:cxn>
                  <a:cxn ang="0">
                    <a:pos x="482" y="30"/>
                  </a:cxn>
                  <a:cxn ang="0">
                    <a:pos x="497" y="70"/>
                  </a:cxn>
                  <a:cxn ang="0">
                    <a:pos x="512" y="154"/>
                  </a:cxn>
                  <a:cxn ang="0">
                    <a:pos x="522" y="253"/>
                  </a:cxn>
                  <a:cxn ang="0">
                    <a:pos x="537" y="80"/>
                  </a:cxn>
                  <a:cxn ang="0">
                    <a:pos x="547" y="234"/>
                  </a:cxn>
                  <a:cxn ang="0">
                    <a:pos x="561" y="283"/>
                  </a:cxn>
                </a:cxnLst>
                <a:rect l="0" t="0" r="r" b="b"/>
                <a:pathLst>
                  <a:path w="571" h="531">
                    <a:moveTo>
                      <a:pt x="0" y="249"/>
                    </a:moveTo>
                    <a:lnTo>
                      <a:pt x="5" y="249"/>
                    </a:lnTo>
                    <a:lnTo>
                      <a:pt x="10" y="249"/>
                    </a:lnTo>
                    <a:lnTo>
                      <a:pt x="15" y="249"/>
                    </a:lnTo>
                    <a:lnTo>
                      <a:pt x="20" y="249"/>
                    </a:lnTo>
                    <a:lnTo>
                      <a:pt x="25" y="249"/>
                    </a:lnTo>
                    <a:lnTo>
                      <a:pt x="30" y="249"/>
                    </a:lnTo>
                    <a:lnTo>
                      <a:pt x="35" y="244"/>
                    </a:lnTo>
                    <a:lnTo>
                      <a:pt x="40" y="244"/>
                    </a:lnTo>
                    <a:lnTo>
                      <a:pt x="45" y="244"/>
                    </a:lnTo>
                    <a:lnTo>
                      <a:pt x="50" y="244"/>
                    </a:lnTo>
                    <a:lnTo>
                      <a:pt x="55" y="244"/>
                    </a:lnTo>
                    <a:lnTo>
                      <a:pt x="60" y="244"/>
                    </a:lnTo>
                    <a:lnTo>
                      <a:pt x="65" y="244"/>
                    </a:lnTo>
                    <a:lnTo>
                      <a:pt x="70" y="239"/>
                    </a:lnTo>
                    <a:lnTo>
                      <a:pt x="75" y="239"/>
                    </a:lnTo>
                    <a:lnTo>
                      <a:pt x="80" y="239"/>
                    </a:lnTo>
                    <a:lnTo>
                      <a:pt x="85" y="244"/>
                    </a:lnTo>
                    <a:lnTo>
                      <a:pt x="90" y="244"/>
                    </a:lnTo>
                    <a:lnTo>
                      <a:pt x="95" y="244"/>
                    </a:lnTo>
                    <a:lnTo>
                      <a:pt x="100" y="239"/>
                    </a:lnTo>
                    <a:lnTo>
                      <a:pt x="100" y="234"/>
                    </a:lnTo>
                    <a:lnTo>
                      <a:pt x="105" y="229"/>
                    </a:lnTo>
                    <a:lnTo>
                      <a:pt x="110" y="229"/>
                    </a:lnTo>
                    <a:lnTo>
                      <a:pt x="115" y="234"/>
                    </a:lnTo>
                    <a:lnTo>
                      <a:pt x="120" y="239"/>
                    </a:lnTo>
                    <a:lnTo>
                      <a:pt x="125" y="239"/>
                    </a:lnTo>
                    <a:lnTo>
                      <a:pt x="130" y="239"/>
                    </a:lnTo>
                    <a:lnTo>
                      <a:pt x="134" y="239"/>
                    </a:lnTo>
                    <a:lnTo>
                      <a:pt x="134" y="249"/>
                    </a:lnTo>
                    <a:lnTo>
                      <a:pt x="139" y="253"/>
                    </a:lnTo>
                    <a:lnTo>
                      <a:pt x="144" y="263"/>
                    </a:lnTo>
                    <a:lnTo>
                      <a:pt x="149" y="263"/>
                    </a:lnTo>
                    <a:lnTo>
                      <a:pt x="154" y="253"/>
                    </a:lnTo>
                    <a:lnTo>
                      <a:pt x="159" y="244"/>
                    </a:lnTo>
                    <a:lnTo>
                      <a:pt x="164" y="239"/>
                    </a:lnTo>
                    <a:lnTo>
                      <a:pt x="169" y="244"/>
                    </a:lnTo>
                    <a:lnTo>
                      <a:pt x="174" y="244"/>
                    </a:lnTo>
                    <a:lnTo>
                      <a:pt x="179" y="244"/>
                    </a:lnTo>
                    <a:lnTo>
                      <a:pt x="184" y="239"/>
                    </a:lnTo>
                    <a:lnTo>
                      <a:pt x="189" y="234"/>
                    </a:lnTo>
                    <a:lnTo>
                      <a:pt x="194" y="244"/>
                    </a:lnTo>
                    <a:lnTo>
                      <a:pt x="199" y="258"/>
                    </a:lnTo>
                    <a:lnTo>
                      <a:pt x="204" y="273"/>
                    </a:lnTo>
                    <a:lnTo>
                      <a:pt x="204" y="278"/>
                    </a:lnTo>
                    <a:lnTo>
                      <a:pt x="209" y="268"/>
                    </a:lnTo>
                    <a:lnTo>
                      <a:pt x="214" y="249"/>
                    </a:lnTo>
                    <a:lnTo>
                      <a:pt x="219" y="239"/>
                    </a:lnTo>
                    <a:lnTo>
                      <a:pt x="224" y="234"/>
                    </a:lnTo>
                    <a:lnTo>
                      <a:pt x="229" y="244"/>
                    </a:lnTo>
                    <a:lnTo>
                      <a:pt x="234" y="249"/>
                    </a:lnTo>
                    <a:lnTo>
                      <a:pt x="239" y="244"/>
                    </a:lnTo>
                    <a:lnTo>
                      <a:pt x="239" y="239"/>
                    </a:lnTo>
                    <a:lnTo>
                      <a:pt x="244" y="234"/>
                    </a:lnTo>
                    <a:lnTo>
                      <a:pt x="249" y="249"/>
                    </a:lnTo>
                    <a:lnTo>
                      <a:pt x="254" y="283"/>
                    </a:lnTo>
                    <a:lnTo>
                      <a:pt x="259" y="318"/>
                    </a:lnTo>
                    <a:lnTo>
                      <a:pt x="264" y="343"/>
                    </a:lnTo>
                    <a:lnTo>
                      <a:pt x="269" y="343"/>
                    </a:lnTo>
                    <a:lnTo>
                      <a:pt x="274" y="328"/>
                    </a:lnTo>
                    <a:lnTo>
                      <a:pt x="274" y="313"/>
                    </a:lnTo>
                    <a:lnTo>
                      <a:pt x="278" y="308"/>
                    </a:lnTo>
                    <a:lnTo>
                      <a:pt x="283" y="318"/>
                    </a:lnTo>
                    <a:lnTo>
                      <a:pt x="288" y="323"/>
                    </a:lnTo>
                    <a:lnTo>
                      <a:pt x="293" y="313"/>
                    </a:lnTo>
                    <a:lnTo>
                      <a:pt x="298" y="288"/>
                    </a:lnTo>
                    <a:lnTo>
                      <a:pt x="303" y="263"/>
                    </a:lnTo>
                    <a:lnTo>
                      <a:pt x="308" y="263"/>
                    </a:lnTo>
                    <a:lnTo>
                      <a:pt x="308" y="288"/>
                    </a:lnTo>
                    <a:lnTo>
                      <a:pt x="313" y="328"/>
                    </a:lnTo>
                    <a:lnTo>
                      <a:pt x="318" y="353"/>
                    </a:lnTo>
                    <a:lnTo>
                      <a:pt x="323" y="348"/>
                    </a:lnTo>
                    <a:lnTo>
                      <a:pt x="328" y="318"/>
                    </a:lnTo>
                    <a:lnTo>
                      <a:pt x="333" y="288"/>
                    </a:lnTo>
                    <a:lnTo>
                      <a:pt x="338" y="273"/>
                    </a:lnTo>
                    <a:lnTo>
                      <a:pt x="343" y="268"/>
                    </a:lnTo>
                    <a:lnTo>
                      <a:pt x="348" y="239"/>
                    </a:lnTo>
                    <a:lnTo>
                      <a:pt x="353" y="184"/>
                    </a:lnTo>
                    <a:lnTo>
                      <a:pt x="358" y="129"/>
                    </a:lnTo>
                    <a:lnTo>
                      <a:pt x="363" y="105"/>
                    </a:lnTo>
                    <a:lnTo>
                      <a:pt x="368" y="124"/>
                    </a:lnTo>
                    <a:lnTo>
                      <a:pt x="373" y="174"/>
                    </a:lnTo>
                    <a:lnTo>
                      <a:pt x="378" y="214"/>
                    </a:lnTo>
                    <a:lnTo>
                      <a:pt x="378" y="229"/>
                    </a:lnTo>
                    <a:lnTo>
                      <a:pt x="383" y="214"/>
                    </a:lnTo>
                    <a:lnTo>
                      <a:pt x="388" y="199"/>
                    </a:lnTo>
                    <a:lnTo>
                      <a:pt x="393" y="204"/>
                    </a:lnTo>
                    <a:lnTo>
                      <a:pt x="398" y="229"/>
                    </a:lnTo>
                    <a:lnTo>
                      <a:pt x="403" y="253"/>
                    </a:lnTo>
                    <a:lnTo>
                      <a:pt x="408" y="239"/>
                    </a:lnTo>
                    <a:lnTo>
                      <a:pt x="413" y="189"/>
                    </a:lnTo>
                    <a:lnTo>
                      <a:pt x="413" y="119"/>
                    </a:lnTo>
                    <a:lnTo>
                      <a:pt x="417" y="85"/>
                    </a:lnTo>
                    <a:lnTo>
                      <a:pt x="422" y="100"/>
                    </a:lnTo>
                    <a:lnTo>
                      <a:pt x="427" y="154"/>
                    </a:lnTo>
                    <a:lnTo>
                      <a:pt x="432" y="209"/>
                    </a:lnTo>
                    <a:lnTo>
                      <a:pt x="437" y="234"/>
                    </a:lnTo>
                    <a:lnTo>
                      <a:pt x="442" y="224"/>
                    </a:lnTo>
                    <a:lnTo>
                      <a:pt x="447" y="209"/>
                    </a:lnTo>
                    <a:lnTo>
                      <a:pt x="447" y="219"/>
                    </a:lnTo>
                    <a:lnTo>
                      <a:pt x="452" y="258"/>
                    </a:lnTo>
                    <a:lnTo>
                      <a:pt x="457" y="293"/>
                    </a:lnTo>
                    <a:lnTo>
                      <a:pt x="462" y="283"/>
                    </a:lnTo>
                    <a:lnTo>
                      <a:pt x="467" y="209"/>
                    </a:lnTo>
                    <a:lnTo>
                      <a:pt x="472" y="105"/>
                    </a:lnTo>
                    <a:lnTo>
                      <a:pt x="477" y="25"/>
                    </a:lnTo>
                    <a:lnTo>
                      <a:pt x="482" y="0"/>
                    </a:lnTo>
                    <a:lnTo>
                      <a:pt x="482" y="30"/>
                    </a:lnTo>
                    <a:lnTo>
                      <a:pt x="487" y="75"/>
                    </a:lnTo>
                    <a:lnTo>
                      <a:pt x="492" y="90"/>
                    </a:lnTo>
                    <a:lnTo>
                      <a:pt x="497" y="70"/>
                    </a:lnTo>
                    <a:lnTo>
                      <a:pt x="502" y="55"/>
                    </a:lnTo>
                    <a:lnTo>
                      <a:pt x="507" y="80"/>
                    </a:lnTo>
                    <a:lnTo>
                      <a:pt x="512" y="154"/>
                    </a:lnTo>
                    <a:lnTo>
                      <a:pt x="517" y="244"/>
                    </a:lnTo>
                    <a:lnTo>
                      <a:pt x="517" y="283"/>
                    </a:lnTo>
                    <a:lnTo>
                      <a:pt x="522" y="253"/>
                    </a:lnTo>
                    <a:lnTo>
                      <a:pt x="527" y="169"/>
                    </a:lnTo>
                    <a:lnTo>
                      <a:pt x="532" y="95"/>
                    </a:lnTo>
                    <a:lnTo>
                      <a:pt x="537" y="80"/>
                    </a:lnTo>
                    <a:lnTo>
                      <a:pt x="542" y="129"/>
                    </a:lnTo>
                    <a:lnTo>
                      <a:pt x="547" y="199"/>
                    </a:lnTo>
                    <a:lnTo>
                      <a:pt x="547" y="234"/>
                    </a:lnTo>
                    <a:lnTo>
                      <a:pt x="552" y="234"/>
                    </a:lnTo>
                    <a:lnTo>
                      <a:pt x="557" y="234"/>
                    </a:lnTo>
                    <a:lnTo>
                      <a:pt x="561" y="283"/>
                    </a:lnTo>
                    <a:lnTo>
                      <a:pt x="566" y="392"/>
                    </a:lnTo>
                    <a:lnTo>
                      <a:pt x="571" y="53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21"/>
              <p:cNvSpPr>
                <a:spLocks/>
              </p:cNvSpPr>
              <p:nvPr/>
            </p:nvSpPr>
            <p:spPr bwMode="auto">
              <a:xfrm>
                <a:off x="3821113" y="4114801"/>
                <a:ext cx="882650" cy="2222500"/>
              </a:xfrm>
              <a:custGeom>
                <a:avLst/>
                <a:gdLst/>
                <a:ahLst/>
                <a:cxnLst>
                  <a:cxn ang="0">
                    <a:pos x="10" y="1043"/>
                  </a:cxn>
                  <a:cxn ang="0">
                    <a:pos x="20" y="819"/>
                  </a:cxn>
                  <a:cxn ang="0">
                    <a:pos x="35" y="839"/>
                  </a:cxn>
                  <a:cxn ang="0">
                    <a:pos x="45" y="680"/>
                  </a:cxn>
                  <a:cxn ang="0">
                    <a:pos x="60" y="973"/>
                  </a:cxn>
                  <a:cxn ang="0">
                    <a:pos x="75" y="795"/>
                  </a:cxn>
                  <a:cxn ang="0">
                    <a:pos x="85" y="740"/>
                  </a:cxn>
                  <a:cxn ang="0">
                    <a:pos x="100" y="526"/>
                  </a:cxn>
                  <a:cxn ang="0">
                    <a:pos x="115" y="710"/>
                  </a:cxn>
                  <a:cxn ang="0">
                    <a:pos x="125" y="929"/>
                  </a:cxn>
                  <a:cxn ang="0">
                    <a:pos x="139" y="854"/>
                  </a:cxn>
                  <a:cxn ang="0">
                    <a:pos x="149" y="765"/>
                  </a:cxn>
                  <a:cxn ang="0">
                    <a:pos x="164" y="472"/>
                  </a:cxn>
                  <a:cxn ang="0">
                    <a:pos x="179" y="760"/>
                  </a:cxn>
                  <a:cxn ang="0">
                    <a:pos x="189" y="581"/>
                  </a:cxn>
                  <a:cxn ang="0">
                    <a:pos x="204" y="596"/>
                  </a:cxn>
                  <a:cxn ang="0">
                    <a:pos x="219" y="65"/>
                  </a:cxn>
                  <a:cxn ang="0">
                    <a:pos x="229" y="199"/>
                  </a:cxn>
                  <a:cxn ang="0">
                    <a:pos x="244" y="288"/>
                  </a:cxn>
                  <a:cxn ang="0">
                    <a:pos x="254" y="561"/>
                  </a:cxn>
                  <a:cxn ang="0">
                    <a:pos x="269" y="482"/>
                  </a:cxn>
                  <a:cxn ang="0">
                    <a:pos x="283" y="333"/>
                  </a:cxn>
                  <a:cxn ang="0">
                    <a:pos x="293" y="616"/>
                  </a:cxn>
                  <a:cxn ang="0">
                    <a:pos x="308" y="730"/>
                  </a:cxn>
                  <a:cxn ang="0">
                    <a:pos x="323" y="1033"/>
                  </a:cxn>
                  <a:cxn ang="0">
                    <a:pos x="333" y="526"/>
                  </a:cxn>
                  <a:cxn ang="0">
                    <a:pos x="348" y="601"/>
                  </a:cxn>
                  <a:cxn ang="0">
                    <a:pos x="358" y="467"/>
                  </a:cxn>
                  <a:cxn ang="0">
                    <a:pos x="373" y="963"/>
                  </a:cxn>
                  <a:cxn ang="0">
                    <a:pos x="388" y="819"/>
                  </a:cxn>
                  <a:cxn ang="0">
                    <a:pos x="403" y="839"/>
                  </a:cxn>
                  <a:cxn ang="0">
                    <a:pos x="417" y="700"/>
                  </a:cxn>
                  <a:cxn ang="0">
                    <a:pos x="427" y="1261"/>
                  </a:cxn>
                  <a:cxn ang="0">
                    <a:pos x="442" y="1256"/>
                  </a:cxn>
                  <a:cxn ang="0">
                    <a:pos x="457" y="1102"/>
                  </a:cxn>
                  <a:cxn ang="0">
                    <a:pos x="467" y="770"/>
                  </a:cxn>
                  <a:cxn ang="0">
                    <a:pos x="482" y="641"/>
                  </a:cxn>
                  <a:cxn ang="0">
                    <a:pos x="497" y="904"/>
                  </a:cxn>
                  <a:cxn ang="0">
                    <a:pos x="507" y="601"/>
                  </a:cxn>
                  <a:cxn ang="0">
                    <a:pos x="522" y="522"/>
                  </a:cxn>
                  <a:cxn ang="0">
                    <a:pos x="532" y="40"/>
                  </a:cxn>
                  <a:cxn ang="0">
                    <a:pos x="547" y="517"/>
                  </a:cxn>
                </a:cxnLst>
                <a:rect l="0" t="0" r="r" b="b"/>
                <a:pathLst>
                  <a:path w="556" h="1400">
                    <a:moveTo>
                      <a:pt x="0" y="943"/>
                    </a:moveTo>
                    <a:lnTo>
                      <a:pt x="5" y="1038"/>
                    </a:lnTo>
                    <a:lnTo>
                      <a:pt x="10" y="1043"/>
                    </a:lnTo>
                    <a:lnTo>
                      <a:pt x="10" y="963"/>
                    </a:lnTo>
                    <a:lnTo>
                      <a:pt x="15" y="869"/>
                    </a:lnTo>
                    <a:lnTo>
                      <a:pt x="20" y="819"/>
                    </a:lnTo>
                    <a:lnTo>
                      <a:pt x="25" y="829"/>
                    </a:lnTo>
                    <a:lnTo>
                      <a:pt x="30" y="854"/>
                    </a:lnTo>
                    <a:lnTo>
                      <a:pt x="35" y="839"/>
                    </a:lnTo>
                    <a:lnTo>
                      <a:pt x="40" y="775"/>
                    </a:lnTo>
                    <a:lnTo>
                      <a:pt x="45" y="700"/>
                    </a:lnTo>
                    <a:lnTo>
                      <a:pt x="45" y="680"/>
                    </a:lnTo>
                    <a:lnTo>
                      <a:pt x="50" y="750"/>
                    </a:lnTo>
                    <a:lnTo>
                      <a:pt x="55" y="874"/>
                    </a:lnTo>
                    <a:lnTo>
                      <a:pt x="60" y="973"/>
                    </a:lnTo>
                    <a:lnTo>
                      <a:pt x="65" y="983"/>
                    </a:lnTo>
                    <a:lnTo>
                      <a:pt x="70" y="904"/>
                    </a:lnTo>
                    <a:lnTo>
                      <a:pt x="75" y="795"/>
                    </a:lnTo>
                    <a:lnTo>
                      <a:pt x="80" y="725"/>
                    </a:lnTo>
                    <a:lnTo>
                      <a:pt x="80" y="720"/>
                    </a:lnTo>
                    <a:lnTo>
                      <a:pt x="85" y="740"/>
                    </a:lnTo>
                    <a:lnTo>
                      <a:pt x="90" y="715"/>
                    </a:lnTo>
                    <a:lnTo>
                      <a:pt x="95" y="631"/>
                    </a:lnTo>
                    <a:lnTo>
                      <a:pt x="100" y="526"/>
                    </a:lnTo>
                    <a:lnTo>
                      <a:pt x="105" y="482"/>
                    </a:lnTo>
                    <a:lnTo>
                      <a:pt x="110" y="551"/>
                    </a:lnTo>
                    <a:lnTo>
                      <a:pt x="115" y="710"/>
                    </a:lnTo>
                    <a:lnTo>
                      <a:pt x="115" y="869"/>
                    </a:lnTo>
                    <a:lnTo>
                      <a:pt x="120" y="948"/>
                    </a:lnTo>
                    <a:lnTo>
                      <a:pt x="125" y="929"/>
                    </a:lnTo>
                    <a:lnTo>
                      <a:pt x="129" y="864"/>
                    </a:lnTo>
                    <a:lnTo>
                      <a:pt x="134" y="829"/>
                    </a:lnTo>
                    <a:lnTo>
                      <a:pt x="139" y="854"/>
                    </a:lnTo>
                    <a:lnTo>
                      <a:pt x="144" y="894"/>
                    </a:lnTo>
                    <a:lnTo>
                      <a:pt x="149" y="879"/>
                    </a:lnTo>
                    <a:lnTo>
                      <a:pt x="149" y="765"/>
                    </a:lnTo>
                    <a:lnTo>
                      <a:pt x="154" y="601"/>
                    </a:lnTo>
                    <a:lnTo>
                      <a:pt x="159" y="482"/>
                    </a:lnTo>
                    <a:lnTo>
                      <a:pt x="164" y="472"/>
                    </a:lnTo>
                    <a:lnTo>
                      <a:pt x="169" y="576"/>
                    </a:lnTo>
                    <a:lnTo>
                      <a:pt x="174" y="700"/>
                    </a:lnTo>
                    <a:lnTo>
                      <a:pt x="179" y="760"/>
                    </a:lnTo>
                    <a:lnTo>
                      <a:pt x="184" y="725"/>
                    </a:lnTo>
                    <a:lnTo>
                      <a:pt x="184" y="636"/>
                    </a:lnTo>
                    <a:lnTo>
                      <a:pt x="189" y="581"/>
                    </a:lnTo>
                    <a:lnTo>
                      <a:pt x="194" y="586"/>
                    </a:lnTo>
                    <a:lnTo>
                      <a:pt x="199" y="621"/>
                    </a:lnTo>
                    <a:lnTo>
                      <a:pt x="204" y="596"/>
                    </a:lnTo>
                    <a:lnTo>
                      <a:pt x="209" y="462"/>
                    </a:lnTo>
                    <a:lnTo>
                      <a:pt x="214" y="248"/>
                    </a:lnTo>
                    <a:lnTo>
                      <a:pt x="219" y="65"/>
                    </a:lnTo>
                    <a:lnTo>
                      <a:pt x="219" y="0"/>
                    </a:lnTo>
                    <a:lnTo>
                      <a:pt x="224" y="65"/>
                    </a:lnTo>
                    <a:lnTo>
                      <a:pt x="229" y="199"/>
                    </a:lnTo>
                    <a:lnTo>
                      <a:pt x="234" y="298"/>
                    </a:lnTo>
                    <a:lnTo>
                      <a:pt x="239" y="313"/>
                    </a:lnTo>
                    <a:lnTo>
                      <a:pt x="244" y="288"/>
                    </a:lnTo>
                    <a:lnTo>
                      <a:pt x="249" y="308"/>
                    </a:lnTo>
                    <a:lnTo>
                      <a:pt x="254" y="412"/>
                    </a:lnTo>
                    <a:lnTo>
                      <a:pt x="254" y="561"/>
                    </a:lnTo>
                    <a:lnTo>
                      <a:pt x="259" y="656"/>
                    </a:lnTo>
                    <a:lnTo>
                      <a:pt x="264" y="626"/>
                    </a:lnTo>
                    <a:lnTo>
                      <a:pt x="269" y="482"/>
                    </a:lnTo>
                    <a:lnTo>
                      <a:pt x="273" y="323"/>
                    </a:lnTo>
                    <a:lnTo>
                      <a:pt x="278" y="263"/>
                    </a:lnTo>
                    <a:lnTo>
                      <a:pt x="283" y="333"/>
                    </a:lnTo>
                    <a:lnTo>
                      <a:pt x="288" y="472"/>
                    </a:lnTo>
                    <a:lnTo>
                      <a:pt x="288" y="586"/>
                    </a:lnTo>
                    <a:lnTo>
                      <a:pt x="293" y="616"/>
                    </a:lnTo>
                    <a:lnTo>
                      <a:pt x="298" y="596"/>
                    </a:lnTo>
                    <a:lnTo>
                      <a:pt x="303" y="616"/>
                    </a:lnTo>
                    <a:lnTo>
                      <a:pt x="308" y="730"/>
                    </a:lnTo>
                    <a:lnTo>
                      <a:pt x="313" y="909"/>
                    </a:lnTo>
                    <a:lnTo>
                      <a:pt x="318" y="1043"/>
                    </a:lnTo>
                    <a:lnTo>
                      <a:pt x="323" y="1033"/>
                    </a:lnTo>
                    <a:lnTo>
                      <a:pt x="323" y="879"/>
                    </a:lnTo>
                    <a:lnTo>
                      <a:pt x="328" y="670"/>
                    </a:lnTo>
                    <a:lnTo>
                      <a:pt x="333" y="526"/>
                    </a:lnTo>
                    <a:lnTo>
                      <a:pt x="338" y="507"/>
                    </a:lnTo>
                    <a:lnTo>
                      <a:pt x="343" y="561"/>
                    </a:lnTo>
                    <a:lnTo>
                      <a:pt x="348" y="601"/>
                    </a:lnTo>
                    <a:lnTo>
                      <a:pt x="353" y="566"/>
                    </a:lnTo>
                    <a:lnTo>
                      <a:pt x="358" y="492"/>
                    </a:lnTo>
                    <a:lnTo>
                      <a:pt x="358" y="467"/>
                    </a:lnTo>
                    <a:lnTo>
                      <a:pt x="363" y="561"/>
                    </a:lnTo>
                    <a:lnTo>
                      <a:pt x="368" y="765"/>
                    </a:lnTo>
                    <a:lnTo>
                      <a:pt x="373" y="963"/>
                    </a:lnTo>
                    <a:lnTo>
                      <a:pt x="378" y="1043"/>
                    </a:lnTo>
                    <a:lnTo>
                      <a:pt x="383" y="968"/>
                    </a:lnTo>
                    <a:lnTo>
                      <a:pt x="388" y="819"/>
                    </a:lnTo>
                    <a:lnTo>
                      <a:pt x="393" y="705"/>
                    </a:lnTo>
                    <a:lnTo>
                      <a:pt x="398" y="780"/>
                    </a:lnTo>
                    <a:lnTo>
                      <a:pt x="403" y="839"/>
                    </a:lnTo>
                    <a:lnTo>
                      <a:pt x="408" y="819"/>
                    </a:lnTo>
                    <a:lnTo>
                      <a:pt x="412" y="740"/>
                    </a:lnTo>
                    <a:lnTo>
                      <a:pt x="417" y="700"/>
                    </a:lnTo>
                    <a:lnTo>
                      <a:pt x="422" y="795"/>
                    </a:lnTo>
                    <a:lnTo>
                      <a:pt x="427" y="1013"/>
                    </a:lnTo>
                    <a:lnTo>
                      <a:pt x="427" y="1261"/>
                    </a:lnTo>
                    <a:lnTo>
                      <a:pt x="432" y="1400"/>
                    </a:lnTo>
                    <a:lnTo>
                      <a:pt x="437" y="1385"/>
                    </a:lnTo>
                    <a:lnTo>
                      <a:pt x="442" y="1256"/>
                    </a:lnTo>
                    <a:lnTo>
                      <a:pt x="447" y="1132"/>
                    </a:lnTo>
                    <a:lnTo>
                      <a:pt x="452" y="1087"/>
                    </a:lnTo>
                    <a:lnTo>
                      <a:pt x="457" y="1102"/>
                    </a:lnTo>
                    <a:lnTo>
                      <a:pt x="462" y="1087"/>
                    </a:lnTo>
                    <a:lnTo>
                      <a:pt x="462" y="973"/>
                    </a:lnTo>
                    <a:lnTo>
                      <a:pt x="467" y="770"/>
                    </a:lnTo>
                    <a:lnTo>
                      <a:pt x="472" y="591"/>
                    </a:lnTo>
                    <a:lnTo>
                      <a:pt x="477" y="541"/>
                    </a:lnTo>
                    <a:lnTo>
                      <a:pt x="482" y="641"/>
                    </a:lnTo>
                    <a:lnTo>
                      <a:pt x="487" y="814"/>
                    </a:lnTo>
                    <a:lnTo>
                      <a:pt x="492" y="929"/>
                    </a:lnTo>
                    <a:lnTo>
                      <a:pt x="497" y="904"/>
                    </a:lnTo>
                    <a:lnTo>
                      <a:pt x="497" y="775"/>
                    </a:lnTo>
                    <a:lnTo>
                      <a:pt x="502" y="646"/>
                    </a:lnTo>
                    <a:lnTo>
                      <a:pt x="507" y="601"/>
                    </a:lnTo>
                    <a:lnTo>
                      <a:pt x="512" y="621"/>
                    </a:lnTo>
                    <a:lnTo>
                      <a:pt x="517" y="621"/>
                    </a:lnTo>
                    <a:lnTo>
                      <a:pt x="522" y="522"/>
                    </a:lnTo>
                    <a:lnTo>
                      <a:pt x="527" y="318"/>
                    </a:lnTo>
                    <a:lnTo>
                      <a:pt x="527" y="119"/>
                    </a:lnTo>
                    <a:lnTo>
                      <a:pt x="532" y="40"/>
                    </a:lnTo>
                    <a:lnTo>
                      <a:pt x="537" y="129"/>
                    </a:lnTo>
                    <a:lnTo>
                      <a:pt x="542" y="333"/>
                    </a:lnTo>
                    <a:lnTo>
                      <a:pt x="547" y="517"/>
                    </a:lnTo>
                    <a:lnTo>
                      <a:pt x="552" y="591"/>
                    </a:lnTo>
                    <a:lnTo>
                      <a:pt x="556" y="56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22"/>
              <p:cNvSpPr>
                <a:spLocks/>
              </p:cNvSpPr>
              <p:nvPr/>
            </p:nvSpPr>
            <p:spPr bwMode="auto">
              <a:xfrm>
                <a:off x="4703763" y="4202113"/>
                <a:ext cx="876300" cy="2001838"/>
              </a:xfrm>
              <a:custGeom>
                <a:avLst/>
                <a:gdLst/>
                <a:ahLst/>
                <a:cxnLst>
                  <a:cxn ang="0">
                    <a:pos x="5" y="526"/>
                  </a:cxn>
                  <a:cxn ang="0">
                    <a:pos x="20" y="690"/>
                  </a:cxn>
                  <a:cxn ang="0">
                    <a:pos x="35" y="164"/>
                  </a:cxn>
                  <a:cxn ang="0">
                    <a:pos x="45" y="442"/>
                  </a:cxn>
                  <a:cxn ang="0">
                    <a:pos x="60" y="397"/>
                  </a:cxn>
                  <a:cxn ang="0">
                    <a:pos x="75" y="630"/>
                  </a:cxn>
                  <a:cxn ang="0">
                    <a:pos x="85" y="233"/>
                  </a:cxn>
                  <a:cxn ang="0">
                    <a:pos x="100" y="84"/>
                  </a:cxn>
                  <a:cxn ang="0">
                    <a:pos x="110" y="243"/>
                  </a:cxn>
                  <a:cxn ang="0">
                    <a:pos x="125" y="516"/>
                  </a:cxn>
                  <a:cxn ang="0">
                    <a:pos x="140" y="834"/>
                  </a:cxn>
                  <a:cxn ang="0">
                    <a:pos x="149" y="541"/>
                  </a:cxn>
                  <a:cxn ang="0">
                    <a:pos x="164" y="779"/>
                  </a:cxn>
                  <a:cxn ang="0">
                    <a:pos x="179" y="764"/>
                  </a:cxn>
                  <a:cxn ang="0">
                    <a:pos x="189" y="1261"/>
                  </a:cxn>
                  <a:cxn ang="0">
                    <a:pos x="204" y="938"/>
                  </a:cxn>
                  <a:cxn ang="0">
                    <a:pos x="214" y="829"/>
                  </a:cxn>
                  <a:cxn ang="0">
                    <a:pos x="229" y="541"/>
                  </a:cxn>
                  <a:cxn ang="0">
                    <a:pos x="244" y="754"/>
                  </a:cxn>
                  <a:cxn ang="0">
                    <a:pos x="254" y="864"/>
                  </a:cxn>
                  <a:cxn ang="0">
                    <a:pos x="269" y="700"/>
                  </a:cxn>
                  <a:cxn ang="0">
                    <a:pos x="283" y="625"/>
                  </a:cxn>
                  <a:cxn ang="0">
                    <a:pos x="293" y="506"/>
                  </a:cxn>
                  <a:cxn ang="0">
                    <a:pos x="308" y="918"/>
                  </a:cxn>
                  <a:cxn ang="0">
                    <a:pos x="318" y="774"/>
                  </a:cxn>
                  <a:cxn ang="0">
                    <a:pos x="333" y="779"/>
                  </a:cxn>
                  <a:cxn ang="0">
                    <a:pos x="348" y="332"/>
                  </a:cxn>
                  <a:cxn ang="0">
                    <a:pos x="358" y="467"/>
                  </a:cxn>
                  <a:cxn ang="0">
                    <a:pos x="373" y="432"/>
                  </a:cxn>
                  <a:cxn ang="0">
                    <a:pos x="388" y="476"/>
                  </a:cxn>
                  <a:cxn ang="0">
                    <a:pos x="398" y="263"/>
                  </a:cxn>
                  <a:cxn ang="0">
                    <a:pos x="413" y="169"/>
                  </a:cxn>
                  <a:cxn ang="0">
                    <a:pos x="423" y="402"/>
                  </a:cxn>
                  <a:cxn ang="0">
                    <a:pos x="437" y="521"/>
                  </a:cxn>
                  <a:cxn ang="0">
                    <a:pos x="452" y="710"/>
                  </a:cxn>
                  <a:cxn ang="0">
                    <a:pos x="462" y="462"/>
                  </a:cxn>
                  <a:cxn ang="0">
                    <a:pos x="477" y="601"/>
                  </a:cxn>
                  <a:cxn ang="0">
                    <a:pos x="492" y="576"/>
                  </a:cxn>
                  <a:cxn ang="0">
                    <a:pos x="502" y="794"/>
                  </a:cxn>
                  <a:cxn ang="0">
                    <a:pos x="517" y="610"/>
                  </a:cxn>
                  <a:cxn ang="0">
                    <a:pos x="527" y="551"/>
                  </a:cxn>
                  <a:cxn ang="0">
                    <a:pos x="542" y="526"/>
                  </a:cxn>
                </a:cxnLst>
                <a:rect l="0" t="0" r="r" b="b"/>
                <a:pathLst>
                  <a:path w="552" h="1261">
                    <a:moveTo>
                      <a:pt x="0" y="511"/>
                    </a:moveTo>
                    <a:lnTo>
                      <a:pt x="5" y="481"/>
                    </a:lnTo>
                    <a:lnTo>
                      <a:pt x="5" y="526"/>
                    </a:lnTo>
                    <a:lnTo>
                      <a:pt x="10" y="635"/>
                    </a:lnTo>
                    <a:lnTo>
                      <a:pt x="15" y="725"/>
                    </a:lnTo>
                    <a:lnTo>
                      <a:pt x="20" y="690"/>
                    </a:lnTo>
                    <a:lnTo>
                      <a:pt x="25" y="521"/>
                    </a:lnTo>
                    <a:lnTo>
                      <a:pt x="30" y="303"/>
                    </a:lnTo>
                    <a:lnTo>
                      <a:pt x="35" y="164"/>
                    </a:lnTo>
                    <a:lnTo>
                      <a:pt x="40" y="179"/>
                    </a:lnTo>
                    <a:lnTo>
                      <a:pt x="40" y="308"/>
                    </a:lnTo>
                    <a:lnTo>
                      <a:pt x="45" y="442"/>
                    </a:lnTo>
                    <a:lnTo>
                      <a:pt x="50" y="491"/>
                    </a:lnTo>
                    <a:lnTo>
                      <a:pt x="55" y="447"/>
                    </a:lnTo>
                    <a:lnTo>
                      <a:pt x="60" y="397"/>
                    </a:lnTo>
                    <a:lnTo>
                      <a:pt x="65" y="422"/>
                    </a:lnTo>
                    <a:lnTo>
                      <a:pt x="70" y="526"/>
                    </a:lnTo>
                    <a:lnTo>
                      <a:pt x="75" y="630"/>
                    </a:lnTo>
                    <a:lnTo>
                      <a:pt x="75" y="625"/>
                    </a:lnTo>
                    <a:lnTo>
                      <a:pt x="80" y="467"/>
                    </a:lnTo>
                    <a:lnTo>
                      <a:pt x="85" y="233"/>
                    </a:lnTo>
                    <a:lnTo>
                      <a:pt x="90" y="45"/>
                    </a:lnTo>
                    <a:lnTo>
                      <a:pt x="95" y="0"/>
                    </a:lnTo>
                    <a:lnTo>
                      <a:pt x="100" y="84"/>
                    </a:lnTo>
                    <a:lnTo>
                      <a:pt x="105" y="198"/>
                    </a:lnTo>
                    <a:lnTo>
                      <a:pt x="110" y="258"/>
                    </a:lnTo>
                    <a:lnTo>
                      <a:pt x="110" y="243"/>
                    </a:lnTo>
                    <a:lnTo>
                      <a:pt x="115" y="238"/>
                    </a:lnTo>
                    <a:lnTo>
                      <a:pt x="120" y="328"/>
                    </a:lnTo>
                    <a:lnTo>
                      <a:pt x="125" y="516"/>
                    </a:lnTo>
                    <a:lnTo>
                      <a:pt x="130" y="735"/>
                    </a:lnTo>
                    <a:lnTo>
                      <a:pt x="135" y="859"/>
                    </a:lnTo>
                    <a:lnTo>
                      <a:pt x="140" y="834"/>
                    </a:lnTo>
                    <a:lnTo>
                      <a:pt x="144" y="700"/>
                    </a:lnTo>
                    <a:lnTo>
                      <a:pt x="144" y="571"/>
                    </a:lnTo>
                    <a:lnTo>
                      <a:pt x="149" y="541"/>
                    </a:lnTo>
                    <a:lnTo>
                      <a:pt x="154" y="620"/>
                    </a:lnTo>
                    <a:lnTo>
                      <a:pt x="159" y="730"/>
                    </a:lnTo>
                    <a:lnTo>
                      <a:pt x="164" y="779"/>
                    </a:lnTo>
                    <a:lnTo>
                      <a:pt x="169" y="749"/>
                    </a:lnTo>
                    <a:lnTo>
                      <a:pt x="174" y="715"/>
                    </a:lnTo>
                    <a:lnTo>
                      <a:pt x="179" y="764"/>
                    </a:lnTo>
                    <a:lnTo>
                      <a:pt x="179" y="923"/>
                    </a:lnTo>
                    <a:lnTo>
                      <a:pt x="184" y="1127"/>
                    </a:lnTo>
                    <a:lnTo>
                      <a:pt x="189" y="1261"/>
                    </a:lnTo>
                    <a:lnTo>
                      <a:pt x="194" y="1246"/>
                    </a:lnTo>
                    <a:lnTo>
                      <a:pt x="199" y="1107"/>
                    </a:lnTo>
                    <a:lnTo>
                      <a:pt x="204" y="938"/>
                    </a:lnTo>
                    <a:lnTo>
                      <a:pt x="209" y="834"/>
                    </a:lnTo>
                    <a:lnTo>
                      <a:pt x="214" y="819"/>
                    </a:lnTo>
                    <a:lnTo>
                      <a:pt x="214" y="829"/>
                    </a:lnTo>
                    <a:lnTo>
                      <a:pt x="219" y="784"/>
                    </a:lnTo>
                    <a:lnTo>
                      <a:pt x="224" y="670"/>
                    </a:lnTo>
                    <a:lnTo>
                      <a:pt x="229" y="541"/>
                    </a:lnTo>
                    <a:lnTo>
                      <a:pt x="234" y="496"/>
                    </a:lnTo>
                    <a:lnTo>
                      <a:pt x="239" y="586"/>
                    </a:lnTo>
                    <a:lnTo>
                      <a:pt x="244" y="754"/>
                    </a:lnTo>
                    <a:lnTo>
                      <a:pt x="249" y="903"/>
                    </a:lnTo>
                    <a:lnTo>
                      <a:pt x="249" y="938"/>
                    </a:lnTo>
                    <a:lnTo>
                      <a:pt x="254" y="864"/>
                    </a:lnTo>
                    <a:lnTo>
                      <a:pt x="259" y="749"/>
                    </a:lnTo>
                    <a:lnTo>
                      <a:pt x="264" y="685"/>
                    </a:lnTo>
                    <a:lnTo>
                      <a:pt x="269" y="700"/>
                    </a:lnTo>
                    <a:lnTo>
                      <a:pt x="274" y="735"/>
                    </a:lnTo>
                    <a:lnTo>
                      <a:pt x="279" y="720"/>
                    </a:lnTo>
                    <a:lnTo>
                      <a:pt x="283" y="625"/>
                    </a:lnTo>
                    <a:lnTo>
                      <a:pt x="283" y="501"/>
                    </a:lnTo>
                    <a:lnTo>
                      <a:pt x="288" y="437"/>
                    </a:lnTo>
                    <a:lnTo>
                      <a:pt x="293" y="506"/>
                    </a:lnTo>
                    <a:lnTo>
                      <a:pt x="298" y="665"/>
                    </a:lnTo>
                    <a:lnTo>
                      <a:pt x="303" y="834"/>
                    </a:lnTo>
                    <a:lnTo>
                      <a:pt x="308" y="918"/>
                    </a:lnTo>
                    <a:lnTo>
                      <a:pt x="313" y="893"/>
                    </a:lnTo>
                    <a:lnTo>
                      <a:pt x="318" y="819"/>
                    </a:lnTo>
                    <a:lnTo>
                      <a:pt x="318" y="774"/>
                    </a:lnTo>
                    <a:lnTo>
                      <a:pt x="323" y="789"/>
                    </a:lnTo>
                    <a:lnTo>
                      <a:pt x="328" y="814"/>
                    </a:lnTo>
                    <a:lnTo>
                      <a:pt x="333" y="779"/>
                    </a:lnTo>
                    <a:lnTo>
                      <a:pt x="338" y="655"/>
                    </a:lnTo>
                    <a:lnTo>
                      <a:pt x="343" y="471"/>
                    </a:lnTo>
                    <a:lnTo>
                      <a:pt x="348" y="332"/>
                    </a:lnTo>
                    <a:lnTo>
                      <a:pt x="353" y="298"/>
                    </a:lnTo>
                    <a:lnTo>
                      <a:pt x="353" y="367"/>
                    </a:lnTo>
                    <a:lnTo>
                      <a:pt x="358" y="467"/>
                    </a:lnTo>
                    <a:lnTo>
                      <a:pt x="363" y="521"/>
                    </a:lnTo>
                    <a:lnTo>
                      <a:pt x="368" y="496"/>
                    </a:lnTo>
                    <a:lnTo>
                      <a:pt x="373" y="432"/>
                    </a:lnTo>
                    <a:lnTo>
                      <a:pt x="378" y="397"/>
                    </a:lnTo>
                    <a:lnTo>
                      <a:pt x="383" y="422"/>
                    </a:lnTo>
                    <a:lnTo>
                      <a:pt x="388" y="476"/>
                    </a:lnTo>
                    <a:lnTo>
                      <a:pt x="388" y="486"/>
                    </a:lnTo>
                    <a:lnTo>
                      <a:pt x="393" y="407"/>
                    </a:lnTo>
                    <a:lnTo>
                      <a:pt x="398" y="263"/>
                    </a:lnTo>
                    <a:lnTo>
                      <a:pt x="403" y="139"/>
                    </a:lnTo>
                    <a:lnTo>
                      <a:pt x="408" y="104"/>
                    </a:lnTo>
                    <a:lnTo>
                      <a:pt x="413" y="169"/>
                    </a:lnTo>
                    <a:lnTo>
                      <a:pt x="418" y="283"/>
                    </a:lnTo>
                    <a:lnTo>
                      <a:pt x="423" y="372"/>
                    </a:lnTo>
                    <a:lnTo>
                      <a:pt x="423" y="402"/>
                    </a:lnTo>
                    <a:lnTo>
                      <a:pt x="427" y="407"/>
                    </a:lnTo>
                    <a:lnTo>
                      <a:pt x="432" y="437"/>
                    </a:lnTo>
                    <a:lnTo>
                      <a:pt x="437" y="521"/>
                    </a:lnTo>
                    <a:lnTo>
                      <a:pt x="442" y="640"/>
                    </a:lnTo>
                    <a:lnTo>
                      <a:pt x="447" y="720"/>
                    </a:lnTo>
                    <a:lnTo>
                      <a:pt x="452" y="710"/>
                    </a:lnTo>
                    <a:lnTo>
                      <a:pt x="457" y="620"/>
                    </a:lnTo>
                    <a:lnTo>
                      <a:pt x="457" y="511"/>
                    </a:lnTo>
                    <a:lnTo>
                      <a:pt x="462" y="462"/>
                    </a:lnTo>
                    <a:lnTo>
                      <a:pt x="467" y="486"/>
                    </a:lnTo>
                    <a:lnTo>
                      <a:pt x="472" y="551"/>
                    </a:lnTo>
                    <a:lnTo>
                      <a:pt x="477" y="601"/>
                    </a:lnTo>
                    <a:lnTo>
                      <a:pt x="482" y="601"/>
                    </a:lnTo>
                    <a:lnTo>
                      <a:pt x="487" y="576"/>
                    </a:lnTo>
                    <a:lnTo>
                      <a:pt x="492" y="576"/>
                    </a:lnTo>
                    <a:lnTo>
                      <a:pt x="492" y="630"/>
                    </a:lnTo>
                    <a:lnTo>
                      <a:pt x="497" y="720"/>
                    </a:lnTo>
                    <a:lnTo>
                      <a:pt x="502" y="794"/>
                    </a:lnTo>
                    <a:lnTo>
                      <a:pt x="507" y="794"/>
                    </a:lnTo>
                    <a:lnTo>
                      <a:pt x="512" y="715"/>
                    </a:lnTo>
                    <a:lnTo>
                      <a:pt x="517" y="610"/>
                    </a:lnTo>
                    <a:lnTo>
                      <a:pt x="522" y="536"/>
                    </a:lnTo>
                    <a:lnTo>
                      <a:pt x="522" y="521"/>
                    </a:lnTo>
                    <a:lnTo>
                      <a:pt x="527" y="551"/>
                    </a:lnTo>
                    <a:lnTo>
                      <a:pt x="532" y="571"/>
                    </a:lnTo>
                    <a:lnTo>
                      <a:pt x="537" y="561"/>
                    </a:lnTo>
                    <a:lnTo>
                      <a:pt x="542" y="526"/>
                    </a:lnTo>
                    <a:lnTo>
                      <a:pt x="547" y="521"/>
                    </a:lnTo>
                    <a:lnTo>
                      <a:pt x="552" y="57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5580063" y="4973638"/>
                <a:ext cx="779463" cy="560388"/>
              </a:xfrm>
              <a:custGeom>
                <a:avLst/>
                <a:gdLst/>
                <a:ahLst/>
                <a:cxnLst>
                  <a:cxn ang="0">
                    <a:pos x="5" y="184"/>
                  </a:cxn>
                  <a:cxn ang="0">
                    <a:pos x="10" y="328"/>
                  </a:cxn>
                  <a:cxn ang="0">
                    <a:pos x="19" y="259"/>
                  </a:cxn>
                  <a:cxn ang="0">
                    <a:pos x="29" y="214"/>
                  </a:cxn>
                  <a:cxn ang="0">
                    <a:pos x="39" y="254"/>
                  </a:cxn>
                  <a:cxn ang="0">
                    <a:pos x="44" y="194"/>
                  </a:cxn>
                  <a:cxn ang="0">
                    <a:pos x="54" y="179"/>
                  </a:cxn>
                  <a:cxn ang="0">
                    <a:pos x="64" y="313"/>
                  </a:cxn>
                  <a:cxn ang="0">
                    <a:pos x="74" y="338"/>
                  </a:cxn>
                  <a:cxn ang="0">
                    <a:pos x="79" y="239"/>
                  </a:cxn>
                  <a:cxn ang="0">
                    <a:pos x="89" y="214"/>
                  </a:cxn>
                  <a:cxn ang="0">
                    <a:pos x="99" y="159"/>
                  </a:cxn>
                  <a:cxn ang="0">
                    <a:pos x="109" y="35"/>
                  </a:cxn>
                  <a:cxn ang="0">
                    <a:pos x="114" y="40"/>
                  </a:cxn>
                  <a:cxn ang="0">
                    <a:pos x="124" y="124"/>
                  </a:cxn>
                  <a:cxn ang="0">
                    <a:pos x="134" y="105"/>
                  </a:cxn>
                  <a:cxn ang="0">
                    <a:pos x="144" y="80"/>
                  </a:cxn>
                  <a:cxn ang="0">
                    <a:pos x="149" y="105"/>
                  </a:cxn>
                  <a:cxn ang="0">
                    <a:pos x="158" y="55"/>
                  </a:cxn>
                  <a:cxn ang="0">
                    <a:pos x="168" y="0"/>
                  </a:cxn>
                  <a:cxn ang="0">
                    <a:pos x="178" y="60"/>
                  </a:cxn>
                  <a:cxn ang="0">
                    <a:pos x="183" y="110"/>
                  </a:cxn>
                  <a:cxn ang="0">
                    <a:pos x="193" y="105"/>
                  </a:cxn>
                  <a:cxn ang="0">
                    <a:pos x="203" y="129"/>
                  </a:cxn>
                  <a:cxn ang="0">
                    <a:pos x="213" y="139"/>
                  </a:cxn>
                  <a:cxn ang="0">
                    <a:pos x="218" y="75"/>
                  </a:cxn>
                  <a:cxn ang="0">
                    <a:pos x="228" y="50"/>
                  </a:cxn>
                  <a:cxn ang="0">
                    <a:pos x="238" y="80"/>
                  </a:cxn>
                  <a:cxn ang="0">
                    <a:pos x="248" y="80"/>
                  </a:cxn>
                  <a:cxn ang="0">
                    <a:pos x="253" y="80"/>
                  </a:cxn>
                  <a:cxn ang="0">
                    <a:pos x="263" y="115"/>
                  </a:cxn>
                  <a:cxn ang="0">
                    <a:pos x="273" y="105"/>
                  </a:cxn>
                  <a:cxn ang="0">
                    <a:pos x="283" y="70"/>
                  </a:cxn>
                  <a:cxn ang="0">
                    <a:pos x="293" y="90"/>
                  </a:cxn>
                  <a:cxn ang="0">
                    <a:pos x="302" y="100"/>
                  </a:cxn>
                  <a:cxn ang="0">
                    <a:pos x="312" y="110"/>
                  </a:cxn>
                  <a:cxn ang="0">
                    <a:pos x="317" y="139"/>
                  </a:cxn>
                  <a:cxn ang="0">
                    <a:pos x="327" y="144"/>
                  </a:cxn>
                  <a:cxn ang="0">
                    <a:pos x="337" y="129"/>
                  </a:cxn>
                  <a:cxn ang="0">
                    <a:pos x="347" y="124"/>
                  </a:cxn>
                  <a:cxn ang="0">
                    <a:pos x="357" y="124"/>
                  </a:cxn>
                  <a:cxn ang="0">
                    <a:pos x="367" y="124"/>
                  </a:cxn>
                  <a:cxn ang="0">
                    <a:pos x="377" y="129"/>
                  </a:cxn>
                  <a:cxn ang="0">
                    <a:pos x="387" y="129"/>
                  </a:cxn>
                  <a:cxn ang="0">
                    <a:pos x="397" y="120"/>
                  </a:cxn>
                  <a:cxn ang="0">
                    <a:pos x="407" y="120"/>
                  </a:cxn>
                  <a:cxn ang="0">
                    <a:pos x="417" y="115"/>
                  </a:cxn>
                  <a:cxn ang="0">
                    <a:pos x="427" y="115"/>
                  </a:cxn>
                  <a:cxn ang="0">
                    <a:pos x="437" y="120"/>
                  </a:cxn>
                  <a:cxn ang="0">
                    <a:pos x="446" y="120"/>
                  </a:cxn>
                  <a:cxn ang="0">
                    <a:pos x="456" y="120"/>
                  </a:cxn>
                  <a:cxn ang="0">
                    <a:pos x="466" y="120"/>
                  </a:cxn>
                  <a:cxn ang="0">
                    <a:pos x="476" y="115"/>
                  </a:cxn>
                  <a:cxn ang="0">
                    <a:pos x="486" y="115"/>
                  </a:cxn>
                </a:cxnLst>
                <a:rect l="0" t="0" r="r" b="b"/>
                <a:pathLst>
                  <a:path w="491" h="353">
                    <a:moveTo>
                      <a:pt x="0" y="85"/>
                    </a:moveTo>
                    <a:lnTo>
                      <a:pt x="5" y="184"/>
                    </a:lnTo>
                    <a:lnTo>
                      <a:pt x="5" y="283"/>
                    </a:lnTo>
                    <a:lnTo>
                      <a:pt x="10" y="328"/>
                    </a:lnTo>
                    <a:lnTo>
                      <a:pt x="14" y="313"/>
                    </a:lnTo>
                    <a:lnTo>
                      <a:pt x="19" y="259"/>
                    </a:lnTo>
                    <a:lnTo>
                      <a:pt x="24" y="214"/>
                    </a:lnTo>
                    <a:lnTo>
                      <a:pt x="29" y="214"/>
                    </a:lnTo>
                    <a:lnTo>
                      <a:pt x="34" y="239"/>
                    </a:lnTo>
                    <a:lnTo>
                      <a:pt x="39" y="254"/>
                    </a:lnTo>
                    <a:lnTo>
                      <a:pt x="39" y="234"/>
                    </a:lnTo>
                    <a:lnTo>
                      <a:pt x="44" y="194"/>
                    </a:lnTo>
                    <a:lnTo>
                      <a:pt x="49" y="164"/>
                    </a:lnTo>
                    <a:lnTo>
                      <a:pt x="54" y="179"/>
                    </a:lnTo>
                    <a:lnTo>
                      <a:pt x="59" y="244"/>
                    </a:lnTo>
                    <a:lnTo>
                      <a:pt x="64" y="313"/>
                    </a:lnTo>
                    <a:lnTo>
                      <a:pt x="69" y="353"/>
                    </a:lnTo>
                    <a:lnTo>
                      <a:pt x="74" y="338"/>
                    </a:lnTo>
                    <a:lnTo>
                      <a:pt x="74" y="288"/>
                    </a:lnTo>
                    <a:lnTo>
                      <a:pt x="79" y="239"/>
                    </a:lnTo>
                    <a:lnTo>
                      <a:pt x="84" y="214"/>
                    </a:lnTo>
                    <a:lnTo>
                      <a:pt x="89" y="214"/>
                    </a:lnTo>
                    <a:lnTo>
                      <a:pt x="94" y="199"/>
                    </a:lnTo>
                    <a:lnTo>
                      <a:pt x="99" y="159"/>
                    </a:lnTo>
                    <a:lnTo>
                      <a:pt x="104" y="95"/>
                    </a:lnTo>
                    <a:lnTo>
                      <a:pt x="109" y="35"/>
                    </a:lnTo>
                    <a:lnTo>
                      <a:pt x="109" y="15"/>
                    </a:lnTo>
                    <a:lnTo>
                      <a:pt x="114" y="40"/>
                    </a:lnTo>
                    <a:lnTo>
                      <a:pt x="119" y="90"/>
                    </a:lnTo>
                    <a:lnTo>
                      <a:pt x="124" y="124"/>
                    </a:lnTo>
                    <a:lnTo>
                      <a:pt x="129" y="124"/>
                    </a:lnTo>
                    <a:lnTo>
                      <a:pt x="134" y="105"/>
                    </a:lnTo>
                    <a:lnTo>
                      <a:pt x="139" y="85"/>
                    </a:lnTo>
                    <a:lnTo>
                      <a:pt x="144" y="80"/>
                    </a:lnTo>
                    <a:lnTo>
                      <a:pt x="144" y="95"/>
                    </a:lnTo>
                    <a:lnTo>
                      <a:pt x="149" y="105"/>
                    </a:lnTo>
                    <a:lnTo>
                      <a:pt x="154" y="90"/>
                    </a:lnTo>
                    <a:lnTo>
                      <a:pt x="158" y="55"/>
                    </a:lnTo>
                    <a:lnTo>
                      <a:pt x="163" y="15"/>
                    </a:lnTo>
                    <a:lnTo>
                      <a:pt x="168" y="0"/>
                    </a:lnTo>
                    <a:lnTo>
                      <a:pt x="173" y="20"/>
                    </a:lnTo>
                    <a:lnTo>
                      <a:pt x="178" y="60"/>
                    </a:lnTo>
                    <a:lnTo>
                      <a:pt x="178" y="95"/>
                    </a:lnTo>
                    <a:lnTo>
                      <a:pt x="183" y="110"/>
                    </a:lnTo>
                    <a:lnTo>
                      <a:pt x="188" y="110"/>
                    </a:lnTo>
                    <a:lnTo>
                      <a:pt x="193" y="105"/>
                    </a:lnTo>
                    <a:lnTo>
                      <a:pt x="198" y="110"/>
                    </a:lnTo>
                    <a:lnTo>
                      <a:pt x="203" y="129"/>
                    </a:lnTo>
                    <a:lnTo>
                      <a:pt x="208" y="144"/>
                    </a:lnTo>
                    <a:lnTo>
                      <a:pt x="213" y="139"/>
                    </a:lnTo>
                    <a:lnTo>
                      <a:pt x="213" y="110"/>
                    </a:lnTo>
                    <a:lnTo>
                      <a:pt x="218" y="75"/>
                    </a:lnTo>
                    <a:lnTo>
                      <a:pt x="223" y="50"/>
                    </a:lnTo>
                    <a:lnTo>
                      <a:pt x="228" y="50"/>
                    </a:lnTo>
                    <a:lnTo>
                      <a:pt x="233" y="65"/>
                    </a:lnTo>
                    <a:lnTo>
                      <a:pt x="238" y="80"/>
                    </a:lnTo>
                    <a:lnTo>
                      <a:pt x="243" y="85"/>
                    </a:lnTo>
                    <a:lnTo>
                      <a:pt x="248" y="80"/>
                    </a:lnTo>
                    <a:lnTo>
                      <a:pt x="248" y="75"/>
                    </a:lnTo>
                    <a:lnTo>
                      <a:pt x="253" y="80"/>
                    </a:lnTo>
                    <a:lnTo>
                      <a:pt x="258" y="100"/>
                    </a:lnTo>
                    <a:lnTo>
                      <a:pt x="263" y="115"/>
                    </a:lnTo>
                    <a:lnTo>
                      <a:pt x="268" y="115"/>
                    </a:lnTo>
                    <a:lnTo>
                      <a:pt x="273" y="105"/>
                    </a:lnTo>
                    <a:lnTo>
                      <a:pt x="278" y="85"/>
                    </a:lnTo>
                    <a:lnTo>
                      <a:pt x="283" y="70"/>
                    </a:lnTo>
                    <a:lnTo>
                      <a:pt x="288" y="80"/>
                    </a:lnTo>
                    <a:lnTo>
                      <a:pt x="293" y="90"/>
                    </a:lnTo>
                    <a:lnTo>
                      <a:pt x="297" y="100"/>
                    </a:lnTo>
                    <a:lnTo>
                      <a:pt x="302" y="100"/>
                    </a:lnTo>
                    <a:lnTo>
                      <a:pt x="307" y="100"/>
                    </a:lnTo>
                    <a:lnTo>
                      <a:pt x="312" y="110"/>
                    </a:lnTo>
                    <a:lnTo>
                      <a:pt x="317" y="124"/>
                    </a:lnTo>
                    <a:lnTo>
                      <a:pt x="317" y="139"/>
                    </a:lnTo>
                    <a:lnTo>
                      <a:pt x="322" y="149"/>
                    </a:lnTo>
                    <a:lnTo>
                      <a:pt x="327" y="144"/>
                    </a:lnTo>
                    <a:lnTo>
                      <a:pt x="332" y="134"/>
                    </a:lnTo>
                    <a:lnTo>
                      <a:pt x="337" y="129"/>
                    </a:lnTo>
                    <a:lnTo>
                      <a:pt x="342" y="124"/>
                    </a:lnTo>
                    <a:lnTo>
                      <a:pt x="347" y="124"/>
                    </a:lnTo>
                    <a:lnTo>
                      <a:pt x="352" y="129"/>
                    </a:lnTo>
                    <a:lnTo>
                      <a:pt x="357" y="124"/>
                    </a:lnTo>
                    <a:lnTo>
                      <a:pt x="362" y="124"/>
                    </a:lnTo>
                    <a:lnTo>
                      <a:pt x="367" y="124"/>
                    </a:lnTo>
                    <a:lnTo>
                      <a:pt x="372" y="124"/>
                    </a:lnTo>
                    <a:lnTo>
                      <a:pt x="377" y="129"/>
                    </a:lnTo>
                    <a:lnTo>
                      <a:pt x="382" y="134"/>
                    </a:lnTo>
                    <a:lnTo>
                      <a:pt x="387" y="129"/>
                    </a:lnTo>
                    <a:lnTo>
                      <a:pt x="392" y="124"/>
                    </a:lnTo>
                    <a:lnTo>
                      <a:pt x="397" y="120"/>
                    </a:lnTo>
                    <a:lnTo>
                      <a:pt x="402" y="120"/>
                    </a:lnTo>
                    <a:lnTo>
                      <a:pt x="407" y="120"/>
                    </a:lnTo>
                    <a:lnTo>
                      <a:pt x="412" y="120"/>
                    </a:lnTo>
                    <a:lnTo>
                      <a:pt x="417" y="115"/>
                    </a:lnTo>
                    <a:lnTo>
                      <a:pt x="422" y="115"/>
                    </a:lnTo>
                    <a:lnTo>
                      <a:pt x="427" y="115"/>
                    </a:lnTo>
                    <a:lnTo>
                      <a:pt x="432" y="120"/>
                    </a:lnTo>
                    <a:lnTo>
                      <a:pt x="437" y="120"/>
                    </a:lnTo>
                    <a:lnTo>
                      <a:pt x="441" y="120"/>
                    </a:lnTo>
                    <a:lnTo>
                      <a:pt x="446" y="120"/>
                    </a:lnTo>
                    <a:lnTo>
                      <a:pt x="451" y="120"/>
                    </a:lnTo>
                    <a:lnTo>
                      <a:pt x="456" y="120"/>
                    </a:lnTo>
                    <a:lnTo>
                      <a:pt x="461" y="120"/>
                    </a:lnTo>
                    <a:lnTo>
                      <a:pt x="466" y="120"/>
                    </a:lnTo>
                    <a:lnTo>
                      <a:pt x="471" y="120"/>
                    </a:lnTo>
                    <a:lnTo>
                      <a:pt x="476" y="115"/>
                    </a:lnTo>
                    <a:lnTo>
                      <a:pt x="481" y="115"/>
                    </a:lnTo>
                    <a:lnTo>
                      <a:pt x="486" y="115"/>
                    </a:lnTo>
                    <a:lnTo>
                      <a:pt x="491" y="1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7416824" cy="556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>
            <a:off x="5652120" y="2708920"/>
            <a:ext cx="122413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20072" y="6165304"/>
            <a:ext cx="358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doFFT</a:t>
            </a:r>
            <a:r>
              <a:rPr lang="en-GB" dirty="0" smtClean="0"/>
              <a:t>(composite,samplingRate,0,1)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22048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Still some leakage, but reduced!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doctortipster.com/wp-content/uploads/2012/02/neuron-network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323" y="620688"/>
            <a:ext cx="7368093" cy="57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36096" y="1772816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Red = </a:t>
            </a:r>
            <a:r>
              <a:rPr lang="en-GB" dirty="0" err="1" smtClean="0"/>
              <a:t>Hann</a:t>
            </a:r>
            <a:r>
              <a:rPr lang="en-GB" dirty="0" smtClean="0"/>
              <a:t> taper</a:t>
            </a:r>
          </a:p>
          <a:p>
            <a:r>
              <a:rPr lang="en-GB" dirty="0" smtClean="0"/>
              <a:t>Black = No taper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Note: </a:t>
            </a:r>
            <a:r>
              <a:rPr lang="en-GB" dirty="0" err="1" smtClean="0"/>
              <a:t>doFFT</a:t>
            </a:r>
            <a:r>
              <a:rPr lang="en-GB" dirty="0" smtClean="0"/>
              <a:t>(composite,samplingRate,0,1) performs </a:t>
            </a:r>
            <a:r>
              <a:rPr lang="en-GB" dirty="0" err="1" smtClean="0"/>
              <a:t>Hann</a:t>
            </a:r>
            <a:r>
              <a:rPr lang="en-GB" dirty="0" smtClean="0"/>
              <a:t> tapering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III.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Time-Frequency Analysis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988841"/>
            <a:ext cx="4508046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7016" y="1988841"/>
            <a:ext cx="4487472" cy="336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79712" y="899428"/>
            <a:ext cx="113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Stationary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971436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Non-stationary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6165304"/>
            <a:ext cx="20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timeVaryingSignal.m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7382" y="1115452"/>
            <a:ext cx="113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Stationary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043444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Non-stationary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6165304"/>
            <a:ext cx="20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timeVaryingSignal.m</a:t>
            </a:r>
            <a:endParaRPr lang="en-GB" dirty="0"/>
          </a:p>
        </p:txBody>
      </p:sp>
      <p:sp>
        <p:nvSpPr>
          <p:cNvPr id="4180" name="AutoShape 84"/>
          <p:cNvSpPr>
            <a:spLocks noChangeAspect="1" noChangeArrowheads="1" noTextEdit="1"/>
          </p:cNvSpPr>
          <p:nvPr/>
        </p:nvSpPr>
        <p:spPr bwMode="auto">
          <a:xfrm>
            <a:off x="2011363" y="1511300"/>
            <a:ext cx="5121275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82" name="Rectangle 86"/>
          <p:cNvSpPr>
            <a:spLocks noChangeArrowheads="1"/>
          </p:cNvSpPr>
          <p:nvPr/>
        </p:nvSpPr>
        <p:spPr bwMode="auto">
          <a:xfrm>
            <a:off x="2011363" y="1511300"/>
            <a:ext cx="5124450" cy="3846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47" name="Group 346"/>
          <p:cNvGrpSpPr/>
          <p:nvPr/>
        </p:nvGrpSpPr>
        <p:grpSpPr>
          <a:xfrm>
            <a:off x="719047" y="1731963"/>
            <a:ext cx="3420905" cy="4274820"/>
            <a:chOff x="2319338" y="1731963"/>
            <a:chExt cx="2073276" cy="3562350"/>
          </a:xfrm>
        </p:grpSpPr>
        <p:sp>
          <p:nvSpPr>
            <p:cNvPr id="4355" name="Rectangle 259"/>
            <p:cNvSpPr>
              <a:spLocks noChangeArrowheads="1"/>
            </p:cNvSpPr>
            <p:nvPr/>
          </p:nvSpPr>
          <p:spPr bwMode="auto">
            <a:xfrm>
              <a:off x="2673351" y="1803400"/>
              <a:ext cx="1719263" cy="31210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6" name="Rectangle 260"/>
            <p:cNvSpPr>
              <a:spLocks noChangeArrowheads="1"/>
            </p:cNvSpPr>
            <p:nvPr/>
          </p:nvSpPr>
          <p:spPr bwMode="auto">
            <a:xfrm>
              <a:off x="2673351" y="1803400"/>
              <a:ext cx="1719263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7" name="Line 261"/>
            <p:cNvSpPr>
              <a:spLocks noChangeShapeType="1"/>
            </p:cNvSpPr>
            <p:nvPr/>
          </p:nvSpPr>
          <p:spPr bwMode="auto">
            <a:xfrm>
              <a:off x="2673351" y="4924425"/>
              <a:ext cx="17192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8" name="Line 262"/>
            <p:cNvSpPr>
              <a:spLocks noChangeShapeType="1"/>
            </p:cNvSpPr>
            <p:nvPr/>
          </p:nvSpPr>
          <p:spPr bwMode="auto">
            <a:xfrm flipV="1">
              <a:off x="2673351" y="1803400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9" name="Line 263"/>
            <p:cNvSpPr>
              <a:spLocks noChangeShapeType="1"/>
            </p:cNvSpPr>
            <p:nvPr/>
          </p:nvSpPr>
          <p:spPr bwMode="auto">
            <a:xfrm flipV="1">
              <a:off x="2957513" y="4892675"/>
              <a:ext cx="1588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0" name="Rectangle 264"/>
            <p:cNvSpPr>
              <a:spLocks noChangeArrowheads="1"/>
            </p:cNvSpPr>
            <p:nvPr/>
          </p:nvSpPr>
          <p:spPr bwMode="auto">
            <a:xfrm>
              <a:off x="2925763" y="495617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1" name="Line 265"/>
            <p:cNvSpPr>
              <a:spLocks noChangeShapeType="1"/>
            </p:cNvSpPr>
            <p:nvPr/>
          </p:nvSpPr>
          <p:spPr bwMode="auto">
            <a:xfrm flipV="1">
              <a:off x="3532188" y="4892675"/>
              <a:ext cx="1588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2" name="Rectangle 266"/>
            <p:cNvSpPr>
              <a:spLocks noChangeArrowheads="1"/>
            </p:cNvSpPr>
            <p:nvPr/>
          </p:nvSpPr>
          <p:spPr bwMode="auto">
            <a:xfrm>
              <a:off x="3502026" y="495617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3" name="Line 267"/>
            <p:cNvSpPr>
              <a:spLocks noChangeShapeType="1"/>
            </p:cNvSpPr>
            <p:nvPr/>
          </p:nvSpPr>
          <p:spPr bwMode="auto">
            <a:xfrm flipV="1">
              <a:off x="4100513" y="4892675"/>
              <a:ext cx="1588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4" name="Rectangle 268"/>
            <p:cNvSpPr>
              <a:spLocks noChangeArrowheads="1"/>
            </p:cNvSpPr>
            <p:nvPr/>
          </p:nvSpPr>
          <p:spPr bwMode="auto">
            <a:xfrm>
              <a:off x="4068763" y="495617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5" name="Line 269"/>
            <p:cNvSpPr>
              <a:spLocks noChangeShapeType="1"/>
            </p:cNvSpPr>
            <p:nvPr/>
          </p:nvSpPr>
          <p:spPr bwMode="auto">
            <a:xfrm>
              <a:off x="2673351" y="4924425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6" name="Rectangle 270"/>
            <p:cNvSpPr>
              <a:spLocks noChangeArrowheads="1"/>
            </p:cNvSpPr>
            <p:nvPr/>
          </p:nvSpPr>
          <p:spPr bwMode="auto">
            <a:xfrm>
              <a:off x="2524126" y="48529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7" name="Line 271"/>
            <p:cNvSpPr>
              <a:spLocks noChangeShapeType="1"/>
            </p:cNvSpPr>
            <p:nvPr/>
          </p:nvSpPr>
          <p:spPr bwMode="auto">
            <a:xfrm>
              <a:off x="2673351" y="4640263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8" name="Rectangle 272"/>
            <p:cNvSpPr>
              <a:spLocks noChangeArrowheads="1"/>
            </p:cNvSpPr>
            <p:nvPr/>
          </p:nvSpPr>
          <p:spPr bwMode="auto">
            <a:xfrm>
              <a:off x="2524126" y="45688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9" name="Line 273"/>
            <p:cNvSpPr>
              <a:spLocks noChangeShapeType="1"/>
            </p:cNvSpPr>
            <p:nvPr/>
          </p:nvSpPr>
          <p:spPr bwMode="auto">
            <a:xfrm>
              <a:off x="2673351" y="4356100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0" name="Rectangle 274"/>
            <p:cNvSpPr>
              <a:spLocks noChangeArrowheads="1"/>
            </p:cNvSpPr>
            <p:nvPr/>
          </p:nvSpPr>
          <p:spPr bwMode="auto">
            <a:xfrm>
              <a:off x="2524126" y="4286250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71" name="Line 275"/>
            <p:cNvSpPr>
              <a:spLocks noChangeShapeType="1"/>
            </p:cNvSpPr>
            <p:nvPr/>
          </p:nvSpPr>
          <p:spPr bwMode="auto">
            <a:xfrm>
              <a:off x="2673351" y="4073525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2" name="Rectangle 276"/>
            <p:cNvSpPr>
              <a:spLocks noChangeArrowheads="1"/>
            </p:cNvSpPr>
            <p:nvPr/>
          </p:nvSpPr>
          <p:spPr bwMode="auto">
            <a:xfrm>
              <a:off x="2524126" y="40020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73" name="Line 277"/>
            <p:cNvSpPr>
              <a:spLocks noChangeShapeType="1"/>
            </p:cNvSpPr>
            <p:nvPr/>
          </p:nvSpPr>
          <p:spPr bwMode="auto">
            <a:xfrm>
              <a:off x="2673351" y="3789363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4" name="Rectangle 278"/>
            <p:cNvSpPr>
              <a:spLocks noChangeArrowheads="1"/>
            </p:cNvSpPr>
            <p:nvPr/>
          </p:nvSpPr>
          <p:spPr bwMode="auto">
            <a:xfrm>
              <a:off x="2524126" y="37179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75" name="Line 279"/>
            <p:cNvSpPr>
              <a:spLocks noChangeShapeType="1"/>
            </p:cNvSpPr>
            <p:nvPr/>
          </p:nvSpPr>
          <p:spPr bwMode="auto">
            <a:xfrm>
              <a:off x="2673351" y="3505200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6" name="Rectangle 280"/>
            <p:cNvSpPr>
              <a:spLocks noChangeArrowheads="1"/>
            </p:cNvSpPr>
            <p:nvPr/>
          </p:nvSpPr>
          <p:spPr bwMode="auto">
            <a:xfrm>
              <a:off x="2563813" y="3433763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77" name="Line 281"/>
            <p:cNvSpPr>
              <a:spLocks noChangeShapeType="1"/>
            </p:cNvSpPr>
            <p:nvPr/>
          </p:nvSpPr>
          <p:spPr bwMode="auto">
            <a:xfrm>
              <a:off x="2673351" y="3221038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8" name="Rectangle 282"/>
            <p:cNvSpPr>
              <a:spLocks noChangeArrowheads="1"/>
            </p:cNvSpPr>
            <p:nvPr/>
          </p:nvSpPr>
          <p:spPr bwMode="auto">
            <a:xfrm>
              <a:off x="2563813" y="3151188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79" name="Line 283"/>
            <p:cNvSpPr>
              <a:spLocks noChangeShapeType="1"/>
            </p:cNvSpPr>
            <p:nvPr/>
          </p:nvSpPr>
          <p:spPr bwMode="auto">
            <a:xfrm>
              <a:off x="2673351" y="2938463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0" name="Rectangle 284"/>
            <p:cNvSpPr>
              <a:spLocks noChangeArrowheads="1"/>
            </p:cNvSpPr>
            <p:nvPr/>
          </p:nvSpPr>
          <p:spPr bwMode="auto">
            <a:xfrm>
              <a:off x="2563813" y="286702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1" name="Line 285"/>
            <p:cNvSpPr>
              <a:spLocks noChangeShapeType="1"/>
            </p:cNvSpPr>
            <p:nvPr/>
          </p:nvSpPr>
          <p:spPr bwMode="auto">
            <a:xfrm>
              <a:off x="2673351" y="2654300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2" name="Rectangle 286"/>
            <p:cNvSpPr>
              <a:spLocks noChangeArrowheads="1"/>
            </p:cNvSpPr>
            <p:nvPr/>
          </p:nvSpPr>
          <p:spPr bwMode="auto">
            <a:xfrm>
              <a:off x="2563813" y="2582863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3" name="Line 287"/>
            <p:cNvSpPr>
              <a:spLocks noChangeShapeType="1"/>
            </p:cNvSpPr>
            <p:nvPr/>
          </p:nvSpPr>
          <p:spPr bwMode="auto">
            <a:xfrm>
              <a:off x="2673351" y="2370138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4" name="Rectangle 288"/>
            <p:cNvSpPr>
              <a:spLocks noChangeArrowheads="1"/>
            </p:cNvSpPr>
            <p:nvPr/>
          </p:nvSpPr>
          <p:spPr bwMode="auto">
            <a:xfrm>
              <a:off x="2563813" y="2300288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5" name="Line 289"/>
            <p:cNvSpPr>
              <a:spLocks noChangeShapeType="1"/>
            </p:cNvSpPr>
            <p:nvPr/>
          </p:nvSpPr>
          <p:spPr bwMode="auto">
            <a:xfrm>
              <a:off x="2673351" y="2085975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6" name="Rectangle 290"/>
            <p:cNvSpPr>
              <a:spLocks noChangeArrowheads="1"/>
            </p:cNvSpPr>
            <p:nvPr/>
          </p:nvSpPr>
          <p:spPr bwMode="auto">
            <a:xfrm>
              <a:off x="2563813" y="201612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7" name="Line 291"/>
            <p:cNvSpPr>
              <a:spLocks noChangeShapeType="1"/>
            </p:cNvSpPr>
            <p:nvPr/>
          </p:nvSpPr>
          <p:spPr bwMode="auto">
            <a:xfrm>
              <a:off x="2673351" y="1803400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8" name="Rectangle 292"/>
            <p:cNvSpPr>
              <a:spLocks noChangeArrowheads="1"/>
            </p:cNvSpPr>
            <p:nvPr/>
          </p:nvSpPr>
          <p:spPr bwMode="auto">
            <a:xfrm>
              <a:off x="2563813" y="1731963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9" name="Freeform 293"/>
            <p:cNvSpPr>
              <a:spLocks/>
            </p:cNvSpPr>
            <p:nvPr/>
          </p:nvSpPr>
          <p:spPr bwMode="auto">
            <a:xfrm>
              <a:off x="2673351" y="2717800"/>
              <a:ext cx="401638" cy="1552575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5" y="307"/>
                </a:cxn>
                <a:cxn ang="0">
                  <a:pos x="10" y="164"/>
                </a:cxn>
                <a:cxn ang="0">
                  <a:pos x="20" y="521"/>
                </a:cxn>
                <a:cxn ang="0">
                  <a:pos x="25" y="586"/>
                </a:cxn>
                <a:cxn ang="0">
                  <a:pos x="30" y="978"/>
                </a:cxn>
                <a:cxn ang="0">
                  <a:pos x="35" y="322"/>
                </a:cxn>
                <a:cxn ang="0">
                  <a:pos x="45" y="521"/>
                </a:cxn>
                <a:cxn ang="0">
                  <a:pos x="50" y="541"/>
                </a:cxn>
                <a:cxn ang="0">
                  <a:pos x="55" y="556"/>
                </a:cxn>
                <a:cxn ang="0">
                  <a:pos x="60" y="417"/>
                </a:cxn>
                <a:cxn ang="0">
                  <a:pos x="70" y="303"/>
                </a:cxn>
                <a:cxn ang="0">
                  <a:pos x="75" y="566"/>
                </a:cxn>
                <a:cxn ang="0">
                  <a:pos x="80" y="531"/>
                </a:cxn>
                <a:cxn ang="0">
                  <a:pos x="90" y="834"/>
                </a:cxn>
                <a:cxn ang="0">
                  <a:pos x="95" y="342"/>
                </a:cxn>
                <a:cxn ang="0">
                  <a:pos x="99" y="451"/>
                </a:cxn>
                <a:cxn ang="0">
                  <a:pos x="109" y="154"/>
                </a:cxn>
                <a:cxn ang="0">
                  <a:pos x="114" y="665"/>
                </a:cxn>
                <a:cxn ang="0">
                  <a:pos x="119" y="888"/>
                </a:cxn>
                <a:cxn ang="0">
                  <a:pos x="124" y="337"/>
                </a:cxn>
                <a:cxn ang="0">
                  <a:pos x="129" y="814"/>
                </a:cxn>
                <a:cxn ang="0">
                  <a:pos x="134" y="556"/>
                </a:cxn>
                <a:cxn ang="0">
                  <a:pos x="139" y="49"/>
                </a:cxn>
                <a:cxn ang="0">
                  <a:pos x="144" y="625"/>
                </a:cxn>
                <a:cxn ang="0">
                  <a:pos x="149" y="253"/>
                </a:cxn>
                <a:cxn ang="0">
                  <a:pos x="154" y="253"/>
                </a:cxn>
                <a:cxn ang="0">
                  <a:pos x="159" y="933"/>
                </a:cxn>
                <a:cxn ang="0">
                  <a:pos x="169" y="566"/>
                </a:cxn>
                <a:cxn ang="0">
                  <a:pos x="174" y="551"/>
                </a:cxn>
                <a:cxn ang="0">
                  <a:pos x="179" y="114"/>
                </a:cxn>
                <a:cxn ang="0">
                  <a:pos x="189" y="347"/>
                </a:cxn>
                <a:cxn ang="0">
                  <a:pos x="194" y="501"/>
                </a:cxn>
                <a:cxn ang="0">
                  <a:pos x="199" y="734"/>
                </a:cxn>
                <a:cxn ang="0">
                  <a:pos x="204" y="625"/>
                </a:cxn>
                <a:cxn ang="0">
                  <a:pos x="214" y="362"/>
                </a:cxn>
                <a:cxn ang="0">
                  <a:pos x="219" y="501"/>
                </a:cxn>
                <a:cxn ang="0">
                  <a:pos x="224" y="327"/>
                </a:cxn>
                <a:cxn ang="0">
                  <a:pos x="234" y="650"/>
                </a:cxn>
                <a:cxn ang="0">
                  <a:pos x="239" y="377"/>
                </a:cxn>
                <a:cxn ang="0">
                  <a:pos x="243" y="625"/>
                </a:cxn>
                <a:cxn ang="0">
                  <a:pos x="253" y="357"/>
                </a:cxn>
              </a:cxnLst>
              <a:rect l="0" t="0" r="r" b="b"/>
              <a:pathLst>
                <a:path w="253" h="978">
                  <a:moveTo>
                    <a:pt x="0" y="496"/>
                  </a:moveTo>
                  <a:lnTo>
                    <a:pt x="0" y="730"/>
                  </a:lnTo>
                  <a:lnTo>
                    <a:pt x="0" y="516"/>
                  </a:lnTo>
                  <a:lnTo>
                    <a:pt x="5" y="293"/>
                  </a:lnTo>
                  <a:lnTo>
                    <a:pt x="5" y="238"/>
                  </a:lnTo>
                  <a:lnTo>
                    <a:pt x="5" y="307"/>
                  </a:lnTo>
                  <a:lnTo>
                    <a:pt x="10" y="327"/>
                  </a:lnTo>
                  <a:lnTo>
                    <a:pt x="10" y="94"/>
                  </a:lnTo>
                  <a:lnTo>
                    <a:pt x="10" y="164"/>
                  </a:lnTo>
                  <a:lnTo>
                    <a:pt x="15" y="432"/>
                  </a:lnTo>
                  <a:lnTo>
                    <a:pt x="15" y="725"/>
                  </a:lnTo>
                  <a:lnTo>
                    <a:pt x="20" y="521"/>
                  </a:lnTo>
                  <a:lnTo>
                    <a:pt x="20" y="278"/>
                  </a:lnTo>
                  <a:lnTo>
                    <a:pt x="20" y="437"/>
                  </a:lnTo>
                  <a:lnTo>
                    <a:pt x="25" y="586"/>
                  </a:lnTo>
                  <a:lnTo>
                    <a:pt x="25" y="526"/>
                  </a:lnTo>
                  <a:lnTo>
                    <a:pt x="30" y="581"/>
                  </a:lnTo>
                  <a:lnTo>
                    <a:pt x="30" y="978"/>
                  </a:lnTo>
                  <a:lnTo>
                    <a:pt x="30" y="938"/>
                  </a:lnTo>
                  <a:lnTo>
                    <a:pt x="35" y="665"/>
                  </a:lnTo>
                  <a:lnTo>
                    <a:pt x="35" y="322"/>
                  </a:lnTo>
                  <a:lnTo>
                    <a:pt x="40" y="476"/>
                  </a:lnTo>
                  <a:lnTo>
                    <a:pt x="40" y="645"/>
                  </a:lnTo>
                  <a:lnTo>
                    <a:pt x="45" y="521"/>
                  </a:lnTo>
                  <a:lnTo>
                    <a:pt x="45" y="456"/>
                  </a:lnTo>
                  <a:lnTo>
                    <a:pt x="45" y="625"/>
                  </a:lnTo>
                  <a:lnTo>
                    <a:pt x="50" y="541"/>
                  </a:lnTo>
                  <a:lnTo>
                    <a:pt x="50" y="10"/>
                  </a:lnTo>
                  <a:lnTo>
                    <a:pt x="55" y="0"/>
                  </a:lnTo>
                  <a:lnTo>
                    <a:pt x="55" y="556"/>
                  </a:lnTo>
                  <a:lnTo>
                    <a:pt x="60" y="451"/>
                  </a:lnTo>
                  <a:lnTo>
                    <a:pt x="60" y="362"/>
                  </a:lnTo>
                  <a:lnTo>
                    <a:pt x="60" y="417"/>
                  </a:lnTo>
                  <a:lnTo>
                    <a:pt x="65" y="531"/>
                  </a:lnTo>
                  <a:lnTo>
                    <a:pt x="65" y="228"/>
                  </a:lnTo>
                  <a:lnTo>
                    <a:pt x="70" y="303"/>
                  </a:lnTo>
                  <a:lnTo>
                    <a:pt x="70" y="893"/>
                  </a:lnTo>
                  <a:lnTo>
                    <a:pt x="75" y="953"/>
                  </a:lnTo>
                  <a:lnTo>
                    <a:pt x="75" y="566"/>
                  </a:lnTo>
                  <a:lnTo>
                    <a:pt x="80" y="645"/>
                  </a:lnTo>
                  <a:lnTo>
                    <a:pt x="80" y="660"/>
                  </a:lnTo>
                  <a:lnTo>
                    <a:pt x="80" y="531"/>
                  </a:lnTo>
                  <a:lnTo>
                    <a:pt x="85" y="382"/>
                  </a:lnTo>
                  <a:lnTo>
                    <a:pt x="85" y="630"/>
                  </a:lnTo>
                  <a:lnTo>
                    <a:pt x="90" y="834"/>
                  </a:lnTo>
                  <a:lnTo>
                    <a:pt x="90" y="238"/>
                  </a:lnTo>
                  <a:lnTo>
                    <a:pt x="95" y="149"/>
                  </a:lnTo>
                  <a:lnTo>
                    <a:pt x="95" y="342"/>
                  </a:lnTo>
                  <a:lnTo>
                    <a:pt x="99" y="303"/>
                  </a:lnTo>
                  <a:lnTo>
                    <a:pt x="99" y="208"/>
                  </a:lnTo>
                  <a:lnTo>
                    <a:pt x="99" y="451"/>
                  </a:lnTo>
                  <a:lnTo>
                    <a:pt x="104" y="650"/>
                  </a:lnTo>
                  <a:lnTo>
                    <a:pt x="104" y="387"/>
                  </a:lnTo>
                  <a:lnTo>
                    <a:pt x="109" y="154"/>
                  </a:lnTo>
                  <a:lnTo>
                    <a:pt x="109" y="144"/>
                  </a:lnTo>
                  <a:lnTo>
                    <a:pt x="109" y="595"/>
                  </a:lnTo>
                  <a:lnTo>
                    <a:pt x="114" y="665"/>
                  </a:lnTo>
                  <a:lnTo>
                    <a:pt x="114" y="610"/>
                  </a:lnTo>
                  <a:lnTo>
                    <a:pt x="119" y="744"/>
                  </a:lnTo>
                  <a:lnTo>
                    <a:pt x="119" y="888"/>
                  </a:lnTo>
                  <a:lnTo>
                    <a:pt x="119" y="591"/>
                  </a:lnTo>
                  <a:lnTo>
                    <a:pt x="124" y="347"/>
                  </a:lnTo>
                  <a:lnTo>
                    <a:pt x="124" y="337"/>
                  </a:lnTo>
                  <a:lnTo>
                    <a:pt x="124" y="556"/>
                  </a:lnTo>
                  <a:lnTo>
                    <a:pt x="129" y="784"/>
                  </a:lnTo>
                  <a:lnTo>
                    <a:pt x="129" y="814"/>
                  </a:lnTo>
                  <a:lnTo>
                    <a:pt x="129" y="660"/>
                  </a:lnTo>
                  <a:lnTo>
                    <a:pt x="134" y="511"/>
                  </a:lnTo>
                  <a:lnTo>
                    <a:pt x="134" y="556"/>
                  </a:lnTo>
                  <a:lnTo>
                    <a:pt x="134" y="486"/>
                  </a:lnTo>
                  <a:lnTo>
                    <a:pt x="139" y="258"/>
                  </a:lnTo>
                  <a:lnTo>
                    <a:pt x="139" y="49"/>
                  </a:lnTo>
                  <a:lnTo>
                    <a:pt x="139" y="69"/>
                  </a:lnTo>
                  <a:lnTo>
                    <a:pt x="144" y="322"/>
                  </a:lnTo>
                  <a:lnTo>
                    <a:pt x="144" y="625"/>
                  </a:lnTo>
                  <a:lnTo>
                    <a:pt x="144" y="447"/>
                  </a:lnTo>
                  <a:lnTo>
                    <a:pt x="149" y="268"/>
                  </a:lnTo>
                  <a:lnTo>
                    <a:pt x="149" y="253"/>
                  </a:lnTo>
                  <a:lnTo>
                    <a:pt x="149" y="362"/>
                  </a:lnTo>
                  <a:lnTo>
                    <a:pt x="154" y="422"/>
                  </a:lnTo>
                  <a:lnTo>
                    <a:pt x="154" y="253"/>
                  </a:lnTo>
                  <a:lnTo>
                    <a:pt x="154" y="347"/>
                  </a:lnTo>
                  <a:lnTo>
                    <a:pt x="159" y="635"/>
                  </a:lnTo>
                  <a:lnTo>
                    <a:pt x="159" y="933"/>
                  </a:lnTo>
                  <a:lnTo>
                    <a:pt x="164" y="720"/>
                  </a:lnTo>
                  <a:lnTo>
                    <a:pt x="164" y="442"/>
                  </a:lnTo>
                  <a:lnTo>
                    <a:pt x="169" y="566"/>
                  </a:lnTo>
                  <a:lnTo>
                    <a:pt x="169" y="680"/>
                  </a:lnTo>
                  <a:lnTo>
                    <a:pt x="169" y="541"/>
                  </a:lnTo>
                  <a:lnTo>
                    <a:pt x="174" y="551"/>
                  </a:lnTo>
                  <a:lnTo>
                    <a:pt x="174" y="874"/>
                  </a:lnTo>
                  <a:lnTo>
                    <a:pt x="179" y="794"/>
                  </a:lnTo>
                  <a:lnTo>
                    <a:pt x="179" y="114"/>
                  </a:lnTo>
                  <a:lnTo>
                    <a:pt x="184" y="268"/>
                  </a:lnTo>
                  <a:lnTo>
                    <a:pt x="184" y="447"/>
                  </a:lnTo>
                  <a:lnTo>
                    <a:pt x="189" y="347"/>
                  </a:lnTo>
                  <a:lnTo>
                    <a:pt x="189" y="307"/>
                  </a:lnTo>
                  <a:lnTo>
                    <a:pt x="189" y="546"/>
                  </a:lnTo>
                  <a:lnTo>
                    <a:pt x="194" y="501"/>
                  </a:lnTo>
                  <a:lnTo>
                    <a:pt x="194" y="54"/>
                  </a:lnTo>
                  <a:lnTo>
                    <a:pt x="199" y="84"/>
                  </a:lnTo>
                  <a:lnTo>
                    <a:pt x="199" y="734"/>
                  </a:lnTo>
                  <a:lnTo>
                    <a:pt x="204" y="645"/>
                  </a:lnTo>
                  <a:lnTo>
                    <a:pt x="204" y="566"/>
                  </a:lnTo>
                  <a:lnTo>
                    <a:pt x="204" y="625"/>
                  </a:lnTo>
                  <a:lnTo>
                    <a:pt x="209" y="734"/>
                  </a:lnTo>
                  <a:lnTo>
                    <a:pt x="209" y="541"/>
                  </a:lnTo>
                  <a:lnTo>
                    <a:pt x="214" y="362"/>
                  </a:lnTo>
                  <a:lnTo>
                    <a:pt x="214" y="918"/>
                  </a:lnTo>
                  <a:lnTo>
                    <a:pt x="219" y="938"/>
                  </a:lnTo>
                  <a:lnTo>
                    <a:pt x="219" y="501"/>
                  </a:lnTo>
                  <a:lnTo>
                    <a:pt x="224" y="432"/>
                  </a:lnTo>
                  <a:lnTo>
                    <a:pt x="224" y="481"/>
                  </a:lnTo>
                  <a:lnTo>
                    <a:pt x="224" y="327"/>
                  </a:lnTo>
                  <a:lnTo>
                    <a:pt x="229" y="173"/>
                  </a:lnTo>
                  <a:lnTo>
                    <a:pt x="229" y="432"/>
                  </a:lnTo>
                  <a:lnTo>
                    <a:pt x="234" y="650"/>
                  </a:lnTo>
                  <a:lnTo>
                    <a:pt x="234" y="149"/>
                  </a:lnTo>
                  <a:lnTo>
                    <a:pt x="239" y="99"/>
                  </a:lnTo>
                  <a:lnTo>
                    <a:pt x="239" y="377"/>
                  </a:lnTo>
                  <a:lnTo>
                    <a:pt x="243" y="377"/>
                  </a:lnTo>
                  <a:lnTo>
                    <a:pt x="243" y="322"/>
                  </a:lnTo>
                  <a:lnTo>
                    <a:pt x="243" y="625"/>
                  </a:lnTo>
                  <a:lnTo>
                    <a:pt x="248" y="844"/>
                  </a:lnTo>
                  <a:lnTo>
                    <a:pt x="248" y="600"/>
                  </a:lnTo>
                  <a:lnTo>
                    <a:pt x="253" y="357"/>
                  </a:lnTo>
                  <a:lnTo>
                    <a:pt x="253" y="337"/>
                  </a:lnTo>
                  <a:lnTo>
                    <a:pt x="253" y="5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0" name="Freeform 294"/>
            <p:cNvSpPr>
              <a:spLocks/>
            </p:cNvSpPr>
            <p:nvPr/>
          </p:nvSpPr>
          <p:spPr bwMode="auto">
            <a:xfrm>
              <a:off x="3074988" y="2717800"/>
              <a:ext cx="411163" cy="1568450"/>
            </a:xfrm>
            <a:custGeom>
              <a:avLst/>
              <a:gdLst/>
              <a:ahLst/>
              <a:cxnLst>
                <a:cxn ang="0">
                  <a:pos x="5" y="779"/>
                </a:cxn>
                <a:cxn ang="0">
                  <a:pos x="10" y="839"/>
                </a:cxn>
                <a:cxn ang="0">
                  <a:pos x="15" y="154"/>
                </a:cxn>
                <a:cxn ang="0">
                  <a:pos x="20" y="605"/>
                </a:cxn>
                <a:cxn ang="0">
                  <a:pos x="25" y="422"/>
                </a:cxn>
                <a:cxn ang="0">
                  <a:pos x="30" y="34"/>
                </a:cxn>
                <a:cxn ang="0">
                  <a:pos x="35" y="759"/>
                </a:cxn>
                <a:cxn ang="0">
                  <a:pos x="40" y="571"/>
                </a:cxn>
                <a:cxn ang="0">
                  <a:pos x="50" y="501"/>
                </a:cxn>
                <a:cxn ang="0">
                  <a:pos x="55" y="725"/>
                </a:cxn>
                <a:cxn ang="0">
                  <a:pos x="60" y="531"/>
                </a:cxn>
                <a:cxn ang="0">
                  <a:pos x="65" y="665"/>
                </a:cxn>
                <a:cxn ang="0">
                  <a:pos x="75" y="198"/>
                </a:cxn>
                <a:cxn ang="0">
                  <a:pos x="80" y="551"/>
                </a:cxn>
                <a:cxn ang="0">
                  <a:pos x="90" y="293"/>
                </a:cxn>
                <a:cxn ang="0">
                  <a:pos x="95" y="660"/>
                </a:cxn>
                <a:cxn ang="0">
                  <a:pos x="100" y="471"/>
                </a:cxn>
                <a:cxn ang="0">
                  <a:pos x="110" y="730"/>
                </a:cxn>
                <a:cxn ang="0">
                  <a:pos x="115" y="327"/>
                </a:cxn>
                <a:cxn ang="0">
                  <a:pos x="120" y="432"/>
                </a:cxn>
                <a:cxn ang="0">
                  <a:pos x="125" y="521"/>
                </a:cxn>
                <a:cxn ang="0">
                  <a:pos x="130" y="586"/>
                </a:cxn>
                <a:cxn ang="0">
                  <a:pos x="135" y="581"/>
                </a:cxn>
                <a:cxn ang="0">
                  <a:pos x="139" y="665"/>
                </a:cxn>
                <a:cxn ang="0">
                  <a:pos x="144" y="476"/>
                </a:cxn>
                <a:cxn ang="0">
                  <a:pos x="149" y="456"/>
                </a:cxn>
                <a:cxn ang="0">
                  <a:pos x="154" y="541"/>
                </a:cxn>
                <a:cxn ang="0">
                  <a:pos x="164" y="233"/>
                </a:cxn>
                <a:cxn ang="0">
                  <a:pos x="169" y="362"/>
                </a:cxn>
                <a:cxn ang="0">
                  <a:pos x="174" y="228"/>
                </a:cxn>
                <a:cxn ang="0">
                  <a:pos x="179" y="953"/>
                </a:cxn>
                <a:cxn ang="0">
                  <a:pos x="184" y="645"/>
                </a:cxn>
                <a:cxn ang="0">
                  <a:pos x="194" y="412"/>
                </a:cxn>
                <a:cxn ang="0">
                  <a:pos x="199" y="521"/>
                </a:cxn>
                <a:cxn ang="0">
                  <a:pos x="204" y="342"/>
                </a:cxn>
                <a:cxn ang="0">
                  <a:pos x="209" y="650"/>
                </a:cxn>
                <a:cxn ang="0">
                  <a:pos x="219" y="144"/>
                </a:cxn>
                <a:cxn ang="0">
                  <a:pos x="224" y="744"/>
                </a:cxn>
                <a:cxn ang="0">
                  <a:pos x="234" y="337"/>
                </a:cxn>
                <a:cxn ang="0">
                  <a:pos x="239" y="506"/>
                </a:cxn>
                <a:cxn ang="0">
                  <a:pos x="249" y="49"/>
                </a:cxn>
                <a:cxn ang="0">
                  <a:pos x="254" y="625"/>
                </a:cxn>
              </a:cxnLst>
              <a:rect l="0" t="0" r="r" b="b"/>
              <a:pathLst>
                <a:path w="259" h="988">
                  <a:moveTo>
                    <a:pt x="0" y="536"/>
                  </a:moveTo>
                  <a:lnTo>
                    <a:pt x="5" y="739"/>
                  </a:lnTo>
                  <a:lnTo>
                    <a:pt x="5" y="779"/>
                  </a:lnTo>
                  <a:lnTo>
                    <a:pt x="5" y="645"/>
                  </a:lnTo>
                  <a:lnTo>
                    <a:pt x="10" y="739"/>
                  </a:lnTo>
                  <a:lnTo>
                    <a:pt x="10" y="839"/>
                  </a:lnTo>
                  <a:lnTo>
                    <a:pt x="10" y="749"/>
                  </a:lnTo>
                  <a:lnTo>
                    <a:pt x="15" y="466"/>
                  </a:lnTo>
                  <a:lnTo>
                    <a:pt x="15" y="154"/>
                  </a:lnTo>
                  <a:lnTo>
                    <a:pt x="15" y="357"/>
                  </a:lnTo>
                  <a:lnTo>
                    <a:pt x="20" y="576"/>
                  </a:lnTo>
                  <a:lnTo>
                    <a:pt x="20" y="605"/>
                  </a:lnTo>
                  <a:lnTo>
                    <a:pt x="20" y="456"/>
                  </a:lnTo>
                  <a:lnTo>
                    <a:pt x="25" y="327"/>
                  </a:lnTo>
                  <a:lnTo>
                    <a:pt x="25" y="422"/>
                  </a:lnTo>
                  <a:lnTo>
                    <a:pt x="25" y="387"/>
                  </a:lnTo>
                  <a:lnTo>
                    <a:pt x="30" y="198"/>
                  </a:lnTo>
                  <a:lnTo>
                    <a:pt x="30" y="34"/>
                  </a:lnTo>
                  <a:lnTo>
                    <a:pt x="30" y="94"/>
                  </a:lnTo>
                  <a:lnTo>
                    <a:pt x="35" y="387"/>
                  </a:lnTo>
                  <a:lnTo>
                    <a:pt x="35" y="759"/>
                  </a:lnTo>
                  <a:lnTo>
                    <a:pt x="40" y="615"/>
                  </a:lnTo>
                  <a:lnTo>
                    <a:pt x="40" y="456"/>
                  </a:lnTo>
                  <a:lnTo>
                    <a:pt x="40" y="571"/>
                  </a:lnTo>
                  <a:lnTo>
                    <a:pt x="45" y="625"/>
                  </a:lnTo>
                  <a:lnTo>
                    <a:pt x="45" y="432"/>
                  </a:lnTo>
                  <a:lnTo>
                    <a:pt x="50" y="501"/>
                  </a:lnTo>
                  <a:lnTo>
                    <a:pt x="50" y="988"/>
                  </a:lnTo>
                  <a:lnTo>
                    <a:pt x="50" y="978"/>
                  </a:lnTo>
                  <a:lnTo>
                    <a:pt x="55" y="725"/>
                  </a:lnTo>
                  <a:lnTo>
                    <a:pt x="55" y="362"/>
                  </a:lnTo>
                  <a:lnTo>
                    <a:pt x="60" y="451"/>
                  </a:lnTo>
                  <a:lnTo>
                    <a:pt x="60" y="531"/>
                  </a:lnTo>
                  <a:lnTo>
                    <a:pt x="60" y="342"/>
                  </a:lnTo>
                  <a:lnTo>
                    <a:pt x="65" y="347"/>
                  </a:lnTo>
                  <a:lnTo>
                    <a:pt x="65" y="665"/>
                  </a:lnTo>
                  <a:lnTo>
                    <a:pt x="70" y="605"/>
                  </a:lnTo>
                  <a:lnTo>
                    <a:pt x="70" y="10"/>
                  </a:lnTo>
                  <a:lnTo>
                    <a:pt x="75" y="198"/>
                  </a:lnTo>
                  <a:lnTo>
                    <a:pt x="75" y="461"/>
                  </a:lnTo>
                  <a:lnTo>
                    <a:pt x="80" y="402"/>
                  </a:lnTo>
                  <a:lnTo>
                    <a:pt x="80" y="551"/>
                  </a:lnTo>
                  <a:lnTo>
                    <a:pt x="85" y="710"/>
                  </a:lnTo>
                  <a:lnTo>
                    <a:pt x="85" y="263"/>
                  </a:lnTo>
                  <a:lnTo>
                    <a:pt x="90" y="293"/>
                  </a:lnTo>
                  <a:lnTo>
                    <a:pt x="90" y="824"/>
                  </a:lnTo>
                  <a:lnTo>
                    <a:pt x="95" y="893"/>
                  </a:lnTo>
                  <a:lnTo>
                    <a:pt x="95" y="660"/>
                  </a:lnTo>
                  <a:lnTo>
                    <a:pt x="95" y="680"/>
                  </a:lnTo>
                  <a:lnTo>
                    <a:pt x="100" y="749"/>
                  </a:lnTo>
                  <a:lnTo>
                    <a:pt x="100" y="471"/>
                  </a:lnTo>
                  <a:lnTo>
                    <a:pt x="105" y="258"/>
                  </a:lnTo>
                  <a:lnTo>
                    <a:pt x="105" y="725"/>
                  </a:lnTo>
                  <a:lnTo>
                    <a:pt x="110" y="730"/>
                  </a:lnTo>
                  <a:lnTo>
                    <a:pt x="110" y="293"/>
                  </a:lnTo>
                  <a:lnTo>
                    <a:pt x="115" y="238"/>
                  </a:lnTo>
                  <a:lnTo>
                    <a:pt x="115" y="327"/>
                  </a:lnTo>
                  <a:lnTo>
                    <a:pt x="115" y="213"/>
                  </a:lnTo>
                  <a:lnTo>
                    <a:pt x="120" y="94"/>
                  </a:lnTo>
                  <a:lnTo>
                    <a:pt x="120" y="432"/>
                  </a:lnTo>
                  <a:lnTo>
                    <a:pt x="125" y="695"/>
                  </a:lnTo>
                  <a:lnTo>
                    <a:pt x="125" y="725"/>
                  </a:lnTo>
                  <a:lnTo>
                    <a:pt x="125" y="521"/>
                  </a:lnTo>
                  <a:lnTo>
                    <a:pt x="130" y="303"/>
                  </a:lnTo>
                  <a:lnTo>
                    <a:pt x="130" y="278"/>
                  </a:lnTo>
                  <a:lnTo>
                    <a:pt x="130" y="586"/>
                  </a:lnTo>
                  <a:lnTo>
                    <a:pt x="135" y="586"/>
                  </a:lnTo>
                  <a:lnTo>
                    <a:pt x="135" y="526"/>
                  </a:lnTo>
                  <a:lnTo>
                    <a:pt x="135" y="581"/>
                  </a:lnTo>
                  <a:lnTo>
                    <a:pt x="139" y="789"/>
                  </a:lnTo>
                  <a:lnTo>
                    <a:pt x="139" y="978"/>
                  </a:lnTo>
                  <a:lnTo>
                    <a:pt x="139" y="665"/>
                  </a:lnTo>
                  <a:lnTo>
                    <a:pt x="144" y="382"/>
                  </a:lnTo>
                  <a:lnTo>
                    <a:pt x="144" y="322"/>
                  </a:lnTo>
                  <a:lnTo>
                    <a:pt x="144" y="476"/>
                  </a:lnTo>
                  <a:lnTo>
                    <a:pt x="149" y="640"/>
                  </a:lnTo>
                  <a:lnTo>
                    <a:pt x="149" y="645"/>
                  </a:lnTo>
                  <a:lnTo>
                    <a:pt x="149" y="456"/>
                  </a:lnTo>
                  <a:lnTo>
                    <a:pt x="154" y="536"/>
                  </a:lnTo>
                  <a:lnTo>
                    <a:pt x="154" y="625"/>
                  </a:lnTo>
                  <a:lnTo>
                    <a:pt x="154" y="541"/>
                  </a:lnTo>
                  <a:lnTo>
                    <a:pt x="159" y="263"/>
                  </a:lnTo>
                  <a:lnTo>
                    <a:pt x="159" y="0"/>
                  </a:lnTo>
                  <a:lnTo>
                    <a:pt x="164" y="233"/>
                  </a:lnTo>
                  <a:lnTo>
                    <a:pt x="164" y="556"/>
                  </a:lnTo>
                  <a:lnTo>
                    <a:pt x="164" y="451"/>
                  </a:lnTo>
                  <a:lnTo>
                    <a:pt x="169" y="362"/>
                  </a:lnTo>
                  <a:lnTo>
                    <a:pt x="169" y="531"/>
                  </a:lnTo>
                  <a:lnTo>
                    <a:pt x="174" y="531"/>
                  </a:lnTo>
                  <a:lnTo>
                    <a:pt x="174" y="228"/>
                  </a:lnTo>
                  <a:lnTo>
                    <a:pt x="174" y="303"/>
                  </a:lnTo>
                  <a:lnTo>
                    <a:pt x="179" y="600"/>
                  </a:lnTo>
                  <a:lnTo>
                    <a:pt x="179" y="953"/>
                  </a:lnTo>
                  <a:lnTo>
                    <a:pt x="184" y="789"/>
                  </a:lnTo>
                  <a:lnTo>
                    <a:pt x="184" y="566"/>
                  </a:lnTo>
                  <a:lnTo>
                    <a:pt x="184" y="645"/>
                  </a:lnTo>
                  <a:lnTo>
                    <a:pt x="189" y="660"/>
                  </a:lnTo>
                  <a:lnTo>
                    <a:pt x="189" y="382"/>
                  </a:lnTo>
                  <a:lnTo>
                    <a:pt x="194" y="412"/>
                  </a:lnTo>
                  <a:lnTo>
                    <a:pt x="194" y="834"/>
                  </a:lnTo>
                  <a:lnTo>
                    <a:pt x="194" y="799"/>
                  </a:lnTo>
                  <a:lnTo>
                    <a:pt x="199" y="521"/>
                  </a:lnTo>
                  <a:lnTo>
                    <a:pt x="199" y="149"/>
                  </a:lnTo>
                  <a:lnTo>
                    <a:pt x="204" y="248"/>
                  </a:lnTo>
                  <a:lnTo>
                    <a:pt x="204" y="342"/>
                  </a:lnTo>
                  <a:lnTo>
                    <a:pt x="204" y="303"/>
                  </a:lnTo>
                  <a:lnTo>
                    <a:pt x="209" y="208"/>
                  </a:lnTo>
                  <a:lnTo>
                    <a:pt x="209" y="650"/>
                  </a:lnTo>
                  <a:lnTo>
                    <a:pt x="214" y="630"/>
                  </a:lnTo>
                  <a:lnTo>
                    <a:pt x="214" y="154"/>
                  </a:lnTo>
                  <a:lnTo>
                    <a:pt x="219" y="144"/>
                  </a:lnTo>
                  <a:lnTo>
                    <a:pt x="219" y="665"/>
                  </a:lnTo>
                  <a:lnTo>
                    <a:pt x="224" y="610"/>
                  </a:lnTo>
                  <a:lnTo>
                    <a:pt x="224" y="744"/>
                  </a:lnTo>
                  <a:lnTo>
                    <a:pt x="229" y="888"/>
                  </a:lnTo>
                  <a:lnTo>
                    <a:pt x="229" y="347"/>
                  </a:lnTo>
                  <a:lnTo>
                    <a:pt x="234" y="337"/>
                  </a:lnTo>
                  <a:lnTo>
                    <a:pt x="234" y="784"/>
                  </a:lnTo>
                  <a:lnTo>
                    <a:pt x="239" y="814"/>
                  </a:lnTo>
                  <a:lnTo>
                    <a:pt x="239" y="506"/>
                  </a:lnTo>
                  <a:lnTo>
                    <a:pt x="244" y="556"/>
                  </a:lnTo>
                  <a:lnTo>
                    <a:pt x="244" y="258"/>
                  </a:lnTo>
                  <a:lnTo>
                    <a:pt x="249" y="49"/>
                  </a:lnTo>
                  <a:lnTo>
                    <a:pt x="249" y="322"/>
                  </a:lnTo>
                  <a:lnTo>
                    <a:pt x="254" y="581"/>
                  </a:lnTo>
                  <a:lnTo>
                    <a:pt x="254" y="625"/>
                  </a:lnTo>
                  <a:lnTo>
                    <a:pt x="254" y="268"/>
                  </a:lnTo>
                  <a:lnTo>
                    <a:pt x="259" y="2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1" name="Freeform 295"/>
            <p:cNvSpPr>
              <a:spLocks/>
            </p:cNvSpPr>
            <p:nvPr/>
          </p:nvSpPr>
          <p:spPr bwMode="auto">
            <a:xfrm>
              <a:off x="3486151" y="2733675"/>
              <a:ext cx="401638" cy="1552575"/>
            </a:xfrm>
            <a:custGeom>
              <a:avLst/>
              <a:gdLst/>
              <a:ahLst/>
              <a:cxnLst>
                <a:cxn ang="0">
                  <a:pos x="5" y="332"/>
                </a:cxn>
                <a:cxn ang="0">
                  <a:pos x="10" y="893"/>
                </a:cxn>
                <a:cxn ang="0">
                  <a:pos x="15" y="476"/>
                </a:cxn>
                <a:cxn ang="0">
                  <a:pos x="20" y="630"/>
                </a:cxn>
                <a:cxn ang="0">
                  <a:pos x="24" y="710"/>
                </a:cxn>
                <a:cxn ang="0">
                  <a:pos x="29" y="486"/>
                </a:cxn>
                <a:cxn ang="0">
                  <a:pos x="34" y="427"/>
                </a:cxn>
                <a:cxn ang="0">
                  <a:pos x="39" y="297"/>
                </a:cxn>
                <a:cxn ang="0">
                  <a:pos x="44" y="258"/>
                </a:cxn>
                <a:cxn ang="0">
                  <a:pos x="49" y="342"/>
                </a:cxn>
                <a:cxn ang="0">
                  <a:pos x="54" y="556"/>
                </a:cxn>
                <a:cxn ang="0">
                  <a:pos x="59" y="352"/>
                </a:cxn>
                <a:cxn ang="0">
                  <a:pos x="64" y="928"/>
                </a:cxn>
                <a:cxn ang="0">
                  <a:pos x="74" y="471"/>
                </a:cxn>
                <a:cxn ang="0">
                  <a:pos x="79" y="640"/>
                </a:cxn>
                <a:cxn ang="0">
                  <a:pos x="89" y="233"/>
                </a:cxn>
                <a:cxn ang="0">
                  <a:pos x="94" y="834"/>
                </a:cxn>
                <a:cxn ang="0">
                  <a:pos x="104" y="327"/>
                </a:cxn>
                <a:cxn ang="0">
                  <a:pos x="109" y="635"/>
                </a:cxn>
                <a:cxn ang="0">
                  <a:pos x="114" y="456"/>
                </a:cxn>
                <a:cxn ang="0">
                  <a:pos x="119" y="566"/>
                </a:cxn>
                <a:cxn ang="0">
                  <a:pos x="129" y="332"/>
                </a:cxn>
                <a:cxn ang="0">
                  <a:pos x="134" y="24"/>
                </a:cxn>
                <a:cxn ang="0">
                  <a:pos x="139" y="749"/>
                </a:cxn>
                <a:cxn ang="0">
                  <a:pos x="144" y="615"/>
                </a:cxn>
                <a:cxn ang="0">
                  <a:pos x="149" y="744"/>
                </a:cxn>
                <a:cxn ang="0">
                  <a:pos x="159" y="437"/>
                </a:cxn>
                <a:cxn ang="0">
                  <a:pos x="164" y="521"/>
                </a:cxn>
                <a:cxn ang="0">
                  <a:pos x="169" y="501"/>
                </a:cxn>
                <a:cxn ang="0">
                  <a:pos x="173" y="312"/>
                </a:cxn>
                <a:cxn ang="0">
                  <a:pos x="178" y="397"/>
                </a:cxn>
                <a:cxn ang="0">
                  <a:pos x="183" y="392"/>
                </a:cxn>
                <a:cxn ang="0">
                  <a:pos x="188" y="456"/>
                </a:cxn>
                <a:cxn ang="0">
                  <a:pos x="193" y="546"/>
                </a:cxn>
                <a:cxn ang="0">
                  <a:pos x="198" y="650"/>
                </a:cxn>
                <a:cxn ang="0">
                  <a:pos x="203" y="248"/>
                </a:cxn>
                <a:cxn ang="0">
                  <a:pos x="213" y="506"/>
                </a:cxn>
                <a:cxn ang="0">
                  <a:pos x="218" y="317"/>
                </a:cxn>
                <a:cxn ang="0">
                  <a:pos x="223" y="685"/>
                </a:cxn>
                <a:cxn ang="0">
                  <a:pos x="233" y="427"/>
                </a:cxn>
                <a:cxn ang="0">
                  <a:pos x="238" y="779"/>
                </a:cxn>
                <a:cxn ang="0">
                  <a:pos x="248" y="312"/>
                </a:cxn>
              </a:cxnLst>
              <a:rect l="0" t="0" r="r" b="b"/>
              <a:pathLst>
                <a:path w="253" h="978">
                  <a:moveTo>
                    <a:pt x="0" y="243"/>
                  </a:moveTo>
                  <a:lnTo>
                    <a:pt x="0" y="412"/>
                  </a:lnTo>
                  <a:lnTo>
                    <a:pt x="5" y="332"/>
                  </a:lnTo>
                  <a:lnTo>
                    <a:pt x="5" y="243"/>
                  </a:lnTo>
                  <a:lnTo>
                    <a:pt x="5" y="625"/>
                  </a:lnTo>
                  <a:lnTo>
                    <a:pt x="10" y="893"/>
                  </a:lnTo>
                  <a:lnTo>
                    <a:pt x="10" y="923"/>
                  </a:lnTo>
                  <a:lnTo>
                    <a:pt x="10" y="710"/>
                  </a:lnTo>
                  <a:lnTo>
                    <a:pt x="15" y="476"/>
                  </a:lnTo>
                  <a:lnTo>
                    <a:pt x="15" y="432"/>
                  </a:lnTo>
                  <a:lnTo>
                    <a:pt x="15" y="670"/>
                  </a:lnTo>
                  <a:lnTo>
                    <a:pt x="20" y="630"/>
                  </a:lnTo>
                  <a:lnTo>
                    <a:pt x="20" y="531"/>
                  </a:lnTo>
                  <a:lnTo>
                    <a:pt x="20" y="541"/>
                  </a:lnTo>
                  <a:lnTo>
                    <a:pt x="24" y="710"/>
                  </a:lnTo>
                  <a:lnTo>
                    <a:pt x="24" y="864"/>
                  </a:lnTo>
                  <a:lnTo>
                    <a:pt x="24" y="784"/>
                  </a:lnTo>
                  <a:lnTo>
                    <a:pt x="29" y="486"/>
                  </a:lnTo>
                  <a:lnTo>
                    <a:pt x="29" y="104"/>
                  </a:lnTo>
                  <a:lnTo>
                    <a:pt x="29" y="258"/>
                  </a:lnTo>
                  <a:lnTo>
                    <a:pt x="34" y="427"/>
                  </a:lnTo>
                  <a:lnTo>
                    <a:pt x="34" y="437"/>
                  </a:lnTo>
                  <a:lnTo>
                    <a:pt x="34" y="337"/>
                  </a:lnTo>
                  <a:lnTo>
                    <a:pt x="39" y="297"/>
                  </a:lnTo>
                  <a:lnTo>
                    <a:pt x="39" y="536"/>
                  </a:lnTo>
                  <a:lnTo>
                    <a:pt x="39" y="491"/>
                  </a:lnTo>
                  <a:lnTo>
                    <a:pt x="44" y="258"/>
                  </a:lnTo>
                  <a:lnTo>
                    <a:pt x="44" y="44"/>
                  </a:lnTo>
                  <a:lnTo>
                    <a:pt x="44" y="74"/>
                  </a:lnTo>
                  <a:lnTo>
                    <a:pt x="49" y="342"/>
                  </a:lnTo>
                  <a:lnTo>
                    <a:pt x="49" y="724"/>
                  </a:lnTo>
                  <a:lnTo>
                    <a:pt x="49" y="635"/>
                  </a:lnTo>
                  <a:lnTo>
                    <a:pt x="54" y="556"/>
                  </a:lnTo>
                  <a:lnTo>
                    <a:pt x="54" y="724"/>
                  </a:lnTo>
                  <a:lnTo>
                    <a:pt x="59" y="710"/>
                  </a:lnTo>
                  <a:lnTo>
                    <a:pt x="59" y="352"/>
                  </a:lnTo>
                  <a:lnTo>
                    <a:pt x="59" y="397"/>
                  </a:lnTo>
                  <a:lnTo>
                    <a:pt x="64" y="655"/>
                  </a:lnTo>
                  <a:lnTo>
                    <a:pt x="64" y="928"/>
                  </a:lnTo>
                  <a:lnTo>
                    <a:pt x="69" y="720"/>
                  </a:lnTo>
                  <a:lnTo>
                    <a:pt x="69" y="422"/>
                  </a:lnTo>
                  <a:lnTo>
                    <a:pt x="74" y="471"/>
                  </a:lnTo>
                  <a:lnTo>
                    <a:pt x="74" y="163"/>
                  </a:lnTo>
                  <a:lnTo>
                    <a:pt x="79" y="193"/>
                  </a:lnTo>
                  <a:lnTo>
                    <a:pt x="79" y="640"/>
                  </a:lnTo>
                  <a:lnTo>
                    <a:pt x="84" y="630"/>
                  </a:lnTo>
                  <a:lnTo>
                    <a:pt x="84" y="89"/>
                  </a:lnTo>
                  <a:lnTo>
                    <a:pt x="89" y="233"/>
                  </a:lnTo>
                  <a:lnTo>
                    <a:pt x="89" y="367"/>
                  </a:lnTo>
                  <a:lnTo>
                    <a:pt x="94" y="312"/>
                  </a:lnTo>
                  <a:lnTo>
                    <a:pt x="94" y="834"/>
                  </a:lnTo>
                  <a:lnTo>
                    <a:pt x="99" y="824"/>
                  </a:lnTo>
                  <a:lnTo>
                    <a:pt x="99" y="347"/>
                  </a:lnTo>
                  <a:lnTo>
                    <a:pt x="104" y="327"/>
                  </a:lnTo>
                  <a:lnTo>
                    <a:pt x="104" y="769"/>
                  </a:lnTo>
                  <a:lnTo>
                    <a:pt x="109" y="675"/>
                  </a:lnTo>
                  <a:lnTo>
                    <a:pt x="109" y="635"/>
                  </a:lnTo>
                  <a:lnTo>
                    <a:pt x="109" y="729"/>
                  </a:lnTo>
                  <a:lnTo>
                    <a:pt x="114" y="829"/>
                  </a:lnTo>
                  <a:lnTo>
                    <a:pt x="114" y="456"/>
                  </a:lnTo>
                  <a:lnTo>
                    <a:pt x="119" y="178"/>
                  </a:lnTo>
                  <a:lnTo>
                    <a:pt x="119" y="144"/>
                  </a:lnTo>
                  <a:lnTo>
                    <a:pt x="119" y="566"/>
                  </a:lnTo>
                  <a:lnTo>
                    <a:pt x="124" y="595"/>
                  </a:lnTo>
                  <a:lnTo>
                    <a:pt x="124" y="317"/>
                  </a:lnTo>
                  <a:lnTo>
                    <a:pt x="129" y="332"/>
                  </a:lnTo>
                  <a:lnTo>
                    <a:pt x="129" y="412"/>
                  </a:lnTo>
                  <a:lnTo>
                    <a:pt x="129" y="188"/>
                  </a:lnTo>
                  <a:lnTo>
                    <a:pt x="134" y="24"/>
                  </a:lnTo>
                  <a:lnTo>
                    <a:pt x="134" y="377"/>
                  </a:lnTo>
                  <a:lnTo>
                    <a:pt x="139" y="675"/>
                  </a:lnTo>
                  <a:lnTo>
                    <a:pt x="139" y="749"/>
                  </a:lnTo>
                  <a:lnTo>
                    <a:pt x="139" y="446"/>
                  </a:lnTo>
                  <a:lnTo>
                    <a:pt x="144" y="446"/>
                  </a:lnTo>
                  <a:lnTo>
                    <a:pt x="144" y="615"/>
                  </a:lnTo>
                  <a:lnTo>
                    <a:pt x="149" y="526"/>
                  </a:lnTo>
                  <a:lnTo>
                    <a:pt x="149" y="422"/>
                  </a:lnTo>
                  <a:lnTo>
                    <a:pt x="149" y="744"/>
                  </a:lnTo>
                  <a:lnTo>
                    <a:pt x="154" y="978"/>
                  </a:lnTo>
                  <a:lnTo>
                    <a:pt x="154" y="715"/>
                  </a:lnTo>
                  <a:lnTo>
                    <a:pt x="159" y="437"/>
                  </a:lnTo>
                  <a:lnTo>
                    <a:pt x="159" y="352"/>
                  </a:lnTo>
                  <a:lnTo>
                    <a:pt x="159" y="441"/>
                  </a:lnTo>
                  <a:lnTo>
                    <a:pt x="164" y="521"/>
                  </a:lnTo>
                  <a:lnTo>
                    <a:pt x="164" y="332"/>
                  </a:lnTo>
                  <a:lnTo>
                    <a:pt x="164" y="337"/>
                  </a:lnTo>
                  <a:lnTo>
                    <a:pt x="169" y="501"/>
                  </a:lnTo>
                  <a:lnTo>
                    <a:pt x="169" y="655"/>
                  </a:lnTo>
                  <a:lnTo>
                    <a:pt x="169" y="595"/>
                  </a:lnTo>
                  <a:lnTo>
                    <a:pt x="173" y="312"/>
                  </a:lnTo>
                  <a:lnTo>
                    <a:pt x="173" y="0"/>
                  </a:lnTo>
                  <a:lnTo>
                    <a:pt x="173" y="188"/>
                  </a:lnTo>
                  <a:lnTo>
                    <a:pt x="178" y="397"/>
                  </a:lnTo>
                  <a:lnTo>
                    <a:pt x="178" y="451"/>
                  </a:lnTo>
                  <a:lnTo>
                    <a:pt x="178" y="392"/>
                  </a:lnTo>
                  <a:lnTo>
                    <a:pt x="183" y="392"/>
                  </a:lnTo>
                  <a:lnTo>
                    <a:pt x="183" y="700"/>
                  </a:lnTo>
                  <a:lnTo>
                    <a:pt x="183" y="675"/>
                  </a:lnTo>
                  <a:lnTo>
                    <a:pt x="188" y="456"/>
                  </a:lnTo>
                  <a:lnTo>
                    <a:pt x="188" y="253"/>
                  </a:lnTo>
                  <a:lnTo>
                    <a:pt x="188" y="283"/>
                  </a:lnTo>
                  <a:lnTo>
                    <a:pt x="193" y="546"/>
                  </a:lnTo>
                  <a:lnTo>
                    <a:pt x="193" y="883"/>
                  </a:lnTo>
                  <a:lnTo>
                    <a:pt x="198" y="764"/>
                  </a:lnTo>
                  <a:lnTo>
                    <a:pt x="198" y="650"/>
                  </a:lnTo>
                  <a:lnTo>
                    <a:pt x="198" y="739"/>
                  </a:lnTo>
                  <a:lnTo>
                    <a:pt x="203" y="685"/>
                  </a:lnTo>
                  <a:lnTo>
                    <a:pt x="203" y="248"/>
                  </a:lnTo>
                  <a:lnTo>
                    <a:pt x="208" y="253"/>
                  </a:lnTo>
                  <a:lnTo>
                    <a:pt x="208" y="720"/>
                  </a:lnTo>
                  <a:lnTo>
                    <a:pt x="213" y="506"/>
                  </a:lnTo>
                  <a:lnTo>
                    <a:pt x="213" y="228"/>
                  </a:lnTo>
                  <a:lnTo>
                    <a:pt x="218" y="297"/>
                  </a:lnTo>
                  <a:lnTo>
                    <a:pt x="218" y="317"/>
                  </a:lnTo>
                  <a:lnTo>
                    <a:pt x="218" y="84"/>
                  </a:lnTo>
                  <a:lnTo>
                    <a:pt x="223" y="154"/>
                  </a:lnTo>
                  <a:lnTo>
                    <a:pt x="223" y="685"/>
                  </a:lnTo>
                  <a:lnTo>
                    <a:pt x="228" y="715"/>
                  </a:lnTo>
                  <a:lnTo>
                    <a:pt x="228" y="268"/>
                  </a:lnTo>
                  <a:lnTo>
                    <a:pt x="233" y="427"/>
                  </a:lnTo>
                  <a:lnTo>
                    <a:pt x="233" y="576"/>
                  </a:lnTo>
                  <a:lnTo>
                    <a:pt x="238" y="516"/>
                  </a:lnTo>
                  <a:lnTo>
                    <a:pt x="238" y="779"/>
                  </a:lnTo>
                  <a:lnTo>
                    <a:pt x="243" y="968"/>
                  </a:lnTo>
                  <a:lnTo>
                    <a:pt x="243" y="372"/>
                  </a:lnTo>
                  <a:lnTo>
                    <a:pt x="248" y="312"/>
                  </a:lnTo>
                  <a:lnTo>
                    <a:pt x="248" y="630"/>
                  </a:lnTo>
                  <a:lnTo>
                    <a:pt x="253" y="63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2" name="Freeform 296"/>
            <p:cNvSpPr>
              <a:spLocks/>
            </p:cNvSpPr>
            <p:nvPr/>
          </p:nvSpPr>
          <p:spPr bwMode="auto">
            <a:xfrm>
              <a:off x="3887788" y="2717800"/>
              <a:ext cx="393700" cy="1512888"/>
            </a:xfrm>
            <a:custGeom>
              <a:avLst/>
              <a:gdLst/>
              <a:ahLst/>
              <a:cxnLst>
                <a:cxn ang="0">
                  <a:pos x="0" y="536"/>
                </a:cxn>
                <a:cxn ang="0">
                  <a:pos x="10" y="10"/>
                </a:cxn>
                <a:cxn ang="0">
                  <a:pos x="15" y="556"/>
                </a:cxn>
                <a:cxn ang="0">
                  <a:pos x="20" y="531"/>
                </a:cxn>
                <a:cxn ang="0">
                  <a:pos x="25" y="600"/>
                </a:cxn>
                <a:cxn ang="0">
                  <a:pos x="30" y="789"/>
                </a:cxn>
                <a:cxn ang="0">
                  <a:pos x="35" y="660"/>
                </a:cxn>
                <a:cxn ang="0">
                  <a:pos x="40" y="412"/>
                </a:cxn>
                <a:cxn ang="0">
                  <a:pos x="45" y="521"/>
                </a:cxn>
                <a:cxn ang="0">
                  <a:pos x="50" y="248"/>
                </a:cxn>
                <a:cxn ang="0">
                  <a:pos x="55" y="248"/>
                </a:cxn>
                <a:cxn ang="0">
                  <a:pos x="60" y="630"/>
                </a:cxn>
                <a:cxn ang="0">
                  <a:pos x="69" y="362"/>
                </a:cxn>
                <a:cxn ang="0">
                  <a:pos x="74" y="610"/>
                </a:cxn>
                <a:cxn ang="0">
                  <a:pos x="79" y="337"/>
                </a:cxn>
                <a:cxn ang="0">
                  <a:pos x="89" y="660"/>
                </a:cxn>
                <a:cxn ang="0">
                  <a:pos x="94" y="486"/>
                </a:cxn>
                <a:cxn ang="0">
                  <a:pos x="99" y="625"/>
                </a:cxn>
                <a:cxn ang="0">
                  <a:pos x="109" y="362"/>
                </a:cxn>
                <a:cxn ang="0">
                  <a:pos x="114" y="253"/>
                </a:cxn>
                <a:cxn ang="0">
                  <a:pos x="119" y="486"/>
                </a:cxn>
                <a:cxn ang="0">
                  <a:pos x="124" y="640"/>
                </a:cxn>
                <a:cxn ang="0">
                  <a:pos x="134" y="874"/>
                </a:cxn>
                <a:cxn ang="0">
                  <a:pos x="139" y="437"/>
                </a:cxn>
                <a:cxn ang="0">
                  <a:pos x="144" y="422"/>
                </a:cxn>
                <a:cxn ang="0">
                  <a:pos x="154" y="54"/>
                </a:cxn>
                <a:cxn ang="0">
                  <a:pos x="159" y="734"/>
                </a:cxn>
                <a:cxn ang="0">
                  <a:pos x="164" y="734"/>
                </a:cxn>
                <a:cxn ang="0">
                  <a:pos x="169" y="362"/>
                </a:cxn>
                <a:cxn ang="0">
                  <a:pos x="174" y="938"/>
                </a:cxn>
                <a:cxn ang="0">
                  <a:pos x="179" y="432"/>
                </a:cxn>
                <a:cxn ang="0">
                  <a:pos x="184" y="173"/>
                </a:cxn>
                <a:cxn ang="0">
                  <a:pos x="189" y="650"/>
                </a:cxn>
                <a:cxn ang="0">
                  <a:pos x="194" y="99"/>
                </a:cxn>
                <a:cxn ang="0">
                  <a:pos x="199" y="322"/>
                </a:cxn>
                <a:cxn ang="0">
                  <a:pos x="204" y="834"/>
                </a:cxn>
                <a:cxn ang="0">
                  <a:pos x="213" y="536"/>
                </a:cxn>
                <a:cxn ang="0">
                  <a:pos x="218" y="645"/>
                </a:cxn>
                <a:cxn ang="0">
                  <a:pos x="223" y="154"/>
                </a:cxn>
                <a:cxn ang="0">
                  <a:pos x="233" y="456"/>
                </a:cxn>
                <a:cxn ang="0">
                  <a:pos x="238" y="422"/>
                </a:cxn>
                <a:cxn ang="0">
                  <a:pos x="243" y="685"/>
                </a:cxn>
              </a:cxnLst>
              <a:rect l="0" t="0" r="r" b="b"/>
              <a:pathLst>
                <a:path w="248" h="953">
                  <a:moveTo>
                    <a:pt x="0" y="645"/>
                  </a:moveTo>
                  <a:lnTo>
                    <a:pt x="0" y="456"/>
                  </a:lnTo>
                  <a:lnTo>
                    <a:pt x="0" y="536"/>
                  </a:lnTo>
                  <a:lnTo>
                    <a:pt x="5" y="625"/>
                  </a:lnTo>
                  <a:lnTo>
                    <a:pt x="5" y="263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10" y="486"/>
                  </a:lnTo>
                  <a:lnTo>
                    <a:pt x="15" y="556"/>
                  </a:lnTo>
                  <a:lnTo>
                    <a:pt x="15" y="362"/>
                  </a:lnTo>
                  <a:lnTo>
                    <a:pt x="20" y="417"/>
                  </a:lnTo>
                  <a:lnTo>
                    <a:pt x="20" y="531"/>
                  </a:lnTo>
                  <a:lnTo>
                    <a:pt x="20" y="372"/>
                  </a:lnTo>
                  <a:lnTo>
                    <a:pt x="25" y="228"/>
                  </a:lnTo>
                  <a:lnTo>
                    <a:pt x="25" y="600"/>
                  </a:lnTo>
                  <a:lnTo>
                    <a:pt x="30" y="893"/>
                  </a:lnTo>
                  <a:lnTo>
                    <a:pt x="30" y="953"/>
                  </a:lnTo>
                  <a:lnTo>
                    <a:pt x="30" y="789"/>
                  </a:lnTo>
                  <a:lnTo>
                    <a:pt x="35" y="600"/>
                  </a:lnTo>
                  <a:lnTo>
                    <a:pt x="35" y="566"/>
                  </a:lnTo>
                  <a:lnTo>
                    <a:pt x="35" y="660"/>
                  </a:lnTo>
                  <a:lnTo>
                    <a:pt x="40" y="531"/>
                  </a:lnTo>
                  <a:lnTo>
                    <a:pt x="40" y="382"/>
                  </a:lnTo>
                  <a:lnTo>
                    <a:pt x="40" y="412"/>
                  </a:lnTo>
                  <a:lnTo>
                    <a:pt x="45" y="630"/>
                  </a:lnTo>
                  <a:lnTo>
                    <a:pt x="45" y="834"/>
                  </a:lnTo>
                  <a:lnTo>
                    <a:pt x="45" y="521"/>
                  </a:lnTo>
                  <a:lnTo>
                    <a:pt x="50" y="238"/>
                  </a:lnTo>
                  <a:lnTo>
                    <a:pt x="50" y="149"/>
                  </a:lnTo>
                  <a:lnTo>
                    <a:pt x="50" y="248"/>
                  </a:lnTo>
                  <a:lnTo>
                    <a:pt x="55" y="342"/>
                  </a:lnTo>
                  <a:lnTo>
                    <a:pt x="55" y="208"/>
                  </a:lnTo>
                  <a:lnTo>
                    <a:pt x="55" y="248"/>
                  </a:lnTo>
                  <a:lnTo>
                    <a:pt x="60" y="451"/>
                  </a:lnTo>
                  <a:lnTo>
                    <a:pt x="60" y="650"/>
                  </a:lnTo>
                  <a:lnTo>
                    <a:pt x="60" y="630"/>
                  </a:lnTo>
                  <a:lnTo>
                    <a:pt x="64" y="387"/>
                  </a:lnTo>
                  <a:lnTo>
                    <a:pt x="64" y="144"/>
                  </a:lnTo>
                  <a:lnTo>
                    <a:pt x="69" y="362"/>
                  </a:lnTo>
                  <a:lnTo>
                    <a:pt x="69" y="665"/>
                  </a:lnTo>
                  <a:lnTo>
                    <a:pt x="69" y="610"/>
                  </a:lnTo>
                  <a:lnTo>
                    <a:pt x="74" y="610"/>
                  </a:lnTo>
                  <a:lnTo>
                    <a:pt x="74" y="888"/>
                  </a:lnTo>
                  <a:lnTo>
                    <a:pt x="79" y="839"/>
                  </a:lnTo>
                  <a:lnTo>
                    <a:pt x="79" y="337"/>
                  </a:lnTo>
                  <a:lnTo>
                    <a:pt x="84" y="556"/>
                  </a:lnTo>
                  <a:lnTo>
                    <a:pt x="84" y="814"/>
                  </a:lnTo>
                  <a:lnTo>
                    <a:pt x="89" y="660"/>
                  </a:lnTo>
                  <a:lnTo>
                    <a:pt x="89" y="506"/>
                  </a:lnTo>
                  <a:lnTo>
                    <a:pt x="89" y="556"/>
                  </a:lnTo>
                  <a:lnTo>
                    <a:pt x="94" y="486"/>
                  </a:lnTo>
                  <a:lnTo>
                    <a:pt x="94" y="49"/>
                  </a:lnTo>
                  <a:lnTo>
                    <a:pt x="99" y="69"/>
                  </a:lnTo>
                  <a:lnTo>
                    <a:pt x="99" y="625"/>
                  </a:lnTo>
                  <a:lnTo>
                    <a:pt x="104" y="447"/>
                  </a:lnTo>
                  <a:lnTo>
                    <a:pt x="104" y="253"/>
                  </a:lnTo>
                  <a:lnTo>
                    <a:pt x="109" y="362"/>
                  </a:lnTo>
                  <a:lnTo>
                    <a:pt x="109" y="422"/>
                  </a:lnTo>
                  <a:lnTo>
                    <a:pt x="109" y="342"/>
                  </a:lnTo>
                  <a:lnTo>
                    <a:pt x="114" y="253"/>
                  </a:lnTo>
                  <a:lnTo>
                    <a:pt x="114" y="903"/>
                  </a:lnTo>
                  <a:lnTo>
                    <a:pt x="119" y="933"/>
                  </a:lnTo>
                  <a:lnTo>
                    <a:pt x="119" y="486"/>
                  </a:lnTo>
                  <a:lnTo>
                    <a:pt x="124" y="442"/>
                  </a:lnTo>
                  <a:lnTo>
                    <a:pt x="124" y="680"/>
                  </a:lnTo>
                  <a:lnTo>
                    <a:pt x="124" y="640"/>
                  </a:lnTo>
                  <a:lnTo>
                    <a:pt x="129" y="541"/>
                  </a:lnTo>
                  <a:lnTo>
                    <a:pt x="129" y="720"/>
                  </a:lnTo>
                  <a:lnTo>
                    <a:pt x="134" y="874"/>
                  </a:lnTo>
                  <a:lnTo>
                    <a:pt x="134" y="193"/>
                  </a:lnTo>
                  <a:lnTo>
                    <a:pt x="139" y="114"/>
                  </a:lnTo>
                  <a:lnTo>
                    <a:pt x="139" y="437"/>
                  </a:lnTo>
                  <a:lnTo>
                    <a:pt x="144" y="447"/>
                  </a:lnTo>
                  <a:lnTo>
                    <a:pt x="144" y="307"/>
                  </a:lnTo>
                  <a:lnTo>
                    <a:pt x="144" y="422"/>
                  </a:lnTo>
                  <a:lnTo>
                    <a:pt x="149" y="546"/>
                  </a:lnTo>
                  <a:lnTo>
                    <a:pt x="149" y="268"/>
                  </a:lnTo>
                  <a:lnTo>
                    <a:pt x="154" y="54"/>
                  </a:lnTo>
                  <a:lnTo>
                    <a:pt x="154" y="352"/>
                  </a:lnTo>
                  <a:lnTo>
                    <a:pt x="159" y="640"/>
                  </a:lnTo>
                  <a:lnTo>
                    <a:pt x="159" y="734"/>
                  </a:lnTo>
                  <a:lnTo>
                    <a:pt x="159" y="566"/>
                  </a:lnTo>
                  <a:lnTo>
                    <a:pt x="164" y="625"/>
                  </a:lnTo>
                  <a:lnTo>
                    <a:pt x="164" y="734"/>
                  </a:lnTo>
                  <a:lnTo>
                    <a:pt x="164" y="720"/>
                  </a:lnTo>
                  <a:lnTo>
                    <a:pt x="169" y="541"/>
                  </a:lnTo>
                  <a:lnTo>
                    <a:pt x="169" y="362"/>
                  </a:lnTo>
                  <a:lnTo>
                    <a:pt x="169" y="665"/>
                  </a:lnTo>
                  <a:lnTo>
                    <a:pt x="174" y="918"/>
                  </a:lnTo>
                  <a:lnTo>
                    <a:pt x="174" y="938"/>
                  </a:lnTo>
                  <a:lnTo>
                    <a:pt x="174" y="730"/>
                  </a:lnTo>
                  <a:lnTo>
                    <a:pt x="179" y="501"/>
                  </a:lnTo>
                  <a:lnTo>
                    <a:pt x="179" y="432"/>
                  </a:lnTo>
                  <a:lnTo>
                    <a:pt x="179" y="476"/>
                  </a:lnTo>
                  <a:lnTo>
                    <a:pt x="184" y="327"/>
                  </a:lnTo>
                  <a:lnTo>
                    <a:pt x="184" y="173"/>
                  </a:lnTo>
                  <a:lnTo>
                    <a:pt x="184" y="203"/>
                  </a:lnTo>
                  <a:lnTo>
                    <a:pt x="189" y="432"/>
                  </a:lnTo>
                  <a:lnTo>
                    <a:pt x="189" y="650"/>
                  </a:lnTo>
                  <a:lnTo>
                    <a:pt x="189" y="640"/>
                  </a:lnTo>
                  <a:lnTo>
                    <a:pt x="194" y="397"/>
                  </a:lnTo>
                  <a:lnTo>
                    <a:pt x="194" y="99"/>
                  </a:lnTo>
                  <a:lnTo>
                    <a:pt x="194" y="243"/>
                  </a:lnTo>
                  <a:lnTo>
                    <a:pt x="199" y="377"/>
                  </a:lnTo>
                  <a:lnTo>
                    <a:pt x="199" y="322"/>
                  </a:lnTo>
                  <a:lnTo>
                    <a:pt x="204" y="392"/>
                  </a:lnTo>
                  <a:lnTo>
                    <a:pt x="204" y="844"/>
                  </a:lnTo>
                  <a:lnTo>
                    <a:pt x="204" y="834"/>
                  </a:lnTo>
                  <a:lnTo>
                    <a:pt x="209" y="600"/>
                  </a:lnTo>
                  <a:lnTo>
                    <a:pt x="209" y="337"/>
                  </a:lnTo>
                  <a:lnTo>
                    <a:pt x="213" y="536"/>
                  </a:lnTo>
                  <a:lnTo>
                    <a:pt x="213" y="779"/>
                  </a:lnTo>
                  <a:lnTo>
                    <a:pt x="213" y="685"/>
                  </a:lnTo>
                  <a:lnTo>
                    <a:pt x="218" y="645"/>
                  </a:lnTo>
                  <a:lnTo>
                    <a:pt x="218" y="839"/>
                  </a:lnTo>
                  <a:lnTo>
                    <a:pt x="223" y="749"/>
                  </a:lnTo>
                  <a:lnTo>
                    <a:pt x="223" y="154"/>
                  </a:lnTo>
                  <a:lnTo>
                    <a:pt x="228" y="357"/>
                  </a:lnTo>
                  <a:lnTo>
                    <a:pt x="228" y="605"/>
                  </a:lnTo>
                  <a:lnTo>
                    <a:pt x="233" y="456"/>
                  </a:lnTo>
                  <a:lnTo>
                    <a:pt x="233" y="327"/>
                  </a:lnTo>
                  <a:lnTo>
                    <a:pt x="233" y="342"/>
                  </a:lnTo>
                  <a:lnTo>
                    <a:pt x="238" y="422"/>
                  </a:lnTo>
                  <a:lnTo>
                    <a:pt x="238" y="34"/>
                  </a:lnTo>
                  <a:lnTo>
                    <a:pt x="243" y="94"/>
                  </a:lnTo>
                  <a:lnTo>
                    <a:pt x="243" y="685"/>
                  </a:lnTo>
                  <a:lnTo>
                    <a:pt x="248" y="759"/>
                  </a:lnTo>
                  <a:lnTo>
                    <a:pt x="248" y="4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3" name="Freeform 297"/>
            <p:cNvSpPr>
              <a:spLocks/>
            </p:cNvSpPr>
            <p:nvPr/>
          </p:nvSpPr>
          <p:spPr bwMode="auto">
            <a:xfrm>
              <a:off x="4281488" y="2733675"/>
              <a:ext cx="111125" cy="1552575"/>
            </a:xfrm>
            <a:custGeom>
              <a:avLst/>
              <a:gdLst/>
              <a:ahLst/>
              <a:cxnLst>
                <a:cxn ang="0">
                  <a:pos x="0" y="446"/>
                </a:cxn>
                <a:cxn ang="0">
                  <a:pos x="5" y="561"/>
                </a:cxn>
                <a:cxn ang="0">
                  <a:pos x="5" y="615"/>
                </a:cxn>
                <a:cxn ang="0">
                  <a:pos x="5" y="526"/>
                </a:cxn>
                <a:cxn ang="0">
                  <a:pos x="10" y="422"/>
                </a:cxn>
                <a:cxn ang="0">
                  <a:pos x="10" y="978"/>
                </a:cxn>
                <a:cxn ang="0">
                  <a:pos x="15" y="968"/>
                </a:cxn>
                <a:cxn ang="0">
                  <a:pos x="15" y="437"/>
                </a:cxn>
                <a:cxn ang="0">
                  <a:pos x="20" y="352"/>
                </a:cxn>
                <a:cxn ang="0">
                  <a:pos x="20" y="521"/>
                </a:cxn>
                <a:cxn ang="0">
                  <a:pos x="20" y="456"/>
                </a:cxn>
                <a:cxn ang="0">
                  <a:pos x="25" y="332"/>
                </a:cxn>
                <a:cxn ang="0">
                  <a:pos x="25" y="501"/>
                </a:cxn>
                <a:cxn ang="0">
                  <a:pos x="30" y="655"/>
                </a:cxn>
                <a:cxn ang="0">
                  <a:pos x="30" y="312"/>
                </a:cxn>
                <a:cxn ang="0">
                  <a:pos x="35" y="39"/>
                </a:cxn>
                <a:cxn ang="0">
                  <a:pos x="35" y="0"/>
                </a:cxn>
                <a:cxn ang="0">
                  <a:pos x="35" y="397"/>
                </a:cxn>
                <a:cxn ang="0">
                  <a:pos x="40" y="451"/>
                </a:cxn>
                <a:cxn ang="0">
                  <a:pos x="40" y="392"/>
                </a:cxn>
                <a:cxn ang="0">
                  <a:pos x="45" y="541"/>
                </a:cxn>
                <a:cxn ang="0">
                  <a:pos x="45" y="700"/>
                </a:cxn>
                <a:cxn ang="0">
                  <a:pos x="45" y="456"/>
                </a:cxn>
                <a:cxn ang="0">
                  <a:pos x="50" y="253"/>
                </a:cxn>
                <a:cxn ang="0">
                  <a:pos x="50" y="546"/>
                </a:cxn>
                <a:cxn ang="0">
                  <a:pos x="55" y="814"/>
                </a:cxn>
                <a:cxn ang="0">
                  <a:pos x="55" y="883"/>
                </a:cxn>
                <a:cxn ang="0">
                  <a:pos x="55" y="650"/>
                </a:cxn>
                <a:cxn ang="0">
                  <a:pos x="60" y="670"/>
                </a:cxn>
                <a:cxn ang="0">
                  <a:pos x="60" y="739"/>
                </a:cxn>
                <a:cxn ang="0">
                  <a:pos x="60" y="685"/>
                </a:cxn>
                <a:cxn ang="0">
                  <a:pos x="65" y="461"/>
                </a:cxn>
                <a:cxn ang="0">
                  <a:pos x="65" y="248"/>
                </a:cxn>
                <a:cxn ang="0">
                  <a:pos x="65" y="253"/>
                </a:cxn>
                <a:cxn ang="0">
                  <a:pos x="70" y="481"/>
                </a:cxn>
              </a:cxnLst>
              <a:rect l="0" t="0" r="r" b="b"/>
              <a:pathLst>
                <a:path w="70" h="978">
                  <a:moveTo>
                    <a:pt x="0" y="446"/>
                  </a:moveTo>
                  <a:lnTo>
                    <a:pt x="5" y="561"/>
                  </a:lnTo>
                  <a:lnTo>
                    <a:pt x="5" y="615"/>
                  </a:lnTo>
                  <a:lnTo>
                    <a:pt x="5" y="526"/>
                  </a:lnTo>
                  <a:lnTo>
                    <a:pt x="10" y="422"/>
                  </a:lnTo>
                  <a:lnTo>
                    <a:pt x="10" y="978"/>
                  </a:lnTo>
                  <a:lnTo>
                    <a:pt x="15" y="968"/>
                  </a:lnTo>
                  <a:lnTo>
                    <a:pt x="15" y="437"/>
                  </a:lnTo>
                  <a:lnTo>
                    <a:pt x="20" y="352"/>
                  </a:lnTo>
                  <a:lnTo>
                    <a:pt x="20" y="521"/>
                  </a:lnTo>
                  <a:lnTo>
                    <a:pt x="20" y="456"/>
                  </a:lnTo>
                  <a:lnTo>
                    <a:pt x="25" y="332"/>
                  </a:lnTo>
                  <a:lnTo>
                    <a:pt x="25" y="501"/>
                  </a:lnTo>
                  <a:lnTo>
                    <a:pt x="30" y="655"/>
                  </a:lnTo>
                  <a:lnTo>
                    <a:pt x="30" y="312"/>
                  </a:lnTo>
                  <a:lnTo>
                    <a:pt x="35" y="39"/>
                  </a:lnTo>
                  <a:lnTo>
                    <a:pt x="35" y="0"/>
                  </a:lnTo>
                  <a:lnTo>
                    <a:pt x="35" y="397"/>
                  </a:lnTo>
                  <a:lnTo>
                    <a:pt x="40" y="451"/>
                  </a:lnTo>
                  <a:lnTo>
                    <a:pt x="40" y="392"/>
                  </a:lnTo>
                  <a:lnTo>
                    <a:pt x="45" y="541"/>
                  </a:lnTo>
                  <a:lnTo>
                    <a:pt x="45" y="700"/>
                  </a:lnTo>
                  <a:lnTo>
                    <a:pt x="45" y="456"/>
                  </a:lnTo>
                  <a:lnTo>
                    <a:pt x="50" y="253"/>
                  </a:lnTo>
                  <a:lnTo>
                    <a:pt x="50" y="546"/>
                  </a:lnTo>
                  <a:lnTo>
                    <a:pt x="55" y="814"/>
                  </a:lnTo>
                  <a:lnTo>
                    <a:pt x="55" y="883"/>
                  </a:lnTo>
                  <a:lnTo>
                    <a:pt x="55" y="650"/>
                  </a:lnTo>
                  <a:lnTo>
                    <a:pt x="60" y="670"/>
                  </a:lnTo>
                  <a:lnTo>
                    <a:pt x="60" y="739"/>
                  </a:lnTo>
                  <a:lnTo>
                    <a:pt x="60" y="685"/>
                  </a:lnTo>
                  <a:lnTo>
                    <a:pt x="65" y="461"/>
                  </a:lnTo>
                  <a:lnTo>
                    <a:pt x="65" y="248"/>
                  </a:lnTo>
                  <a:lnTo>
                    <a:pt x="65" y="253"/>
                  </a:lnTo>
                  <a:lnTo>
                    <a:pt x="70" y="48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4" name="Rectangle 298"/>
            <p:cNvSpPr>
              <a:spLocks noChangeArrowheads="1"/>
            </p:cNvSpPr>
            <p:nvPr/>
          </p:nvSpPr>
          <p:spPr bwMode="auto">
            <a:xfrm>
              <a:off x="3098801" y="5121275"/>
              <a:ext cx="922338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5" name="Rectangle 299"/>
            <p:cNvSpPr>
              <a:spLocks noChangeArrowheads="1"/>
            </p:cNvSpPr>
            <p:nvPr/>
          </p:nvSpPr>
          <p:spPr bwMode="auto">
            <a:xfrm rot="16200000">
              <a:off x="2098675" y="3252788"/>
              <a:ext cx="61436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4573587" y="1731963"/>
            <a:ext cx="3407808" cy="4274820"/>
            <a:chOff x="4573588" y="1731963"/>
            <a:chExt cx="2065338" cy="3562350"/>
          </a:xfrm>
        </p:grpSpPr>
        <p:sp>
          <p:nvSpPr>
            <p:cNvPr id="4396" name="Rectangle 300"/>
            <p:cNvSpPr>
              <a:spLocks noChangeArrowheads="1"/>
            </p:cNvSpPr>
            <p:nvPr/>
          </p:nvSpPr>
          <p:spPr bwMode="auto">
            <a:xfrm>
              <a:off x="4927601" y="1803400"/>
              <a:ext cx="1711325" cy="31210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7" name="Rectangle 301"/>
            <p:cNvSpPr>
              <a:spLocks noChangeArrowheads="1"/>
            </p:cNvSpPr>
            <p:nvPr/>
          </p:nvSpPr>
          <p:spPr bwMode="auto">
            <a:xfrm>
              <a:off x="4927601" y="1803400"/>
              <a:ext cx="1711325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8" name="Line 302"/>
            <p:cNvSpPr>
              <a:spLocks noChangeShapeType="1"/>
            </p:cNvSpPr>
            <p:nvPr/>
          </p:nvSpPr>
          <p:spPr bwMode="auto">
            <a:xfrm>
              <a:off x="4927601" y="4924425"/>
              <a:ext cx="171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9" name="Line 303"/>
            <p:cNvSpPr>
              <a:spLocks noChangeShapeType="1"/>
            </p:cNvSpPr>
            <p:nvPr/>
          </p:nvSpPr>
          <p:spPr bwMode="auto">
            <a:xfrm flipV="1">
              <a:off x="4927601" y="1803400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0" name="Line 304"/>
            <p:cNvSpPr>
              <a:spLocks noChangeShapeType="1"/>
            </p:cNvSpPr>
            <p:nvPr/>
          </p:nvSpPr>
          <p:spPr bwMode="auto">
            <a:xfrm flipV="1">
              <a:off x="5211763" y="4892675"/>
              <a:ext cx="1588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1" name="Rectangle 305"/>
            <p:cNvSpPr>
              <a:spLocks noChangeArrowheads="1"/>
            </p:cNvSpPr>
            <p:nvPr/>
          </p:nvSpPr>
          <p:spPr bwMode="auto">
            <a:xfrm>
              <a:off x="5180013" y="495617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2" name="Line 306"/>
            <p:cNvSpPr>
              <a:spLocks noChangeShapeType="1"/>
            </p:cNvSpPr>
            <p:nvPr/>
          </p:nvSpPr>
          <p:spPr bwMode="auto">
            <a:xfrm flipV="1">
              <a:off x="5780088" y="4892675"/>
              <a:ext cx="1588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3" name="Rectangle 307"/>
            <p:cNvSpPr>
              <a:spLocks noChangeArrowheads="1"/>
            </p:cNvSpPr>
            <p:nvPr/>
          </p:nvSpPr>
          <p:spPr bwMode="auto">
            <a:xfrm>
              <a:off x="5748338" y="495617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4" name="Line 308"/>
            <p:cNvSpPr>
              <a:spLocks noChangeShapeType="1"/>
            </p:cNvSpPr>
            <p:nvPr/>
          </p:nvSpPr>
          <p:spPr bwMode="auto">
            <a:xfrm flipV="1">
              <a:off x="6346826" y="4892675"/>
              <a:ext cx="1588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5" name="Rectangle 309"/>
            <p:cNvSpPr>
              <a:spLocks noChangeArrowheads="1"/>
            </p:cNvSpPr>
            <p:nvPr/>
          </p:nvSpPr>
          <p:spPr bwMode="auto">
            <a:xfrm>
              <a:off x="6316663" y="495617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6" name="Line 310"/>
            <p:cNvSpPr>
              <a:spLocks noChangeShapeType="1"/>
            </p:cNvSpPr>
            <p:nvPr/>
          </p:nvSpPr>
          <p:spPr bwMode="auto">
            <a:xfrm>
              <a:off x="4927601" y="4924425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7" name="Rectangle 311"/>
            <p:cNvSpPr>
              <a:spLocks noChangeArrowheads="1"/>
            </p:cNvSpPr>
            <p:nvPr/>
          </p:nvSpPr>
          <p:spPr bwMode="auto">
            <a:xfrm>
              <a:off x="4778376" y="48529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8" name="Line 312"/>
            <p:cNvSpPr>
              <a:spLocks noChangeShapeType="1"/>
            </p:cNvSpPr>
            <p:nvPr/>
          </p:nvSpPr>
          <p:spPr bwMode="auto">
            <a:xfrm>
              <a:off x="4927601" y="4640263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9" name="Rectangle 313"/>
            <p:cNvSpPr>
              <a:spLocks noChangeArrowheads="1"/>
            </p:cNvSpPr>
            <p:nvPr/>
          </p:nvSpPr>
          <p:spPr bwMode="auto">
            <a:xfrm>
              <a:off x="4778376" y="45688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0" name="Line 314"/>
            <p:cNvSpPr>
              <a:spLocks noChangeShapeType="1"/>
            </p:cNvSpPr>
            <p:nvPr/>
          </p:nvSpPr>
          <p:spPr bwMode="auto">
            <a:xfrm>
              <a:off x="4927601" y="4356100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1" name="Rectangle 315"/>
            <p:cNvSpPr>
              <a:spLocks noChangeArrowheads="1"/>
            </p:cNvSpPr>
            <p:nvPr/>
          </p:nvSpPr>
          <p:spPr bwMode="auto">
            <a:xfrm>
              <a:off x="4778376" y="4286250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2" name="Line 316"/>
            <p:cNvSpPr>
              <a:spLocks noChangeShapeType="1"/>
            </p:cNvSpPr>
            <p:nvPr/>
          </p:nvSpPr>
          <p:spPr bwMode="auto">
            <a:xfrm>
              <a:off x="4927601" y="4073525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3" name="Rectangle 317"/>
            <p:cNvSpPr>
              <a:spLocks noChangeArrowheads="1"/>
            </p:cNvSpPr>
            <p:nvPr/>
          </p:nvSpPr>
          <p:spPr bwMode="auto">
            <a:xfrm>
              <a:off x="4778376" y="40020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4" name="Line 318"/>
            <p:cNvSpPr>
              <a:spLocks noChangeShapeType="1"/>
            </p:cNvSpPr>
            <p:nvPr/>
          </p:nvSpPr>
          <p:spPr bwMode="auto">
            <a:xfrm>
              <a:off x="4927601" y="3789363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5" name="Rectangle 319"/>
            <p:cNvSpPr>
              <a:spLocks noChangeArrowheads="1"/>
            </p:cNvSpPr>
            <p:nvPr/>
          </p:nvSpPr>
          <p:spPr bwMode="auto">
            <a:xfrm>
              <a:off x="4778376" y="37179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6" name="Line 320"/>
            <p:cNvSpPr>
              <a:spLocks noChangeShapeType="1"/>
            </p:cNvSpPr>
            <p:nvPr/>
          </p:nvSpPr>
          <p:spPr bwMode="auto">
            <a:xfrm>
              <a:off x="4927601" y="3505200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7" name="Rectangle 321"/>
            <p:cNvSpPr>
              <a:spLocks noChangeArrowheads="1"/>
            </p:cNvSpPr>
            <p:nvPr/>
          </p:nvSpPr>
          <p:spPr bwMode="auto">
            <a:xfrm>
              <a:off x="4818063" y="3433763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8" name="Line 322"/>
            <p:cNvSpPr>
              <a:spLocks noChangeShapeType="1"/>
            </p:cNvSpPr>
            <p:nvPr/>
          </p:nvSpPr>
          <p:spPr bwMode="auto">
            <a:xfrm>
              <a:off x="4927601" y="3221038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9" name="Rectangle 323"/>
            <p:cNvSpPr>
              <a:spLocks noChangeArrowheads="1"/>
            </p:cNvSpPr>
            <p:nvPr/>
          </p:nvSpPr>
          <p:spPr bwMode="auto">
            <a:xfrm>
              <a:off x="4818063" y="3151188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0" name="Line 324"/>
            <p:cNvSpPr>
              <a:spLocks noChangeShapeType="1"/>
            </p:cNvSpPr>
            <p:nvPr/>
          </p:nvSpPr>
          <p:spPr bwMode="auto">
            <a:xfrm>
              <a:off x="4927601" y="2938463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1" name="Rectangle 325"/>
            <p:cNvSpPr>
              <a:spLocks noChangeArrowheads="1"/>
            </p:cNvSpPr>
            <p:nvPr/>
          </p:nvSpPr>
          <p:spPr bwMode="auto">
            <a:xfrm>
              <a:off x="4818063" y="286702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2" name="Line 326"/>
            <p:cNvSpPr>
              <a:spLocks noChangeShapeType="1"/>
            </p:cNvSpPr>
            <p:nvPr/>
          </p:nvSpPr>
          <p:spPr bwMode="auto">
            <a:xfrm>
              <a:off x="4927601" y="2654300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3" name="Rectangle 327"/>
            <p:cNvSpPr>
              <a:spLocks noChangeArrowheads="1"/>
            </p:cNvSpPr>
            <p:nvPr/>
          </p:nvSpPr>
          <p:spPr bwMode="auto">
            <a:xfrm>
              <a:off x="4818063" y="2582863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4" name="Line 328"/>
            <p:cNvSpPr>
              <a:spLocks noChangeShapeType="1"/>
            </p:cNvSpPr>
            <p:nvPr/>
          </p:nvSpPr>
          <p:spPr bwMode="auto">
            <a:xfrm>
              <a:off x="4927601" y="2370138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5" name="Rectangle 329"/>
            <p:cNvSpPr>
              <a:spLocks noChangeArrowheads="1"/>
            </p:cNvSpPr>
            <p:nvPr/>
          </p:nvSpPr>
          <p:spPr bwMode="auto">
            <a:xfrm>
              <a:off x="4818063" y="2300288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6" name="Line 330"/>
            <p:cNvSpPr>
              <a:spLocks noChangeShapeType="1"/>
            </p:cNvSpPr>
            <p:nvPr/>
          </p:nvSpPr>
          <p:spPr bwMode="auto">
            <a:xfrm>
              <a:off x="4927601" y="2085975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7" name="Rectangle 331"/>
            <p:cNvSpPr>
              <a:spLocks noChangeArrowheads="1"/>
            </p:cNvSpPr>
            <p:nvPr/>
          </p:nvSpPr>
          <p:spPr bwMode="auto">
            <a:xfrm>
              <a:off x="4818063" y="2016125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8" name="Line 332"/>
            <p:cNvSpPr>
              <a:spLocks noChangeShapeType="1"/>
            </p:cNvSpPr>
            <p:nvPr/>
          </p:nvSpPr>
          <p:spPr bwMode="auto">
            <a:xfrm>
              <a:off x="4927601" y="1803400"/>
              <a:ext cx="238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9" name="Rectangle 333"/>
            <p:cNvSpPr>
              <a:spLocks noChangeArrowheads="1"/>
            </p:cNvSpPr>
            <p:nvPr/>
          </p:nvSpPr>
          <p:spPr bwMode="auto">
            <a:xfrm>
              <a:off x="4818063" y="1731963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30" name="Freeform 334"/>
            <p:cNvSpPr>
              <a:spLocks/>
            </p:cNvSpPr>
            <p:nvPr/>
          </p:nvSpPr>
          <p:spPr bwMode="auto">
            <a:xfrm>
              <a:off x="4927601" y="2717800"/>
              <a:ext cx="411163" cy="1552575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5" y="307"/>
                </a:cxn>
                <a:cxn ang="0">
                  <a:pos x="10" y="164"/>
                </a:cxn>
                <a:cxn ang="0">
                  <a:pos x="20" y="521"/>
                </a:cxn>
                <a:cxn ang="0">
                  <a:pos x="25" y="586"/>
                </a:cxn>
                <a:cxn ang="0">
                  <a:pos x="30" y="978"/>
                </a:cxn>
                <a:cxn ang="0">
                  <a:pos x="35" y="322"/>
                </a:cxn>
                <a:cxn ang="0">
                  <a:pos x="40" y="521"/>
                </a:cxn>
                <a:cxn ang="0">
                  <a:pos x="50" y="541"/>
                </a:cxn>
                <a:cxn ang="0">
                  <a:pos x="55" y="556"/>
                </a:cxn>
                <a:cxn ang="0">
                  <a:pos x="60" y="417"/>
                </a:cxn>
                <a:cxn ang="0">
                  <a:pos x="70" y="303"/>
                </a:cxn>
                <a:cxn ang="0">
                  <a:pos x="75" y="566"/>
                </a:cxn>
                <a:cxn ang="0">
                  <a:pos x="80" y="531"/>
                </a:cxn>
                <a:cxn ang="0">
                  <a:pos x="90" y="799"/>
                </a:cxn>
                <a:cxn ang="0">
                  <a:pos x="95" y="342"/>
                </a:cxn>
                <a:cxn ang="0">
                  <a:pos x="100" y="451"/>
                </a:cxn>
                <a:cxn ang="0">
                  <a:pos x="110" y="144"/>
                </a:cxn>
                <a:cxn ang="0">
                  <a:pos x="115" y="610"/>
                </a:cxn>
                <a:cxn ang="0">
                  <a:pos x="120" y="591"/>
                </a:cxn>
                <a:cxn ang="0">
                  <a:pos x="125" y="556"/>
                </a:cxn>
                <a:cxn ang="0">
                  <a:pos x="130" y="511"/>
                </a:cxn>
                <a:cxn ang="0">
                  <a:pos x="135" y="486"/>
                </a:cxn>
                <a:cxn ang="0">
                  <a:pos x="140" y="322"/>
                </a:cxn>
                <a:cxn ang="0">
                  <a:pos x="144" y="447"/>
                </a:cxn>
                <a:cxn ang="0">
                  <a:pos x="149" y="422"/>
                </a:cxn>
                <a:cxn ang="0">
                  <a:pos x="154" y="347"/>
                </a:cxn>
                <a:cxn ang="0">
                  <a:pos x="159" y="720"/>
                </a:cxn>
                <a:cxn ang="0">
                  <a:pos x="164" y="566"/>
                </a:cxn>
                <a:cxn ang="0">
                  <a:pos x="174" y="551"/>
                </a:cxn>
                <a:cxn ang="0">
                  <a:pos x="179" y="496"/>
                </a:cxn>
                <a:cxn ang="0">
                  <a:pos x="184" y="447"/>
                </a:cxn>
                <a:cxn ang="0">
                  <a:pos x="189" y="546"/>
                </a:cxn>
                <a:cxn ang="0">
                  <a:pos x="194" y="84"/>
                </a:cxn>
                <a:cxn ang="0">
                  <a:pos x="204" y="645"/>
                </a:cxn>
                <a:cxn ang="0">
                  <a:pos x="209" y="720"/>
                </a:cxn>
                <a:cxn ang="0">
                  <a:pos x="214" y="938"/>
                </a:cxn>
                <a:cxn ang="0">
                  <a:pos x="224" y="481"/>
                </a:cxn>
                <a:cxn ang="0">
                  <a:pos x="229" y="650"/>
                </a:cxn>
                <a:cxn ang="0">
                  <a:pos x="239" y="99"/>
                </a:cxn>
                <a:cxn ang="0">
                  <a:pos x="244" y="625"/>
                </a:cxn>
                <a:cxn ang="0">
                  <a:pos x="254" y="337"/>
                </a:cxn>
              </a:cxnLst>
              <a:rect l="0" t="0" r="r" b="b"/>
              <a:pathLst>
                <a:path w="259" h="978">
                  <a:moveTo>
                    <a:pt x="0" y="496"/>
                  </a:moveTo>
                  <a:lnTo>
                    <a:pt x="0" y="730"/>
                  </a:lnTo>
                  <a:lnTo>
                    <a:pt x="0" y="516"/>
                  </a:lnTo>
                  <a:lnTo>
                    <a:pt x="5" y="293"/>
                  </a:lnTo>
                  <a:lnTo>
                    <a:pt x="5" y="238"/>
                  </a:lnTo>
                  <a:lnTo>
                    <a:pt x="5" y="307"/>
                  </a:lnTo>
                  <a:lnTo>
                    <a:pt x="10" y="327"/>
                  </a:lnTo>
                  <a:lnTo>
                    <a:pt x="10" y="94"/>
                  </a:lnTo>
                  <a:lnTo>
                    <a:pt x="10" y="164"/>
                  </a:lnTo>
                  <a:lnTo>
                    <a:pt x="15" y="432"/>
                  </a:lnTo>
                  <a:lnTo>
                    <a:pt x="15" y="725"/>
                  </a:lnTo>
                  <a:lnTo>
                    <a:pt x="20" y="521"/>
                  </a:lnTo>
                  <a:lnTo>
                    <a:pt x="20" y="278"/>
                  </a:lnTo>
                  <a:lnTo>
                    <a:pt x="20" y="437"/>
                  </a:lnTo>
                  <a:lnTo>
                    <a:pt x="25" y="586"/>
                  </a:lnTo>
                  <a:lnTo>
                    <a:pt x="25" y="526"/>
                  </a:lnTo>
                  <a:lnTo>
                    <a:pt x="30" y="581"/>
                  </a:lnTo>
                  <a:lnTo>
                    <a:pt x="30" y="978"/>
                  </a:lnTo>
                  <a:lnTo>
                    <a:pt x="30" y="938"/>
                  </a:lnTo>
                  <a:lnTo>
                    <a:pt x="35" y="665"/>
                  </a:lnTo>
                  <a:lnTo>
                    <a:pt x="35" y="322"/>
                  </a:lnTo>
                  <a:lnTo>
                    <a:pt x="40" y="476"/>
                  </a:lnTo>
                  <a:lnTo>
                    <a:pt x="40" y="645"/>
                  </a:lnTo>
                  <a:lnTo>
                    <a:pt x="40" y="521"/>
                  </a:lnTo>
                  <a:lnTo>
                    <a:pt x="45" y="456"/>
                  </a:lnTo>
                  <a:lnTo>
                    <a:pt x="45" y="625"/>
                  </a:lnTo>
                  <a:lnTo>
                    <a:pt x="50" y="541"/>
                  </a:lnTo>
                  <a:lnTo>
                    <a:pt x="50" y="0"/>
                  </a:lnTo>
                  <a:lnTo>
                    <a:pt x="55" y="233"/>
                  </a:lnTo>
                  <a:lnTo>
                    <a:pt x="55" y="556"/>
                  </a:lnTo>
                  <a:lnTo>
                    <a:pt x="60" y="451"/>
                  </a:lnTo>
                  <a:lnTo>
                    <a:pt x="60" y="362"/>
                  </a:lnTo>
                  <a:lnTo>
                    <a:pt x="60" y="417"/>
                  </a:lnTo>
                  <a:lnTo>
                    <a:pt x="65" y="531"/>
                  </a:lnTo>
                  <a:lnTo>
                    <a:pt x="65" y="228"/>
                  </a:lnTo>
                  <a:lnTo>
                    <a:pt x="70" y="303"/>
                  </a:lnTo>
                  <a:lnTo>
                    <a:pt x="70" y="893"/>
                  </a:lnTo>
                  <a:lnTo>
                    <a:pt x="75" y="953"/>
                  </a:lnTo>
                  <a:lnTo>
                    <a:pt x="75" y="566"/>
                  </a:lnTo>
                  <a:lnTo>
                    <a:pt x="80" y="645"/>
                  </a:lnTo>
                  <a:lnTo>
                    <a:pt x="80" y="660"/>
                  </a:lnTo>
                  <a:lnTo>
                    <a:pt x="80" y="531"/>
                  </a:lnTo>
                  <a:lnTo>
                    <a:pt x="85" y="382"/>
                  </a:lnTo>
                  <a:lnTo>
                    <a:pt x="85" y="834"/>
                  </a:lnTo>
                  <a:lnTo>
                    <a:pt x="90" y="799"/>
                  </a:lnTo>
                  <a:lnTo>
                    <a:pt x="90" y="238"/>
                  </a:lnTo>
                  <a:lnTo>
                    <a:pt x="95" y="149"/>
                  </a:lnTo>
                  <a:lnTo>
                    <a:pt x="95" y="342"/>
                  </a:lnTo>
                  <a:lnTo>
                    <a:pt x="95" y="303"/>
                  </a:lnTo>
                  <a:lnTo>
                    <a:pt x="100" y="208"/>
                  </a:lnTo>
                  <a:lnTo>
                    <a:pt x="100" y="451"/>
                  </a:lnTo>
                  <a:lnTo>
                    <a:pt x="105" y="650"/>
                  </a:lnTo>
                  <a:lnTo>
                    <a:pt x="105" y="154"/>
                  </a:lnTo>
                  <a:lnTo>
                    <a:pt x="110" y="144"/>
                  </a:lnTo>
                  <a:lnTo>
                    <a:pt x="110" y="595"/>
                  </a:lnTo>
                  <a:lnTo>
                    <a:pt x="115" y="665"/>
                  </a:lnTo>
                  <a:lnTo>
                    <a:pt x="115" y="610"/>
                  </a:lnTo>
                  <a:lnTo>
                    <a:pt x="120" y="744"/>
                  </a:lnTo>
                  <a:lnTo>
                    <a:pt x="120" y="888"/>
                  </a:lnTo>
                  <a:lnTo>
                    <a:pt x="120" y="591"/>
                  </a:lnTo>
                  <a:lnTo>
                    <a:pt x="125" y="347"/>
                  </a:lnTo>
                  <a:lnTo>
                    <a:pt x="125" y="337"/>
                  </a:lnTo>
                  <a:lnTo>
                    <a:pt x="125" y="556"/>
                  </a:lnTo>
                  <a:lnTo>
                    <a:pt x="130" y="784"/>
                  </a:lnTo>
                  <a:lnTo>
                    <a:pt x="130" y="814"/>
                  </a:lnTo>
                  <a:lnTo>
                    <a:pt x="130" y="511"/>
                  </a:lnTo>
                  <a:lnTo>
                    <a:pt x="135" y="506"/>
                  </a:lnTo>
                  <a:lnTo>
                    <a:pt x="135" y="556"/>
                  </a:lnTo>
                  <a:lnTo>
                    <a:pt x="135" y="486"/>
                  </a:lnTo>
                  <a:lnTo>
                    <a:pt x="140" y="258"/>
                  </a:lnTo>
                  <a:lnTo>
                    <a:pt x="140" y="49"/>
                  </a:lnTo>
                  <a:lnTo>
                    <a:pt x="140" y="322"/>
                  </a:lnTo>
                  <a:lnTo>
                    <a:pt x="144" y="581"/>
                  </a:lnTo>
                  <a:lnTo>
                    <a:pt x="144" y="625"/>
                  </a:lnTo>
                  <a:lnTo>
                    <a:pt x="144" y="447"/>
                  </a:lnTo>
                  <a:lnTo>
                    <a:pt x="149" y="268"/>
                  </a:lnTo>
                  <a:lnTo>
                    <a:pt x="149" y="253"/>
                  </a:lnTo>
                  <a:lnTo>
                    <a:pt x="149" y="422"/>
                  </a:lnTo>
                  <a:lnTo>
                    <a:pt x="154" y="342"/>
                  </a:lnTo>
                  <a:lnTo>
                    <a:pt x="154" y="253"/>
                  </a:lnTo>
                  <a:lnTo>
                    <a:pt x="154" y="347"/>
                  </a:lnTo>
                  <a:lnTo>
                    <a:pt x="159" y="635"/>
                  </a:lnTo>
                  <a:lnTo>
                    <a:pt x="159" y="933"/>
                  </a:lnTo>
                  <a:lnTo>
                    <a:pt x="159" y="720"/>
                  </a:lnTo>
                  <a:lnTo>
                    <a:pt x="164" y="486"/>
                  </a:lnTo>
                  <a:lnTo>
                    <a:pt x="164" y="442"/>
                  </a:lnTo>
                  <a:lnTo>
                    <a:pt x="164" y="566"/>
                  </a:lnTo>
                  <a:lnTo>
                    <a:pt x="169" y="680"/>
                  </a:lnTo>
                  <a:lnTo>
                    <a:pt x="169" y="541"/>
                  </a:lnTo>
                  <a:lnTo>
                    <a:pt x="174" y="551"/>
                  </a:lnTo>
                  <a:lnTo>
                    <a:pt x="174" y="874"/>
                  </a:lnTo>
                  <a:lnTo>
                    <a:pt x="174" y="794"/>
                  </a:lnTo>
                  <a:lnTo>
                    <a:pt x="179" y="496"/>
                  </a:lnTo>
                  <a:lnTo>
                    <a:pt x="179" y="114"/>
                  </a:lnTo>
                  <a:lnTo>
                    <a:pt x="184" y="268"/>
                  </a:lnTo>
                  <a:lnTo>
                    <a:pt x="184" y="447"/>
                  </a:lnTo>
                  <a:lnTo>
                    <a:pt x="184" y="347"/>
                  </a:lnTo>
                  <a:lnTo>
                    <a:pt x="189" y="307"/>
                  </a:lnTo>
                  <a:lnTo>
                    <a:pt x="189" y="546"/>
                  </a:lnTo>
                  <a:lnTo>
                    <a:pt x="194" y="501"/>
                  </a:lnTo>
                  <a:lnTo>
                    <a:pt x="194" y="54"/>
                  </a:lnTo>
                  <a:lnTo>
                    <a:pt x="194" y="84"/>
                  </a:lnTo>
                  <a:lnTo>
                    <a:pt x="199" y="352"/>
                  </a:lnTo>
                  <a:lnTo>
                    <a:pt x="199" y="734"/>
                  </a:lnTo>
                  <a:lnTo>
                    <a:pt x="204" y="645"/>
                  </a:lnTo>
                  <a:lnTo>
                    <a:pt x="204" y="566"/>
                  </a:lnTo>
                  <a:lnTo>
                    <a:pt x="204" y="734"/>
                  </a:lnTo>
                  <a:lnTo>
                    <a:pt x="209" y="720"/>
                  </a:lnTo>
                  <a:lnTo>
                    <a:pt x="209" y="362"/>
                  </a:lnTo>
                  <a:lnTo>
                    <a:pt x="214" y="407"/>
                  </a:lnTo>
                  <a:lnTo>
                    <a:pt x="214" y="938"/>
                  </a:lnTo>
                  <a:lnTo>
                    <a:pt x="219" y="730"/>
                  </a:lnTo>
                  <a:lnTo>
                    <a:pt x="219" y="432"/>
                  </a:lnTo>
                  <a:lnTo>
                    <a:pt x="224" y="481"/>
                  </a:lnTo>
                  <a:lnTo>
                    <a:pt x="224" y="327"/>
                  </a:lnTo>
                  <a:lnTo>
                    <a:pt x="229" y="173"/>
                  </a:lnTo>
                  <a:lnTo>
                    <a:pt x="229" y="650"/>
                  </a:lnTo>
                  <a:lnTo>
                    <a:pt x="234" y="640"/>
                  </a:lnTo>
                  <a:lnTo>
                    <a:pt x="234" y="149"/>
                  </a:lnTo>
                  <a:lnTo>
                    <a:pt x="239" y="99"/>
                  </a:lnTo>
                  <a:lnTo>
                    <a:pt x="239" y="377"/>
                  </a:lnTo>
                  <a:lnTo>
                    <a:pt x="244" y="322"/>
                  </a:lnTo>
                  <a:lnTo>
                    <a:pt x="244" y="625"/>
                  </a:lnTo>
                  <a:lnTo>
                    <a:pt x="249" y="844"/>
                  </a:lnTo>
                  <a:lnTo>
                    <a:pt x="249" y="357"/>
                  </a:lnTo>
                  <a:lnTo>
                    <a:pt x="254" y="337"/>
                  </a:lnTo>
                  <a:lnTo>
                    <a:pt x="254" y="739"/>
                  </a:lnTo>
                  <a:lnTo>
                    <a:pt x="259" y="7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1" name="Freeform 335"/>
            <p:cNvSpPr>
              <a:spLocks/>
            </p:cNvSpPr>
            <p:nvPr/>
          </p:nvSpPr>
          <p:spPr bwMode="auto">
            <a:xfrm>
              <a:off x="5338763" y="2441575"/>
              <a:ext cx="385763" cy="2119313"/>
            </a:xfrm>
            <a:custGeom>
              <a:avLst/>
              <a:gdLst/>
              <a:ahLst/>
              <a:cxnLst>
                <a:cxn ang="0">
                  <a:pos x="0" y="913"/>
                </a:cxn>
                <a:cxn ang="0">
                  <a:pos x="10" y="362"/>
                </a:cxn>
                <a:cxn ang="0">
                  <a:pos x="15" y="779"/>
                </a:cxn>
                <a:cxn ang="0">
                  <a:pos x="20" y="596"/>
                </a:cxn>
                <a:cxn ang="0">
                  <a:pos x="25" y="457"/>
                </a:cxn>
                <a:cxn ang="0">
                  <a:pos x="30" y="784"/>
                </a:cxn>
                <a:cxn ang="0">
                  <a:pos x="39" y="859"/>
                </a:cxn>
                <a:cxn ang="0">
                  <a:pos x="44" y="1107"/>
                </a:cxn>
                <a:cxn ang="0">
                  <a:pos x="49" y="745"/>
                </a:cxn>
                <a:cxn ang="0">
                  <a:pos x="54" y="730"/>
                </a:cxn>
                <a:cxn ang="0">
                  <a:pos x="59" y="705"/>
                </a:cxn>
                <a:cxn ang="0">
                  <a:pos x="64" y="5"/>
                </a:cxn>
                <a:cxn ang="0">
                  <a:pos x="69" y="496"/>
                </a:cxn>
                <a:cxn ang="0">
                  <a:pos x="74" y="884"/>
                </a:cxn>
                <a:cxn ang="0">
                  <a:pos x="79" y="586"/>
                </a:cxn>
                <a:cxn ang="0">
                  <a:pos x="89" y="1127"/>
                </a:cxn>
                <a:cxn ang="0">
                  <a:pos x="94" y="998"/>
                </a:cxn>
                <a:cxn ang="0">
                  <a:pos x="99" y="864"/>
                </a:cxn>
                <a:cxn ang="0">
                  <a:pos x="104" y="263"/>
                </a:cxn>
                <a:cxn ang="0">
                  <a:pos x="109" y="94"/>
                </a:cxn>
                <a:cxn ang="0">
                  <a:pos x="119" y="809"/>
                </a:cxn>
                <a:cxn ang="0">
                  <a:pos x="124" y="660"/>
                </a:cxn>
                <a:cxn ang="0">
                  <a:pos x="129" y="1331"/>
                </a:cxn>
                <a:cxn ang="0">
                  <a:pos x="139" y="630"/>
                </a:cxn>
                <a:cxn ang="0">
                  <a:pos x="144" y="606"/>
                </a:cxn>
                <a:cxn ang="0">
                  <a:pos x="149" y="293"/>
                </a:cxn>
                <a:cxn ang="0">
                  <a:pos x="154" y="486"/>
                </a:cxn>
                <a:cxn ang="0">
                  <a:pos x="164" y="491"/>
                </a:cxn>
                <a:cxn ang="0">
                  <a:pos x="169" y="442"/>
                </a:cxn>
                <a:cxn ang="0">
                  <a:pos x="174" y="1127"/>
                </a:cxn>
                <a:cxn ang="0">
                  <a:pos x="178" y="834"/>
                </a:cxn>
                <a:cxn ang="0">
                  <a:pos x="183" y="804"/>
                </a:cxn>
                <a:cxn ang="0">
                  <a:pos x="193" y="412"/>
                </a:cxn>
                <a:cxn ang="0">
                  <a:pos x="198" y="516"/>
                </a:cxn>
                <a:cxn ang="0">
                  <a:pos x="203" y="625"/>
                </a:cxn>
                <a:cxn ang="0">
                  <a:pos x="208" y="561"/>
                </a:cxn>
                <a:cxn ang="0">
                  <a:pos x="213" y="769"/>
                </a:cxn>
                <a:cxn ang="0">
                  <a:pos x="218" y="784"/>
                </a:cxn>
                <a:cxn ang="0">
                  <a:pos x="223" y="765"/>
                </a:cxn>
                <a:cxn ang="0">
                  <a:pos x="228" y="988"/>
                </a:cxn>
                <a:cxn ang="0">
                  <a:pos x="233" y="680"/>
                </a:cxn>
                <a:cxn ang="0">
                  <a:pos x="238" y="223"/>
                </a:cxn>
              </a:cxnLst>
              <a:rect l="0" t="0" r="r" b="b"/>
              <a:pathLst>
                <a:path w="243" h="1335">
                  <a:moveTo>
                    <a:pt x="0" y="953"/>
                  </a:moveTo>
                  <a:lnTo>
                    <a:pt x="0" y="819"/>
                  </a:lnTo>
                  <a:lnTo>
                    <a:pt x="0" y="913"/>
                  </a:lnTo>
                  <a:lnTo>
                    <a:pt x="5" y="1013"/>
                  </a:lnTo>
                  <a:lnTo>
                    <a:pt x="5" y="640"/>
                  </a:lnTo>
                  <a:lnTo>
                    <a:pt x="10" y="362"/>
                  </a:lnTo>
                  <a:lnTo>
                    <a:pt x="10" y="328"/>
                  </a:lnTo>
                  <a:lnTo>
                    <a:pt x="10" y="750"/>
                  </a:lnTo>
                  <a:lnTo>
                    <a:pt x="15" y="779"/>
                  </a:lnTo>
                  <a:lnTo>
                    <a:pt x="15" y="501"/>
                  </a:lnTo>
                  <a:lnTo>
                    <a:pt x="20" y="516"/>
                  </a:lnTo>
                  <a:lnTo>
                    <a:pt x="20" y="596"/>
                  </a:lnTo>
                  <a:lnTo>
                    <a:pt x="20" y="372"/>
                  </a:lnTo>
                  <a:lnTo>
                    <a:pt x="25" y="208"/>
                  </a:lnTo>
                  <a:lnTo>
                    <a:pt x="25" y="457"/>
                  </a:lnTo>
                  <a:lnTo>
                    <a:pt x="30" y="784"/>
                  </a:lnTo>
                  <a:lnTo>
                    <a:pt x="30" y="894"/>
                  </a:lnTo>
                  <a:lnTo>
                    <a:pt x="30" y="784"/>
                  </a:lnTo>
                  <a:lnTo>
                    <a:pt x="34" y="660"/>
                  </a:lnTo>
                  <a:lnTo>
                    <a:pt x="34" y="928"/>
                  </a:lnTo>
                  <a:lnTo>
                    <a:pt x="39" y="859"/>
                  </a:lnTo>
                  <a:lnTo>
                    <a:pt x="39" y="769"/>
                  </a:lnTo>
                  <a:lnTo>
                    <a:pt x="39" y="849"/>
                  </a:lnTo>
                  <a:lnTo>
                    <a:pt x="44" y="1107"/>
                  </a:lnTo>
                  <a:lnTo>
                    <a:pt x="44" y="1335"/>
                  </a:lnTo>
                  <a:lnTo>
                    <a:pt x="44" y="1043"/>
                  </a:lnTo>
                  <a:lnTo>
                    <a:pt x="49" y="745"/>
                  </a:lnTo>
                  <a:lnTo>
                    <a:pt x="49" y="630"/>
                  </a:lnTo>
                  <a:lnTo>
                    <a:pt x="49" y="685"/>
                  </a:lnTo>
                  <a:lnTo>
                    <a:pt x="54" y="730"/>
                  </a:lnTo>
                  <a:lnTo>
                    <a:pt x="54" y="442"/>
                  </a:lnTo>
                  <a:lnTo>
                    <a:pt x="59" y="576"/>
                  </a:lnTo>
                  <a:lnTo>
                    <a:pt x="59" y="705"/>
                  </a:lnTo>
                  <a:lnTo>
                    <a:pt x="59" y="625"/>
                  </a:lnTo>
                  <a:lnTo>
                    <a:pt x="64" y="328"/>
                  </a:lnTo>
                  <a:lnTo>
                    <a:pt x="64" y="5"/>
                  </a:lnTo>
                  <a:lnTo>
                    <a:pt x="64" y="198"/>
                  </a:lnTo>
                  <a:lnTo>
                    <a:pt x="69" y="422"/>
                  </a:lnTo>
                  <a:lnTo>
                    <a:pt x="69" y="496"/>
                  </a:lnTo>
                  <a:lnTo>
                    <a:pt x="69" y="462"/>
                  </a:lnTo>
                  <a:lnTo>
                    <a:pt x="74" y="496"/>
                  </a:lnTo>
                  <a:lnTo>
                    <a:pt x="74" y="884"/>
                  </a:lnTo>
                  <a:lnTo>
                    <a:pt x="79" y="700"/>
                  </a:lnTo>
                  <a:lnTo>
                    <a:pt x="79" y="526"/>
                  </a:lnTo>
                  <a:lnTo>
                    <a:pt x="79" y="586"/>
                  </a:lnTo>
                  <a:lnTo>
                    <a:pt x="84" y="874"/>
                  </a:lnTo>
                  <a:lnTo>
                    <a:pt x="84" y="1241"/>
                  </a:lnTo>
                  <a:lnTo>
                    <a:pt x="89" y="1127"/>
                  </a:lnTo>
                  <a:lnTo>
                    <a:pt x="89" y="1013"/>
                  </a:lnTo>
                  <a:lnTo>
                    <a:pt x="89" y="1072"/>
                  </a:lnTo>
                  <a:lnTo>
                    <a:pt x="94" y="998"/>
                  </a:lnTo>
                  <a:lnTo>
                    <a:pt x="94" y="501"/>
                  </a:lnTo>
                  <a:lnTo>
                    <a:pt x="99" y="472"/>
                  </a:lnTo>
                  <a:lnTo>
                    <a:pt x="99" y="864"/>
                  </a:lnTo>
                  <a:lnTo>
                    <a:pt x="99" y="834"/>
                  </a:lnTo>
                  <a:lnTo>
                    <a:pt x="104" y="591"/>
                  </a:lnTo>
                  <a:lnTo>
                    <a:pt x="104" y="263"/>
                  </a:lnTo>
                  <a:lnTo>
                    <a:pt x="109" y="313"/>
                  </a:lnTo>
                  <a:lnTo>
                    <a:pt x="109" y="323"/>
                  </a:lnTo>
                  <a:lnTo>
                    <a:pt x="109" y="94"/>
                  </a:lnTo>
                  <a:lnTo>
                    <a:pt x="114" y="174"/>
                  </a:lnTo>
                  <a:lnTo>
                    <a:pt x="114" y="750"/>
                  </a:lnTo>
                  <a:lnTo>
                    <a:pt x="119" y="809"/>
                  </a:lnTo>
                  <a:lnTo>
                    <a:pt x="119" y="452"/>
                  </a:lnTo>
                  <a:lnTo>
                    <a:pt x="119" y="467"/>
                  </a:lnTo>
                  <a:lnTo>
                    <a:pt x="124" y="660"/>
                  </a:lnTo>
                  <a:lnTo>
                    <a:pt x="124" y="874"/>
                  </a:lnTo>
                  <a:lnTo>
                    <a:pt x="129" y="839"/>
                  </a:lnTo>
                  <a:lnTo>
                    <a:pt x="129" y="1331"/>
                  </a:lnTo>
                  <a:lnTo>
                    <a:pt x="134" y="1291"/>
                  </a:lnTo>
                  <a:lnTo>
                    <a:pt x="134" y="710"/>
                  </a:lnTo>
                  <a:lnTo>
                    <a:pt x="139" y="630"/>
                  </a:lnTo>
                  <a:lnTo>
                    <a:pt x="139" y="894"/>
                  </a:lnTo>
                  <a:lnTo>
                    <a:pt x="144" y="864"/>
                  </a:lnTo>
                  <a:lnTo>
                    <a:pt x="144" y="606"/>
                  </a:lnTo>
                  <a:lnTo>
                    <a:pt x="144" y="650"/>
                  </a:lnTo>
                  <a:lnTo>
                    <a:pt x="149" y="705"/>
                  </a:lnTo>
                  <a:lnTo>
                    <a:pt x="149" y="293"/>
                  </a:lnTo>
                  <a:lnTo>
                    <a:pt x="154" y="20"/>
                  </a:lnTo>
                  <a:lnTo>
                    <a:pt x="154" y="0"/>
                  </a:lnTo>
                  <a:lnTo>
                    <a:pt x="154" y="486"/>
                  </a:lnTo>
                  <a:lnTo>
                    <a:pt x="159" y="566"/>
                  </a:lnTo>
                  <a:lnTo>
                    <a:pt x="159" y="407"/>
                  </a:lnTo>
                  <a:lnTo>
                    <a:pt x="164" y="491"/>
                  </a:lnTo>
                  <a:lnTo>
                    <a:pt x="164" y="675"/>
                  </a:lnTo>
                  <a:lnTo>
                    <a:pt x="164" y="551"/>
                  </a:lnTo>
                  <a:lnTo>
                    <a:pt x="169" y="442"/>
                  </a:lnTo>
                  <a:lnTo>
                    <a:pt x="169" y="879"/>
                  </a:lnTo>
                  <a:lnTo>
                    <a:pt x="174" y="1067"/>
                  </a:lnTo>
                  <a:lnTo>
                    <a:pt x="174" y="1127"/>
                  </a:lnTo>
                  <a:lnTo>
                    <a:pt x="174" y="774"/>
                  </a:lnTo>
                  <a:lnTo>
                    <a:pt x="178" y="740"/>
                  </a:lnTo>
                  <a:lnTo>
                    <a:pt x="178" y="834"/>
                  </a:lnTo>
                  <a:lnTo>
                    <a:pt x="183" y="705"/>
                  </a:lnTo>
                  <a:lnTo>
                    <a:pt x="183" y="556"/>
                  </a:lnTo>
                  <a:lnTo>
                    <a:pt x="183" y="804"/>
                  </a:lnTo>
                  <a:lnTo>
                    <a:pt x="188" y="1008"/>
                  </a:lnTo>
                  <a:lnTo>
                    <a:pt x="188" y="695"/>
                  </a:lnTo>
                  <a:lnTo>
                    <a:pt x="193" y="412"/>
                  </a:lnTo>
                  <a:lnTo>
                    <a:pt x="193" y="323"/>
                  </a:lnTo>
                  <a:lnTo>
                    <a:pt x="193" y="422"/>
                  </a:lnTo>
                  <a:lnTo>
                    <a:pt x="198" y="516"/>
                  </a:lnTo>
                  <a:lnTo>
                    <a:pt x="198" y="382"/>
                  </a:lnTo>
                  <a:lnTo>
                    <a:pt x="198" y="422"/>
                  </a:lnTo>
                  <a:lnTo>
                    <a:pt x="203" y="625"/>
                  </a:lnTo>
                  <a:lnTo>
                    <a:pt x="203" y="824"/>
                  </a:lnTo>
                  <a:lnTo>
                    <a:pt x="203" y="804"/>
                  </a:lnTo>
                  <a:lnTo>
                    <a:pt x="208" y="561"/>
                  </a:lnTo>
                  <a:lnTo>
                    <a:pt x="208" y="318"/>
                  </a:lnTo>
                  <a:lnTo>
                    <a:pt x="208" y="536"/>
                  </a:lnTo>
                  <a:lnTo>
                    <a:pt x="213" y="769"/>
                  </a:lnTo>
                  <a:lnTo>
                    <a:pt x="213" y="839"/>
                  </a:lnTo>
                  <a:lnTo>
                    <a:pt x="213" y="784"/>
                  </a:lnTo>
                  <a:lnTo>
                    <a:pt x="218" y="784"/>
                  </a:lnTo>
                  <a:lnTo>
                    <a:pt x="218" y="1062"/>
                  </a:lnTo>
                  <a:lnTo>
                    <a:pt x="218" y="1013"/>
                  </a:lnTo>
                  <a:lnTo>
                    <a:pt x="223" y="765"/>
                  </a:lnTo>
                  <a:lnTo>
                    <a:pt x="223" y="511"/>
                  </a:lnTo>
                  <a:lnTo>
                    <a:pt x="228" y="730"/>
                  </a:lnTo>
                  <a:lnTo>
                    <a:pt x="228" y="988"/>
                  </a:lnTo>
                  <a:lnTo>
                    <a:pt x="228" y="834"/>
                  </a:lnTo>
                  <a:lnTo>
                    <a:pt x="233" y="685"/>
                  </a:lnTo>
                  <a:lnTo>
                    <a:pt x="233" y="680"/>
                  </a:lnTo>
                  <a:lnTo>
                    <a:pt x="233" y="730"/>
                  </a:lnTo>
                  <a:lnTo>
                    <a:pt x="238" y="660"/>
                  </a:lnTo>
                  <a:lnTo>
                    <a:pt x="238" y="223"/>
                  </a:lnTo>
                  <a:lnTo>
                    <a:pt x="238" y="243"/>
                  </a:lnTo>
                  <a:lnTo>
                    <a:pt x="243" y="49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2" name="Freeform 336"/>
            <p:cNvSpPr>
              <a:spLocks/>
            </p:cNvSpPr>
            <p:nvPr/>
          </p:nvSpPr>
          <p:spPr bwMode="auto">
            <a:xfrm>
              <a:off x="5724526" y="2551113"/>
              <a:ext cx="409575" cy="2025650"/>
            </a:xfrm>
            <a:custGeom>
              <a:avLst/>
              <a:gdLst/>
              <a:ahLst/>
              <a:cxnLst>
                <a:cxn ang="0">
                  <a:pos x="5" y="552"/>
                </a:cxn>
                <a:cxn ang="0">
                  <a:pos x="10" y="527"/>
                </a:cxn>
                <a:cxn ang="0">
                  <a:pos x="15" y="1008"/>
                </a:cxn>
                <a:cxn ang="0">
                  <a:pos x="25" y="671"/>
                </a:cxn>
                <a:cxn ang="0">
                  <a:pos x="30" y="646"/>
                </a:cxn>
                <a:cxn ang="0">
                  <a:pos x="35" y="383"/>
                </a:cxn>
                <a:cxn ang="0">
                  <a:pos x="40" y="552"/>
                </a:cxn>
                <a:cxn ang="0">
                  <a:pos x="45" y="388"/>
                </a:cxn>
                <a:cxn ang="0">
                  <a:pos x="50" y="293"/>
                </a:cxn>
                <a:cxn ang="0">
                  <a:pos x="60" y="755"/>
                </a:cxn>
                <a:cxn ang="0">
                  <a:pos x="65" y="839"/>
                </a:cxn>
                <a:cxn ang="0">
                  <a:pos x="70" y="606"/>
                </a:cxn>
                <a:cxn ang="0">
                  <a:pos x="75" y="939"/>
                </a:cxn>
                <a:cxn ang="0">
                  <a:pos x="80" y="715"/>
                </a:cxn>
                <a:cxn ang="0">
                  <a:pos x="84" y="452"/>
                </a:cxn>
                <a:cxn ang="0">
                  <a:pos x="94" y="254"/>
                </a:cxn>
                <a:cxn ang="0">
                  <a:pos x="99" y="412"/>
                </a:cxn>
                <a:cxn ang="0">
                  <a:pos x="104" y="705"/>
                </a:cxn>
                <a:cxn ang="0">
                  <a:pos x="114" y="929"/>
                </a:cxn>
                <a:cxn ang="0">
                  <a:pos x="119" y="859"/>
                </a:cxn>
                <a:cxn ang="0">
                  <a:pos x="124" y="398"/>
                </a:cxn>
                <a:cxn ang="0">
                  <a:pos x="129" y="427"/>
                </a:cxn>
                <a:cxn ang="0">
                  <a:pos x="139" y="576"/>
                </a:cxn>
                <a:cxn ang="0">
                  <a:pos x="144" y="492"/>
                </a:cxn>
                <a:cxn ang="0">
                  <a:pos x="149" y="477"/>
                </a:cxn>
                <a:cxn ang="0">
                  <a:pos x="154" y="621"/>
                </a:cxn>
                <a:cxn ang="0">
                  <a:pos x="159" y="949"/>
                </a:cxn>
                <a:cxn ang="0">
                  <a:pos x="169" y="691"/>
                </a:cxn>
                <a:cxn ang="0">
                  <a:pos x="174" y="368"/>
                </a:cxn>
                <a:cxn ang="0">
                  <a:pos x="179" y="154"/>
                </a:cxn>
                <a:cxn ang="0">
                  <a:pos x="189" y="507"/>
                </a:cxn>
                <a:cxn ang="0">
                  <a:pos x="194" y="368"/>
                </a:cxn>
                <a:cxn ang="0">
                  <a:pos x="204" y="998"/>
                </a:cxn>
                <a:cxn ang="0">
                  <a:pos x="209" y="854"/>
                </a:cxn>
                <a:cxn ang="0">
                  <a:pos x="214" y="830"/>
                </a:cxn>
                <a:cxn ang="0">
                  <a:pos x="224" y="343"/>
                </a:cxn>
                <a:cxn ang="0">
                  <a:pos x="228" y="199"/>
                </a:cxn>
                <a:cxn ang="0">
                  <a:pos x="233" y="830"/>
                </a:cxn>
                <a:cxn ang="0">
                  <a:pos x="238" y="383"/>
                </a:cxn>
                <a:cxn ang="0">
                  <a:pos x="243" y="631"/>
                </a:cxn>
                <a:cxn ang="0">
                  <a:pos x="248" y="1083"/>
                </a:cxn>
                <a:cxn ang="0">
                  <a:pos x="253" y="715"/>
                </a:cxn>
              </a:cxnLst>
              <a:rect l="0" t="0" r="r" b="b"/>
              <a:pathLst>
                <a:path w="258" h="1276">
                  <a:moveTo>
                    <a:pt x="0" y="427"/>
                  </a:moveTo>
                  <a:lnTo>
                    <a:pt x="0" y="730"/>
                  </a:lnTo>
                  <a:lnTo>
                    <a:pt x="5" y="552"/>
                  </a:lnTo>
                  <a:lnTo>
                    <a:pt x="5" y="358"/>
                  </a:lnTo>
                  <a:lnTo>
                    <a:pt x="10" y="467"/>
                  </a:lnTo>
                  <a:lnTo>
                    <a:pt x="10" y="527"/>
                  </a:lnTo>
                  <a:lnTo>
                    <a:pt x="10" y="358"/>
                  </a:lnTo>
                  <a:lnTo>
                    <a:pt x="15" y="452"/>
                  </a:lnTo>
                  <a:lnTo>
                    <a:pt x="15" y="1008"/>
                  </a:lnTo>
                  <a:lnTo>
                    <a:pt x="20" y="1038"/>
                  </a:lnTo>
                  <a:lnTo>
                    <a:pt x="20" y="547"/>
                  </a:lnTo>
                  <a:lnTo>
                    <a:pt x="25" y="671"/>
                  </a:lnTo>
                  <a:lnTo>
                    <a:pt x="25" y="785"/>
                  </a:lnTo>
                  <a:lnTo>
                    <a:pt x="25" y="745"/>
                  </a:lnTo>
                  <a:lnTo>
                    <a:pt x="30" y="646"/>
                  </a:lnTo>
                  <a:lnTo>
                    <a:pt x="30" y="979"/>
                  </a:lnTo>
                  <a:lnTo>
                    <a:pt x="35" y="899"/>
                  </a:lnTo>
                  <a:lnTo>
                    <a:pt x="35" y="383"/>
                  </a:lnTo>
                  <a:lnTo>
                    <a:pt x="40" y="358"/>
                  </a:lnTo>
                  <a:lnTo>
                    <a:pt x="40" y="626"/>
                  </a:lnTo>
                  <a:lnTo>
                    <a:pt x="40" y="552"/>
                  </a:lnTo>
                  <a:lnTo>
                    <a:pt x="45" y="368"/>
                  </a:lnTo>
                  <a:lnTo>
                    <a:pt x="45" y="278"/>
                  </a:lnTo>
                  <a:lnTo>
                    <a:pt x="45" y="388"/>
                  </a:lnTo>
                  <a:lnTo>
                    <a:pt x="50" y="566"/>
                  </a:lnTo>
                  <a:lnTo>
                    <a:pt x="50" y="606"/>
                  </a:lnTo>
                  <a:lnTo>
                    <a:pt x="50" y="293"/>
                  </a:lnTo>
                  <a:lnTo>
                    <a:pt x="55" y="323"/>
                  </a:lnTo>
                  <a:lnTo>
                    <a:pt x="55" y="745"/>
                  </a:lnTo>
                  <a:lnTo>
                    <a:pt x="60" y="755"/>
                  </a:lnTo>
                  <a:lnTo>
                    <a:pt x="60" y="537"/>
                  </a:lnTo>
                  <a:lnTo>
                    <a:pt x="60" y="646"/>
                  </a:lnTo>
                  <a:lnTo>
                    <a:pt x="65" y="839"/>
                  </a:lnTo>
                  <a:lnTo>
                    <a:pt x="65" y="909"/>
                  </a:lnTo>
                  <a:lnTo>
                    <a:pt x="65" y="780"/>
                  </a:lnTo>
                  <a:lnTo>
                    <a:pt x="70" y="606"/>
                  </a:lnTo>
                  <a:lnTo>
                    <a:pt x="70" y="591"/>
                  </a:lnTo>
                  <a:lnTo>
                    <a:pt x="70" y="770"/>
                  </a:lnTo>
                  <a:lnTo>
                    <a:pt x="75" y="939"/>
                  </a:lnTo>
                  <a:lnTo>
                    <a:pt x="75" y="522"/>
                  </a:lnTo>
                  <a:lnTo>
                    <a:pt x="80" y="537"/>
                  </a:lnTo>
                  <a:lnTo>
                    <a:pt x="80" y="715"/>
                  </a:lnTo>
                  <a:lnTo>
                    <a:pt x="84" y="566"/>
                  </a:lnTo>
                  <a:lnTo>
                    <a:pt x="84" y="308"/>
                  </a:lnTo>
                  <a:lnTo>
                    <a:pt x="84" y="452"/>
                  </a:lnTo>
                  <a:lnTo>
                    <a:pt x="89" y="621"/>
                  </a:lnTo>
                  <a:lnTo>
                    <a:pt x="89" y="417"/>
                  </a:lnTo>
                  <a:lnTo>
                    <a:pt x="94" y="254"/>
                  </a:lnTo>
                  <a:lnTo>
                    <a:pt x="94" y="616"/>
                  </a:lnTo>
                  <a:lnTo>
                    <a:pt x="99" y="566"/>
                  </a:lnTo>
                  <a:lnTo>
                    <a:pt x="99" y="412"/>
                  </a:lnTo>
                  <a:lnTo>
                    <a:pt x="104" y="591"/>
                  </a:lnTo>
                  <a:lnTo>
                    <a:pt x="104" y="854"/>
                  </a:lnTo>
                  <a:lnTo>
                    <a:pt x="104" y="705"/>
                  </a:lnTo>
                  <a:lnTo>
                    <a:pt x="109" y="547"/>
                  </a:lnTo>
                  <a:lnTo>
                    <a:pt x="109" y="780"/>
                  </a:lnTo>
                  <a:lnTo>
                    <a:pt x="114" y="929"/>
                  </a:lnTo>
                  <a:lnTo>
                    <a:pt x="114" y="616"/>
                  </a:lnTo>
                  <a:lnTo>
                    <a:pt x="119" y="705"/>
                  </a:lnTo>
                  <a:lnTo>
                    <a:pt x="119" y="859"/>
                  </a:lnTo>
                  <a:lnTo>
                    <a:pt x="119" y="854"/>
                  </a:lnTo>
                  <a:lnTo>
                    <a:pt x="124" y="651"/>
                  </a:lnTo>
                  <a:lnTo>
                    <a:pt x="124" y="398"/>
                  </a:lnTo>
                  <a:lnTo>
                    <a:pt x="129" y="547"/>
                  </a:lnTo>
                  <a:lnTo>
                    <a:pt x="129" y="681"/>
                  </a:lnTo>
                  <a:lnTo>
                    <a:pt x="129" y="427"/>
                  </a:lnTo>
                  <a:lnTo>
                    <a:pt x="134" y="293"/>
                  </a:lnTo>
                  <a:lnTo>
                    <a:pt x="134" y="527"/>
                  </a:lnTo>
                  <a:lnTo>
                    <a:pt x="139" y="576"/>
                  </a:lnTo>
                  <a:lnTo>
                    <a:pt x="139" y="273"/>
                  </a:lnTo>
                  <a:lnTo>
                    <a:pt x="139" y="283"/>
                  </a:lnTo>
                  <a:lnTo>
                    <a:pt x="144" y="492"/>
                  </a:lnTo>
                  <a:lnTo>
                    <a:pt x="144" y="730"/>
                  </a:lnTo>
                  <a:lnTo>
                    <a:pt x="149" y="581"/>
                  </a:lnTo>
                  <a:lnTo>
                    <a:pt x="149" y="477"/>
                  </a:lnTo>
                  <a:lnTo>
                    <a:pt x="149" y="760"/>
                  </a:lnTo>
                  <a:lnTo>
                    <a:pt x="154" y="869"/>
                  </a:lnTo>
                  <a:lnTo>
                    <a:pt x="154" y="621"/>
                  </a:lnTo>
                  <a:lnTo>
                    <a:pt x="159" y="606"/>
                  </a:lnTo>
                  <a:lnTo>
                    <a:pt x="159" y="959"/>
                  </a:lnTo>
                  <a:lnTo>
                    <a:pt x="159" y="949"/>
                  </a:lnTo>
                  <a:lnTo>
                    <a:pt x="164" y="745"/>
                  </a:lnTo>
                  <a:lnTo>
                    <a:pt x="164" y="552"/>
                  </a:lnTo>
                  <a:lnTo>
                    <a:pt x="169" y="691"/>
                  </a:lnTo>
                  <a:lnTo>
                    <a:pt x="169" y="770"/>
                  </a:lnTo>
                  <a:lnTo>
                    <a:pt x="169" y="447"/>
                  </a:lnTo>
                  <a:lnTo>
                    <a:pt x="174" y="368"/>
                  </a:lnTo>
                  <a:lnTo>
                    <a:pt x="174" y="636"/>
                  </a:lnTo>
                  <a:lnTo>
                    <a:pt x="179" y="626"/>
                  </a:lnTo>
                  <a:lnTo>
                    <a:pt x="179" y="154"/>
                  </a:lnTo>
                  <a:lnTo>
                    <a:pt x="184" y="115"/>
                  </a:lnTo>
                  <a:lnTo>
                    <a:pt x="184" y="566"/>
                  </a:lnTo>
                  <a:lnTo>
                    <a:pt x="189" y="507"/>
                  </a:lnTo>
                  <a:lnTo>
                    <a:pt x="189" y="656"/>
                  </a:lnTo>
                  <a:lnTo>
                    <a:pt x="194" y="815"/>
                  </a:lnTo>
                  <a:lnTo>
                    <a:pt x="194" y="368"/>
                  </a:lnTo>
                  <a:lnTo>
                    <a:pt x="199" y="398"/>
                  </a:lnTo>
                  <a:lnTo>
                    <a:pt x="199" y="929"/>
                  </a:lnTo>
                  <a:lnTo>
                    <a:pt x="204" y="998"/>
                  </a:lnTo>
                  <a:lnTo>
                    <a:pt x="204" y="765"/>
                  </a:lnTo>
                  <a:lnTo>
                    <a:pt x="204" y="785"/>
                  </a:lnTo>
                  <a:lnTo>
                    <a:pt x="209" y="854"/>
                  </a:lnTo>
                  <a:lnTo>
                    <a:pt x="209" y="576"/>
                  </a:lnTo>
                  <a:lnTo>
                    <a:pt x="214" y="363"/>
                  </a:lnTo>
                  <a:lnTo>
                    <a:pt x="214" y="830"/>
                  </a:lnTo>
                  <a:lnTo>
                    <a:pt x="219" y="835"/>
                  </a:lnTo>
                  <a:lnTo>
                    <a:pt x="219" y="398"/>
                  </a:lnTo>
                  <a:lnTo>
                    <a:pt x="224" y="343"/>
                  </a:lnTo>
                  <a:lnTo>
                    <a:pt x="224" y="432"/>
                  </a:lnTo>
                  <a:lnTo>
                    <a:pt x="224" y="318"/>
                  </a:lnTo>
                  <a:lnTo>
                    <a:pt x="228" y="199"/>
                  </a:lnTo>
                  <a:lnTo>
                    <a:pt x="228" y="537"/>
                  </a:lnTo>
                  <a:lnTo>
                    <a:pt x="233" y="800"/>
                  </a:lnTo>
                  <a:lnTo>
                    <a:pt x="233" y="830"/>
                  </a:lnTo>
                  <a:lnTo>
                    <a:pt x="233" y="626"/>
                  </a:lnTo>
                  <a:lnTo>
                    <a:pt x="238" y="408"/>
                  </a:lnTo>
                  <a:lnTo>
                    <a:pt x="238" y="383"/>
                  </a:lnTo>
                  <a:lnTo>
                    <a:pt x="238" y="691"/>
                  </a:lnTo>
                  <a:lnTo>
                    <a:pt x="243" y="691"/>
                  </a:lnTo>
                  <a:lnTo>
                    <a:pt x="243" y="631"/>
                  </a:lnTo>
                  <a:lnTo>
                    <a:pt x="243" y="686"/>
                  </a:lnTo>
                  <a:lnTo>
                    <a:pt x="248" y="894"/>
                  </a:lnTo>
                  <a:lnTo>
                    <a:pt x="248" y="1083"/>
                  </a:lnTo>
                  <a:lnTo>
                    <a:pt x="248" y="770"/>
                  </a:lnTo>
                  <a:lnTo>
                    <a:pt x="253" y="0"/>
                  </a:lnTo>
                  <a:lnTo>
                    <a:pt x="253" y="715"/>
                  </a:lnTo>
                  <a:lnTo>
                    <a:pt x="258" y="1276"/>
                  </a:lnTo>
                  <a:lnTo>
                    <a:pt x="258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3" name="Freeform 337"/>
            <p:cNvSpPr>
              <a:spLocks/>
            </p:cNvSpPr>
            <p:nvPr/>
          </p:nvSpPr>
          <p:spPr bwMode="auto">
            <a:xfrm>
              <a:off x="6134101" y="1992313"/>
              <a:ext cx="379413" cy="2924175"/>
            </a:xfrm>
            <a:custGeom>
              <a:avLst/>
              <a:gdLst/>
              <a:ahLst/>
              <a:cxnLst>
                <a:cxn ang="0">
                  <a:pos x="5" y="1509"/>
                </a:cxn>
                <a:cxn ang="0">
                  <a:pos x="10" y="755"/>
                </a:cxn>
                <a:cxn ang="0">
                  <a:pos x="20" y="283"/>
                </a:cxn>
                <a:cxn ang="0">
                  <a:pos x="25" y="268"/>
                </a:cxn>
                <a:cxn ang="0">
                  <a:pos x="30" y="1837"/>
                </a:cxn>
                <a:cxn ang="0">
                  <a:pos x="35" y="531"/>
                </a:cxn>
                <a:cxn ang="0">
                  <a:pos x="40" y="472"/>
                </a:cxn>
                <a:cxn ang="0">
                  <a:pos x="45" y="1708"/>
                </a:cxn>
                <a:cxn ang="0">
                  <a:pos x="50" y="238"/>
                </a:cxn>
                <a:cxn ang="0">
                  <a:pos x="55" y="352"/>
                </a:cxn>
                <a:cxn ang="0">
                  <a:pos x="65" y="1569"/>
                </a:cxn>
                <a:cxn ang="0">
                  <a:pos x="70" y="953"/>
                </a:cxn>
                <a:cxn ang="0">
                  <a:pos x="75" y="809"/>
                </a:cxn>
                <a:cxn ang="0">
                  <a:pos x="80" y="1807"/>
                </a:cxn>
                <a:cxn ang="0">
                  <a:pos x="85" y="1753"/>
                </a:cxn>
                <a:cxn ang="0">
                  <a:pos x="90" y="432"/>
                </a:cxn>
                <a:cxn ang="0">
                  <a:pos x="95" y="1470"/>
                </a:cxn>
                <a:cxn ang="0">
                  <a:pos x="100" y="45"/>
                </a:cxn>
                <a:cxn ang="0">
                  <a:pos x="105" y="194"/>
                </a:cxn>
                <a:cxn ang="0">
                  <a:pos x="110" y="993"/>
                </a:cxn>
                <a:cxn ang="0">
                  <a:pos x="115" y="1023"/>
                </a:cxn>
                <a:cxn ang="0">
                  <a:pos x="119" y="432"/>
                </a:cxn>
                <a:cxn ang="0">
                  <a:pos x="129" y="1355"/>
                </a:cxn>
                <a:cxn ang="0">
                  <a:pos x="134" y="1743"/>
                </a:cxn>
                <a:cxn ang="0">
                  <a:pos x="139" y="571"/>
                </a:cxn>
                <a:cxn ang="0">
                  <a:pos x="144" y="764"/>
                </a:cxn>
                <a:cxn ang="0">
                  <a:pos x="149" y="958"/>
                </a:cxn>
                <a:cxn ang="0">
                  <a:pos x="154" y="809"/>
                </a:cxn>
                <a:cxn ang="0">
                  <a:pos x="159" y="1102"/>
                </a:cxn>
                <a:cxn ang="0">
                  <a:pos x="164" y="1177"/>
                </a:cxn>
                <a:cxn ang="0">
                  <a:pos x="169" y="864"/>
                </a:cxn>
                <a:cxn ang="0">
                  <a:pos x="174" y="1187"/>
                </a:cxn>
                <a:cxn ang="0">
                  <a:pos x="179" y="938"/>
                </a:cxn>
                <a:cxn ang="0">
                  <a:pos x="184" y="660"/>
                </a:cxn>
                <a:cxn ang="0">
                  <a:pos x="189" y="1097"/>
                </a:cxn>
                <a:cxn ang="0">
                  <a:pos x="194" y="700"/>
                </a:cxn>
                <a:cxn ang="0">
                  <a:pos x="204" y="849"/>
                </a:cxn>
                <a:cxn ang="0">
                  <a:pos x="209" y="794"/>
                </a:cxn>
                <a:cxn ang="0">
                  <a:pos x="219" y="1142"/>
                </a:cxn>
                <a:cxn ang="0">
                  <a:pos x="224" y="1206"/>
                </a:cxn>
                <a:cxn ang="0">
                  <a:pos x="229" y="1062"/>
                </a:cxn>
                <a:cxn ang="0">
                  <a:pos x="234" y="799"/>
                </a:cxn>
              </a:cxnLst>
              <a:rect l="0" t="0" r="r" b="b"/>
              <a:pathLst>
                <a:path w="239" h="1842">
                  <a:moveTo>
                    <a:pt x="0" y="382"/>
                  </a:moveTo>
                  <a:lnTo>
                    <a:pt x="5" y="794"/>
                  </a:lnTo>
                  <a:lnTo>
                    <a:pt x="5" y="1509"/>
                  </a:lnTo>
                  <a:lnTo>
                    <a:pt x="10" y="789"/>
                  </a:lnTo>
                  <a:lnTo>
                    <a:pt x="10" y="0"/>
                  </a:lnTo>
                  <a:lnTo>
                    <a:pt x="10" y="755"/>
                  </a:lnTo>
                  <a:lnTo>
                    <a:pt x="15" y="1455"/>
                  </a:lnTo>
                  <a:lnTo>
                    <a:pt x="15" y="710"/>
                  </a:lnTo>
                  <a:lnTo>
                    <a:pt x="20" y="283"/>
                  </a:lnTo>
                  <a:lnTo>
                    <a:pt x="20" y="1514"/>
                  </a:lnTo>
                  <a:lnTo>
                    <a:pt x="25" y="963"/>
                  </a:lnTo>
                  <a:lnTo>
                    <a:pt x="25" y="268"/>
                  </a:lnTo>
                  <a:lnTo>
                    <a:pt x="25" y="273"/>
                  </a:lnTo>
                  <a:lnTo>
                    <a:pt x="30" y="1057"/>
                  </a:lnTo>
                  <a:lnTo>
                    <a:pt x="30" y="1837"/>
                  </a:lnTo>
                  <a:lnTo>
                    <a:pt x="30" y="1827"/>
                  </a:lnTo>
                  <a:lnTo>
                    <a:pt x="35" y="1112"/>
                  </a:lnTo>
                  <a:lnTo>
                    <a:pt x="35" y="531"/>
                  </a:lnTo>
                  <a:lnTo>
                    <a:pt x="35" y="1360"/>
                  </a:lnTo>
                  <a:lnTo>
                    <a:pt x="40" y="1653"/>
                  </a:lnTo>
                  <a:lnTo>
                    <a:pt x="40" y="472"/>
                  </a:lnTo>
                  <a:lnTo>
                    <a:pt x="45" y="357"/>
                  </a:lnTo>
                  <a:lnTo>
                    <a:pt x="45" y="1743"/>
                  </a:lnTo>
                  <a:lnTo>
                    <a:pt x="45" y="1708"/>
                  </a:lnTo>
                  <a:lnTo>
                    <a:pt x="50" y="913"/>
                  </a:lnTo>
                  <a:lnTo>
                    <a:pt x="50" y="184"/>
                  </a:lnTo>
                  <a:lnTo>
                    <a:pt x="50" y="238"/>
                  </a:lnTo>
                  <a:lnTo>
                    <a:pt x="55" y="904"/>
                  </a:lnTo>
                  <a:lnTo>
                    <a:pt x="55" y="1335"/>
                  </a:lnTo>
                  <a:lnTo>
                    <a:pt x="55" y="352"/>
                  </a:lnTo>
                  <a:lnTo>
                    <a:pt x="60" y="179"/>
                  </a:lnTo>
                  <a:lnTo>
                    <a:pt x="60" y="1519"/>
                  </a:lnTo>
                  <a:lnTo>
                    <a:pt x="65" y="1569"/>
                  </a:lnTo>
                  <a:lnTo>
                    <a:pt x="65" y="124"/>
                  </a:lnTo>
                  <a:lnTo>
                    <a:pt x="65" y="189"/>
                  </a:lnTo>
                  <a:lnTo>
                    <a:pt x="70" y="953"/>
                  </a:lnTo>
                  <a:lnTo>
                    <a:pt x="70" y="1579"/>
                  </a:lnTo>
                  <a:lnTo>
                    <a:pt x="70" y="1435"/>
                  </a:lnTo>
                  <a:lnTo>
                    <a:pt x="75" y="809"/>
                  </a:lnTo>
                  <a:lnTo>
                    <a:pt x="75" y="531"/>
                  </a:lnTo>
                  <a:lnTo>
                    <a:pt x="75" y="1713"/>
                  </a:lnTo>
                  <a:lnTo>
                    <a:pt x="80" y="1807"/>
                  </a:lnTo>
                  <a:lnTo>
                    <a:pt x="80" y="352"/>
                  </a:lnTo>
                  <a:lnTo>
                    <a:pt x="85" y="342"/>
                  </a:lnTo>
                  <a:lnTo>
                    <a:pt x="85" y="1753"/>
                  </a:lnTo>
                  <a:lnTo>
                    <a:pt x="85" y="1638"/>
                  </a:lnTo>
                  <a:lnTo>
                    <a:pt x="90" y="918"/>
                  </a:lnTo>
                  <a:lnTo>
                    <a:pt x="90" y="432"/>
                  </a:lnTo>
                  <a:lnTo>
                    <a:pt x="90" y="700"/>
                  </a:lnTo>
                  <a:lnTo>
                    <a:pt x="95" y="1326"/>
                  </a:lnTo>
                  <a:lnTo>
                    <a:pt x="95" y="1470"/>
                  </a:lnTo>
                  <a:lnTo>
                    <a:pt x="95" y="849"/>
                  </a:lnTo>
                  <a:lnTo>
                    <a:pt x="100" y="94"/>
                  </a:lnTo>
                  <a:lnTo>
                    <a:pt x="100" y="45"/>
                  </a:lnTo>
                  <a:lnTo>
                    <a:pt x="100" y="1524"/>
                  </a:lnTo>
                  <a:lnTo>
                    <a:pt x="105" y="1494"/>
                  </a:lnTo>
                  <a:lnTo>
                    <a:pt x="105" y="194"/>
                  </a:lnTo>
                  <a:lnTo>
                    <a:pt x="110" y="392"/>
                  </a:lnTo>
                  <a:lnTo>
                    <a:pt x="110" y="1410"/>
                  </a:lnTo>
                  <a:lnTo>
                    <a:pt x="110" y="993"/>
                  </a:lnTo>
                  <a:lnTo>
                    <a:pt x="115" y="342"/>
                  </a:lnTo>
                  <a:lnTo>
                    <a:pt x="115" y="293"/>
                  </a:lnTo>
                  <a:lnTo>
                    <a:pt x="115" y="1023"/>
                  </a:lnTo>
                  <a:lnTo>
                    <a:pt x="119" y="1812"/>
                  </a:lnTo>
                  <a:lnTo>
                    <a:pt x="119" y="1842"/>
                  </a:lnTo>
                  <a:lnTo>
                    <a:pt x="119" y="432"/>
                  </a:lnTo>
                  <a:lnTo>
                    <a:pt x="124" y="531"/>
                  </a:lnTo>
                  <a:lnTo>
                    <a:pt x="124" y="1668"/>
                  </a:lnTo>
                  <a:lnTo>
                    <a:pt x="129" y="1355"/>
                  </a:lnTo>
                  <a:lnTo>
                    <a:pt x="129" y="481"/>
                  </a:lnTo>
                  <a:lnTo>
                    <a:pt x="129" y="1043"/>
                  </a:lnTo>
                  <a:lnTo>
                    <a:pt x="134" y="1743"/>
                  </a:lnTo>
                  <a:lnTo>
                    <a:pt x="134" y="953"/>
                  </a:lnTo>
                  <a:lnTo>
                    <a:pt x="139" y="650"/>
                  </a:lnTo>
                  <a:lnTo>
                    <a:pt x="139" y="571"/>
                  </a:lnTo>
                  <a:lnTo>
                    <a:pt x="139" y="894"/>
                  </a:lnTo>
                  <a:lnTo>
                    <a:pt x="144" y="904"/>
                  </a:lnTo>
                  <a:lnTo>
                    <a:pt x="144" y="764"/>
                  </a:lnTo>
                  <a:lnTo>
                    <a:pt x="149" y="879"/>
                  </a:lnTo>
                  <a:lnTo>
                    <a:pt x="149" y="1003"/>
                  </a:lnTo>
                  <a:lnTo>
                    <a:pt x="149" y="958"/>
                  </a:lnTo>
                  <a:lnTo>
                    <a:pt x="154" y="725"/>
                  </a:lnTo>
                  <a:lnTo>
                    <a:pt x="154" y="511"/>
                  </a:lnTo>
                  <a:lnTo>
                    <a:pt x="154" y="809"/>
                  </a:lnTo>
                  <a:lnTo>
                    <a:pt x="159" y="1097"/>
                  </a:lnTo>
                  <a:lnTo>
                    <a:pt x="159" y="1191"/>
                  </a:lnTo>
                  <a:lnTo>
                    <a:pt x="159" y="1102"/>
                  </a:lnTo>
                  <a:lnTo>
                    <a:pt x="164" y="1023"/>
                  </a:lnTo>
                  <a:lnTo>
                    <a:pt x="164" y="1191"/>
                  </a:lnTo>
                  <a:lnTo>
                    <a:pt x="164" y="1177"/>
                  </a:lnTo>
                  <a:lnTo>
                    <a:pt x="169" y="998"/>
                  </a:lnTo>
                  <a:lnTo>
                    <a:pt x="169" y="819"/>
                  </a:lnTo>
                  <a:lnTo>
                    <a:pt x="169" y="864"/>
                  </a:lnTo>
                  <a:lnTo>
                    <a:pt x="174" y="1122"/>
                  </a:lnTo>
                  <a:lnTo>
                    <a:pt x="174" y="1395"/>
                  </a:lnTo>
                  <a:lnTo>
                    <a:pt x="174" y="1187"/>
                  </a:lnTo>
                  <a:lnTo>
                    <a:pt x="179" y="958"/>
                  </a:lnTo>
                  <a:lnTo>
                    <a:pt x="179" y="889"/>
                  </a:lnTo>
                  <a:lnTo>
                    <a:pt x="179" y="938"/>
                  </a:lnTo>
                  <a:lnTo>
                    <a:pt x="184" y="933"/>
                  </a:lnTo>
                  <a:lnTo>
                    <a:pt x="184" y="630"/>
                  </a:lnTo>
                  <a:lnTo>
                    <a:pt x="184" y="660"/>
                  </a:lnTo>
                  <a:lnTo>
                    <a:pt x="189" y="889"/>
                  </a:lnTo>
                  <a:lnTo>
                    <a:pt x="189" y="1107"/>
                  </a:lnTo>
                  <a:lnTo>
                    <a:pt x="189" y="1097"/>
                  </a:lnTo>
                  <a:lnTo>
                    <a:pt x="194" y="854"/>
                  </a:lnTo>
                  <a:lnTo>
                    <a:pt x="194" y="556"/>
                  </a:lnTo>
                  <a:lnTo>
                    <a:pt x="194" y="700"/>
                  </a:lnTo>
                  <a:lnTo>
                    <a:pt x="199" y="834"/>
                  </a:lnTo>
                  <a:lnTo>
                    <a:pt x="199" y="779"/>
                  </a:lnTo>
                  <a:lnTo>
                    <a:pt x="204" y="849"/>
                  </a:lnTo>
                  <a:lnTo>
                    <a:pt x="204" y="1301"/>
                  </a:lnTo>
                  <a:lnTo>
                    <a:pt x="209" y="1291"/>
                  </a:lnTo>
                  <a:lnTo>
                    <a:pt x="209" y="794"/>
                  </a:lnTo>
                  <a:lnTo>
                    <a:pt x="214" y="993"/>
                  </a:lnTo>
                  <a:lnTo>
                    <a:pt x="214" y="1236"/>
                  </a:lnTo>
                  <a:lnTo>
                    <a:pt x="219" y="1142"/>
                  </a:lnTo>
                  <a:lnTo>
                    <a:pt x="219" y="1102"/>
                  </a:lnTo>
                  <a:lnTo>
                    <a:pt x="219" y="1296"/>
                  </a:lnTo>
                  <a:lnTo>
                    <a:pt x="224" y="1206"/>
                  </a:lnTo>
                  <a:lnTo>
                    <a:pt x="224" y="645"/>
                  </a:lnTo>
                  <a:lnTo>
                    <a:pt x="229" y="611"/>
                  </a:lnTo>
                  <a:lnTo>
                    <a:pt x="229" y="1062"/>
                  </a:lnTo>
                  <a:lnTo>
                    <a:pt x="234" y="913"/>
                  </a:lnTo>
                  <a:lnTo>
                    <a:pt x="234" y="784"/>
                  </a:lnTo>
                  <a:lnTo>
                    <a:pt x="234" y="799"/>
                  </a:lnTo>
                  <a:lnTo>
                    <a:pt x="239" y="879"/>
                  </a:lnTo>
                  <a:lnTo>
                    <a:pt x="239" y="49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4" name="Freeform 338"/>
            <p:cNvSpPr>
              <a:spLocks/>
            </p:cNvSpPr>
            <p:nvPr/>
          </p:nvSpPr>
          <p:spPr bwMode="auto">
            <a:xfrm>
              <a:off x="6513513" y="2733675"/>
              <a:ext cx="125413" cy="155257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5" y="84"/>
                </a:cxn>
                <a:cxn ang="0">
                  <a:pos x="5" y="675"/>
                </a:cxn>
                <a:cxn ang="0">
                  <a:pos x="10" y="749"/>
                </a:cxn>
                <a:cxn ang="0">
                  <a:pos x="10" y="446"/>
                </a:cxn>
                <a:cxn ang="0">
                  <a:pos x="15" y="561"/>
                </a:cxn>
                <a:cxn ang="0">
                  <a:pos x="15" y="615"/>
                </a:cxn>
                <a:cxn ang="0">
                  <a:pos x="15" y="526"/>
                </a:cxn>
                <a:cxn ang="0">
                  <a:pos x="20" y="422"/>
                </a:cxn>
                <a:cxn ang="0">
                  <a:pos x="20" y="744"/>
                </a:cxn>
                <a:cxn ang="0">
                  <a:pos x="24" y="978"/>
                </a:cxn>
                <a:cxn ang="0">
                  <a:pos x="24" y="437"/>
                </a:cxn>
                <a:cxn ang="0">
                  <a:pos x="29" y="352"/>
                </a:cxn>
                <a:cxn ang="0">
                  <a:pos x="29" y="521"/>
                </a:cxn>
                <a:cxn ang="0">
                  <a:pos x="34" y="456"/>
                </a:cxn>
                <a:cxn ang="0">
                  <a:pos x="34" y="332"/>
                </a:cxn>
                <a:cxn ang="0">
                  <a:pos x="34" y="501"/>
                </a:cxn>
                <a:cxn ang="0">
                  <a:pos x="39" y="655"/>
                </a:cxn>
                <a:cxn ang="0">
                  <a:pos x="39" y="312"/>
                </a:cxn>
                <a:cxn ang="0">
                  <a:pos x="44" y="39"/>
                </a:cxn>
                <a:cxn ang="0">
                  <a:pos x="44" y="0"/>
                </a:cxn>
                <a:cxn ang="0">
                  <a:pos x="44" y="397"/>
                </a:cxn>
                <a:cxn ang="0">
                  <a:pos x="49" y="451"/>
                </a:cxn>
                <a:cxn ang="0">
                  <a:pos x="49" y="392"/>
                </a:cxn>
                <a:cxn ang="0">
                  <a:pos x="54" y="541"/>
                </a:cxn>
                <a:cxn ang="0">
                  <a:pos x="54" y="700"/>
                </a:cxn>
                <a:cxn ang="0">
                  <a:pos x="54" y="456"/>
                </a:cxn>
                <a:cxn ang="0">
                  <a:pos x="59" y="253"/>
                </a:cxn>
                <a:cxn ang="0">
                  <a:pos x="59" y="546"/>
                </a:cxn>
                <a:cxn ang="0">
                  <a:pos x="64" y="814"/>
                </a:cxn>
                <a:cxn ang="0">
                  <a:pos x="64" y="883"/>
                </a:cxn>
                <a:cxn ang="0">
                  <a:pos x="64" y="650"/>
                </a:cxn>
                <a:cxn ang="0">
                  <a:pos x="69" y="670"/>
                </a:cxn>
                <a:cxn ang="0">
                  <a:pos x="69" y="739"/>
                </a:cxn>
                <a:cxn ang="0">
                  <a:pos x="69" y="685"/>
                </a:cxn>
                <a:cxn ang="0">
                  <a:pos x="74" y="461"/>
                </a:cxn>
                <a:cxn ang="0">
                  <a:pos x="74" y="248"/>
                </a:cxn>
                <a:cxn ang="0">
                  <a:pos x="74" y="253"/>
                </a:cxn>
                <a:cxn ang="0">
                  <a:pos x="79" y="481"/>
                </a:cxn>
              </a:cxnLst>
              <a:rect l="0" t="0" r="r" b="b"/>
              <a:pathLst>
                <a:path w="79" h="978">
                  <a:moveTo>
                    <a:pt x="0" y="24"/>
                  </a:moveTo>
                  <a:lnTo>
                    <a:pt x="5" y="84"/>
                  </a:lnTo>
                  <a:lnTo>
                    <a:pt x="5" y="675"/>
                  </a:lnTo>
                  <a:lnTo>
                    <a:pt x="10" y="749"/>
                  </a:lnTo>
                  <a:lnTo>
                    <a:pt x="10" y="446"/>
                  </a:lnTo>
                  <a:lnTo>
                    <a:pt x="15" y="561"/>
                  </a:lnTo>
                  <a:lnTo>
                    <a:pt x="15" y="615"/>
                  </a:lnTo>
                  <a:lnTo>
                    <a:pt x="15" y="526"/>
                  </a:lnTo>
                  <a:lnTo>
                    <a:pt x="20" y="422"/>
                  </a:lnTo>
                  <a:lnTo>
                    <a:pt x="20" y="744"/>
                  </a:lnTo>
                  <a:lnTo>
                    <a:pt x="24" y="978"/>
                  </a:lnTo>
                  <a:lnTo>
                    <a:pt x="24" y="437"/>
                  </a:lnTo>
                  <a:lnTo>
                    <a:pt x="29" y="352"/>
                  </a:lnTo>
                  <a:lnTo>
                    <a:pt x="29" y="521"/>
                  </a:lnTo>
                  <a:lnTo>
                    <a:pt x="34" y="456"/>
                  </a:lnTo>
                  <a:lnTo>
                    <a:pt x="34" y="332"/>
                  </a:lnTo>
                  <a:lnTo>
                    <a:pt x="34" y="501"/>
                  </a:lnTo>
                  <a:lnTo>
                    <a:pt x="39" y="655"/>
                  </a:lnTo>
                  <a:lnTo>
                    <a:pt x="39" y="312"/>
                  </a:lnTo>
                  <a:lnTo>
                    <a:pt x="44" y="39"/>
                  </a:lnTo>
                  <a:lnTo>
                    <a:pt x="44" y="0"/>
                  </a:lnTo>
                  <a:lnTo>
                    <a:pt x="44" y="397"/>
                  </a:lnTo>
                  <a:lnTo>
                    <a:pt x="49" y="451"/>
                  </a:lnTo>
                  <a:lnTo>
                    <a:pt x="49" y="392"/>
                  </a:lnTo>
                  <a:lnTo>
                    <a:pt x="54" y="541"/>
                  </a:lnTo>
                  <a:lnTo>
                    <a:pt x="54" y="700"/>
                  </a:lnTo>
                  <a:lnTo>
                    <a:pt x="54" y="456"/>
                  </a:lnTo>
                  <a:lnTo>
                    <a:pt x="59" y="253"/>
                  </a:lnTo>
                  <a:lnTo>
                    <a:pt x="59" y="546"/>
                  </a:lnTo>
                  <a:lnTo>
                    <a:pt x="64" y="814"/>
                  </a:lnTo>
                  <a:lnTo>
                    <a:pt x="64" y="883"/>
                  </a:lnTo>
                  <a:lnTo>
                    <a:pt x="64" y="650"/>
                  </a:lnTo>
                  <a:lnTo>
                    <a:pt x="69" y="670"/>
                  </a:lnTo>
                  <a:lnTo>
                    <a:pt x="69" y="739"/>
                  </a:lnTo>
                  <a:lnTo>
                    <a:pt x="69" y="685"/>
                  </a:lnTo>
                  <a:lnTo>
                    <a:pt x="74" y="461"/>
                  </a:lnTo>
                  <a:lnTo>
                    <a:pt x="74" y="248"/>
                  </a:lnTo>
                  <a:lnTo>
                    <a:pt x="74" y="253"/>
                  </a:lnTo>
                  <a:lnTo>
                    <a:pt x="79" y="48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5" name="Rectangle 339"/>
            <p:cNvSpPr>
              <a:spLocks noChangeArrowheads="1"/>
            </p:cNvSpPr>
            <p:nvPr/>
          </p:nvSpPr>
          <p:spPr bwMode="auto">
            <a:xfrm>
              <a:off x="5346701" y="5121275"/>
              <a:ext cx="922338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36" name="Rectangle 340"/>
            <p:cNvSpPr>
              <a:spLocks noChangeArrowheads="1"/>
            </p:cNvSpPr>
            <p:nvPr/>
          </p:nvSpPr>
          <p:spPr bwMode="auto">
            <a:xfrm rot="16200000">
              <a:off x="4352925" y="3251200"/>
              <a:ext cx="61436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788" y="692696"/>
            <a:ext cx="6652587" cy="498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32040" y="6381328"/>
            <a:ext cx="432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doFFT</a:t>
            </a:r>
            <a:r>
              <a:rPr lang="en-GB" dirty="0" smtClean="0"/>
              <a:t>(compositeVarying,samplingRate,0,0)</a:t>
            </a:r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983718" y="1124744"/>
            <a:ext cx="2612618" cy="2736304"/>
            <a:chOff x="4733926" y="1731963"/>
            <a:chExt cx="2957512" cy="3562350"/>
          </a:xfrm>
        </p:grpSpPr>
        <p:sp>
          <p:nvSpPr>
            <p:cNvPr id="10" name="Rectangle 204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205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Line 206"/>
            <p:cNvSpPr>
              <a:spLocks noChangeShapeType="1"/>
            </p:cNvSpPr>
            <p:nvPr/>
          </p:nvSpPr>
          <p:spPr bwMode="auto">
            <a:xfrm>
              <a:off x="5089525" y="4924425"/>
              <a:ext cx="24590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Line 207"/>
            <p:cNvSpPr>
              <a:spLocks noChangeShapeType="1"/>
            </p:cNvSpPr>
            <p:nvPr/>
          </p:nvSpPr>
          <p:spPr bwMode="auto">
            <a:xfrm flipV="1">
              <a:off x="5089525" y="1803400"/>
              <a:ext cx="1587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Line 208"/>
            <p:cNvSpPr>
              <a:spLocks noChangeShapeType="1"/>
            </p:cNvSpPr>
            <p:nvPr/>
          </p:nvSpPr>
          <p:spPr bwMode="auto">
            <a:xfrm flipV="1">
              <a:off x="508952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209"/>
            <p:cNvSpPr>
              <a:spLocks noChangeArrowheads="1"/>
            </p:cNvSpPr>
            <p:nvPr/>
          </p:nvSpPr>
          <p:spPr bwMode="auto">
            <a:xfrm>
              <a:off x="4970463" y="4956175"/>
              <a:ext cx="26828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210"/>
            <p:cNvSpPr>
              <a:spLocks noChangeShapeType="1"/>
            </p:cNvSpPr>
            <p:nvPr/>
          </p:nvSpPr>
          <p:spPr bwMode="auto">
            <a:xfrm flipV="1">
              <a:off x="5499100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211"/>
            <p:cNvSpPr>
              <a:spLocks noChangeArrowheads="1"/>
            </p:cNvSpPr>
            <p:nvPr/>
          </p:nvSpPr>
          <p:spPr bwMode="auto">
            <a:xfrm>
              <a:off x="5467350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212"/>
            <p:cNvSpPr>
              <a:spLocks noChangeShapeType="1"/>
            </p:cNvSpPr>
            <p:nvPr/>
          </p:nvSpPr>
          <p:spPr bwMode="auto">
            <a:xfrm flipV="1">
              <a:off x="590867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213"/>
            <p:cNvSpPr>
              <a:spLocks noChangeArrowheads="1"/>
            </p:cNvSpPr>
            <p:nvPr/>
          </p:nvSpPr>
          <p:spPr bwMode="auto">
            <a:xfrm>
              <a:off x="582295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14"/>
            <p:cNvSpPr>
              <a:spLocks noChangeShapeType="1"/>
            </p:cNvSpPr>
            <p:nvPr/>
          </p:nvSpPr>
          <p:spPr bwMode="auto">
            <a:xfrm flipV="1">
              <a:off x="631983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215"/>
            <p:cNvSpPr>
              <a:spLocks noChangeArrowheads="1"/>
            </p:cNvSpPr>
            <p:nvPr/>
          </p:nvSpPr>
          <p:spPr bwMode="auto">
            <a:xfrm>
              <a:off x="628808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216"/>
            <p:cNvSpPr>
              <a:spLocks noChangeShapeType="1"/>
            </p:cNvSpPr>
            <p:nvPr/>
          </p:nvSpPr>
          <p:spPr bwMode="auto">
            <a:xfrm flipV="1">
              <a:off x="672941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217"/>
            <p:cNvSpPr>
              <a:spLocks noChangeArrowheads="1"/>
            </p:cNvSpPr>
            <p:nvPr/>
          </p:nvSpPr>
          <p:spPr bwMode="auto">
            <a:xfrm>
              <a:off x="664210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18"/>
            <p:cNvSpPr>
              <a:spLocks noChangeShapeType="1"/>
            </p:cNvSpPr>
            <p:nvPr/>
          </p:nvSpPr>
          <p:spPr bwMode="auto">
            <a:xfrm flipV="1">
              <a:off x="713898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219"/>
            <p:cNvSpPr>
              <a:spLocks noChangeArrowheads="1"/>
            </p:cNvSpPr>
            <p:nvPr/>
          </p:nvSpPr>
          <p:spPr bwMode="auto">
            <a:xfrm>
              <a:off x="710723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20"/>
            <p:cNvSpPr>
              <a:spLocks noChangeShapeType="1"/>
            </p:cNvSpPr>
            <p:nvPr/>
          </p:nvSpPr>
          <p:spPr bwMode="auto">
            <a:xfrm flipV="1">
              <a:off x="754856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221"/>
            <p:cNvSpPr>
              <a:spLocks noChangeArrowheads="1"/>
            </p:cNvSpPr>
            <p:nvPr/>
          </p:nvSpPr>
          <p:spPr bwMode="auto">
            <a:xfrm>
              <a:off x="7462838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222"/>
            <p:cNvSpPr>
              <a:spLocks noChangeShapeType="1"/>
            </p:cNvSpPr>
            <p:nvPr/>
          </p:nvSpPr>
          <p:spPr bwMode="auto">
            <a:xfrm>
              <a:off x="5089525" y="49244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223"/>
            <p:cNvSpPr>
              <a:spLocks noChangeArrowheads="1"/>
            </p:cNvSpPr>
            <p:nvPr/>
          </p:nvSpPr>
          <p:spPr bwMode="auto">
            <a:xfrm>
              <a:off x="4938713" y="48529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224"/>
            <p:cNvSpPr>
              <a:spLocks noChangeShapeType="1"/>
            </p:cNvSpPr>
            <p:nvPr/>
          </p:nvSpPr>
          <p:spPr bwMode="auto">
            <a:xfrm>
              <a:off x="5089525" y="46402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225"/>
            <p:cNvSpPr>
              <a:spLocks noChangeArrowheads="1"/>
            </p:cNvSpPr>
            <p:nvPr/>
          </p:nvSpPr>
          <p:spPr bwMode="auto">
            <a:xfrm>
              <a:off x="4938713" y="45688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226"/>
            <p:cNvSpPr>
              <a:spLocks noChangeShapeType="1"/>
            </p:cNvSpPr>
            <p:nvPr/>
          </p:nvSpPr>
          <p:spPr bwMode="auto">
            <a:xfrm>
              <a:off x="5089525" y="43561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227"/>
            <p:cNvSpPr>
              <a:spLocks noChangeArrowheads="1"/>
            </p:cNvSpPr>
            <p:nvPr/>
          </p:nvSpPr>
          <p:spPr bwMode="auto">
            <a:xfrm>
              <a:off x="4938713" y="4286250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228"/>
            <p:cNvSpPr>
              <a:spLocks noChangeShapeType="1"/>
            </p:cNvSpPr>
            <p:nvPr/>
          </p:nvSpPr>
          <p:spPr bwMode="auto">
            <a:xfrm>
              <a:off x="5089525" y="40735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229"/>
            <p:cNvSpPr>
              <a:spLocks noChangeArrowheads="1"/>
            </p:cNvSpPr>
            <p:nvPr/>
          </p:nvSpPr>
          <p:spPr bwMode="auto">
            <a:xfrm>
              <a:off x="4938713" y="40020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Line 230"/>
            <p:cNvSpPr>
              <a:spLocks noChangeShapeType="1"/>
            </p:cNvSpPr>
            <p:nvPr/>
          </p:nvSpPr>
          <p:spPr bwMode="auto">
            <a:xfrm>
              <a:off x="5089525" y="37893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231"/>
            <p:cNvSpPr>
              <a:spLocks noChangeArrowheads="1"/>
            </p:cNvSpPr>
            <p:nvPr/>
          </p:nvSpPr>
          <p:spPr bwMode="auto">
            <a:xfrm>
              <a:off x="4938713" y="37179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Line 232"/>
            <p:cNvSpPr>
              <a:spLocks noChangeShapeType="1"/>
            </p:cNvSpPr>
            <p:nvPr/>
          </p:nvSpPr>
          <p:spPr bwMode="auto">
            <a:xfrm>
              <a:off x="5089525" y="35052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233"/>
            <p:cNvSpPr>
              <a:spLocks noChangeArrowheads="1"/>
            </p:cNvSpPr>
            <p:nvPr/>
          </p:nvSpPr>
          <p:spPr bwMode="auto">
            <a:xfrm>
              <a:off x="4978400" y="34337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234"/>
            <p:cNvSpPr>
              <a:spLocks noChangeShapeType="1"/>
            </p:cNvSpPr>
            <p:nvPr/>
          </p:nvSpPr>
          <p:spPr bwMode="auto">
            <a:xfrm>
              <a:off x="5089525" y="32210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235"/>
            <p:cNvSpPr>
              <a:spLocks noChangeArrowheads="1"/>
            </p:cNvSpPr>
            <p:nvPr/>
          </p:nvSpPr>
          <p:spPr bwMode="auto">
            <a:xfrm>
              <a:off x="4978400" y="31511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236"/>
            <p:cNvSpPr>
              <a:spLocks noChangeShapeType="1"/>
            </p:cNvSpPr>
            <p:nvPr/>
          </p:nvSpPr>
          <p:spPr bwMode="auto">
            <a:xfrm>
              <a:off x="5089525" y="29384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237"/>
            <p:cNvSpPr>
              <a:spLocks noChangeArrowheads="1"/>
            </p:cNvSpPr>
            <p:nvPr/>
          </p:nvSpPr>
          <p:spPr bwMode="auto">
            <a:xfrm>
              <a:off x="4978400" y="28670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Line 238"/>
            <p:cNvSpPr>
              <a:spLocks noChangeShapeType="1"/>
            </p:cNvSpPr>
            <p:nvPr/>
          </p:nvSpPr>
          <p:spPr bwMode="auto">
            <a:xfrm>
              <a:off x="5089525" y="26543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39"/>
            <p:cNvSpPr>
              <a:spLocks noChangeArrowheads="1"/>
            </p:cNvSpPr>
            <p:nvPr/>
          </p:nvSpPr>
          <p:spPr bwMode="auto">
            <a:xfrm>
              <a:off x="4978400" y="25828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240"/>
            <p:cNvSpPr>
              <a:spLocks noChangeShapeType="1"/>
            </p:cNvSpPr>
            <p:nvPr/>
          </p:nvSpPr>
          <p:spPr bwMode="auto">
            <a:xfrm>
              <a:off x="5089525" y="23701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241"/>
            <p:cNvSpPr>
              <a:spLocks noChangeArrowheads="1"/>
            </p:cNvSpPr>
            <p:nvPr/>
          </p:nvSpPr>
          <p:spPr bwMode="auto">
            <a:xfrm>
              <a:off x="4978400" y="23002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242"/>
            <p:cNvSpPr>
              <a:spLocks noChangeShapeType="1"/>
            </p:cNvSpPr>
            <p:nvPr/>
          </p:nvSpPr>
          <p:spPr bwMode="auto">
            <a:xfrm>
              <a:off x="5089525" y="208597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243"/>
            <p:cNvSpPr>
              <a:spLocks noChangeArrowheads="1"/>
            </p:cNvSpPr>
            <p:nvPr/>
          </p:nvSpPr>
          <p:spPr bwMode="auto">
            <a:xfrm>
              <a:off x="4978400" y="20161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Line 244"/>
            <p:cNvSpPr>
              <a:spLocks noChangeShapeType="1"/>
            </p:cNvSpPr>
            <p:nvPr/>
          </p:nvSpPr>
          <p:spPr bwMode="auto">
            <a:xfrm>
              <a:off x="5089525" y="18034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Rectangle 245"/>
            <p:cNvSpPr>
              <a:spLocks noChangeArrowheads="1"/>
            </p:cNvSpPr>
            <p:nvPr/>
          </p:nvSpPr>
          <p:spPr bwMode="auto">
            <a:xfrm>
              <a:off x="4978400" y="17319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Freeform 246"/>
            <p:cNvSpPr>
              <a:spLocks/>
            </p:cNvSpPr>
            <p:nvPr/>
          </p:nvSpPr>
          <p:spPr bwMode="auto">
            <a:xfrm>
              <a:off x="5089525" y="2717800"/>
              <a:ext cx="465137" cy="1552575"/>
            </a:xfrm>
            <a:custGeom>
              <a:avLst/>
              <a:gdLst/>
              <a:ahLst/>
              <a:cxnLst>
                <a:cxn ang="0">
                  <a:pos x="5" y="516"/>
                </a:cxn>
                <a:cxn ang="0">
                  <a:pos x="10" y="327"/>
                </a:cxn>
                <a:cxn ang="0">
                  <a:pos x="20" y="164"/>
                </a:cxn>
                <a:cxn ang="0">
                  <a:pos x="25" y="521"/>
                </a:cxn>
                <a:cxn ang="0">
                  <a:pos x="35" y="437"/>
                </a:cxn>
                <a:cxn ang="0">
                  <a:pos x="40" y="581"/>
                </a:cxn>
                <a:cxn ang="0">
                  <a:pos x="45" y="938"/>
                </a:cxn>
                <a:cxn ang="0">
                  <a:pos x="54" y="322"/>
                </a:cxn>
                <a:cxn ang="0">
                  <a:pos x="59" y="645"/>
                </a:cxn>
                <a:cxn ang="0">
                  <a:pos x="64" y="536"/>
                </a:cxn>
                <a:cxn ang="0">
                  <a:pos x="74" y="10"/>
                </a:cxn>
                <a:cxn ang="0">
                  <a:pos x="79" y="486"/>
                </a:cxn>
                <a:cxn ang="0">
                  <a:pos x="89" y="417"/>
                </a:cxn>
                <a:cxn ang="0">
                  <a:pos x="94" y="228"/>
                </a:cxn>
                <a:cxn ang="0">
                  <a:pos x="104" y="893"/>
                </a:cxn>
                <a:cxn ang="0">
                  <a:pos x="109" y="566"/>
                </a:cxn>
                <a:cxn ang="0">
                  <a:pos x="119" y="531"/>
                </a:cxn>
                <a:cxn ang="0">
                  <a:pos x="124" y="630"/>
                </a:cxn>
                <a:cxn ang="0">
                  <a:pos x="129" y="521"/>
                </a:cxn>
                <a:cxn ang="0">
                  <a:pos x="134" y="248"/>
                </a:cxn>
                <a:cxn ang="0">
                  <a:pos x="144" y="208"/>
                </a:cxn>
                <a:cxn ang="0">
                  <a:pos x="149" y="630"/>
                </a:cxn>
                <a:cxn ang="0">
                  <a:pos x="159" y="144"/>
                </a:cxn>
                <a:cxn ang="0">
                  <a:pos x="164" y="610"/>
                </a:cxn>
                <a:cxn ang="0">
                  <a:pos x="174" y="839"/>
                </a:cxn>
                <a:cxn ang="0">
                  <a:pos x="179" y="337"/>
                </a:cxn>
                <a:cxn ang="0">
                  <a:pos x="189" y="660"/>
                </a:cxn>
                <a:cxn ang="0">
                  <a:pos x="194" y="556"/>
                </a:cxn>
                <a:cxn ang="0">
                  <a:pos x="198" y="49"/>
                </a:cxn>
                <a:cxn ang="0">
                  <a:pos x="208" y="581"/>
                </a:cxn>
                <a:cxn ang="0">
                  <a:pos x="213" y="268"/>
                </a:cxn>
                <a:cxn ang="0">
                  <a:pos x="218" y="422"/>
                </a:cxn>
                <a:cxn ang="0">
                  <a:pos x="223" y="347"/>
                </a:cxn>
                <a:cxn ang="0">
                  <a:pos x="233" y="933"/>
                </a:cxn>
                <a:cxn ang="0">
                  <a:pos x="238" y="566"/>
                </a:cxn>
                <a:cxn ang="0">
                  <a:pos x="248" y="551"/>
                </a:cxn>
                <a:cxn ang="0">
                  <a:pos x="253" y="794"/>
                </a:cxn>
                <a:cxn ang="0">
                  <a:pos x="263" y="268"/>
                </a:cxn>
                <a:cxn ang="0">
                  <a:pos x="268" y="307"/>
                </a:cxn>
                <a:cxn ang="0">
                  <a:pos x="278" y="501"/>
                </a:cxn>
                <a:cxn ang="0">
                  <a:pos x="283" y="352"/>
                </a:cxn>
                <a:cxn ang="0">
                  <a:pos x="293" y="645"/>
                </a:cxn>
              </a:cxnLst>
              <a:rect l="0" t="0" r="r" b="b"/>
              <a:pathLst>
                <a:path w="293" h="978">
                  <a:moveTo>
                    <a:pt x="0" y="496"/>
                  </a:moveTo>
                  <a:lnTo>
                    <a:pt x="0" y="730"/>
                  </a:lnTo>
                  <a:lnTo>
                    <a:pt x="5" y="516"/>
                  </a:lnTo>
                  <a:lnTo>
                    <a:pt x="5" y="293"/>
                  </a:lnTo>
                  <a:lnTo>
                    <a:pt x="10" y="238"/>
                  </a:lnTo>
                  <a:lnTo>
                    <a:pt x="10" y="327"/>
                  </a:lnTo>
                  <a:lnTo>
                    <a:pt x="15" y="213"/>
                  </a:lnTo>
                  <a:lnTo>
                    <a:pt x="15" y="94"/>
                  </a:lnTo>
                  <a:lnTo>
                    <a:pt x="20" y="164"/>
                  </a:lnTo>
                  <a:lnTo>
                    <a:pt x="20" y="695"/>
                  </a:lnTo>
                  <a:lnTo>
                    <a:pt x="25" y="725"/>
                  </a:lnTo>
                  <a:lnTo>
                    <a:pt x="25" y="521"/>
                  </a:lnTo>
                  <a:lnTo>
                    <a:pt x="30" y="303"/>
                  </a:lnTo>
                  <a:lnTo>
                    <a:pt x="30" y="278"/>
                  </a:lnTo>
                  <a:lnTo>
                    <a:pt x="35" y="437"/>
                  </a:lnTo>
                  <a:lnTo>
                    <a:pt x="35" y="586"/>
                  </a:lnTo>
                  <a:lnTo>
                    <a:pt x="40" y="526"/>
                  </a:lnTo>
                  <a:lnTo>
                    <a:pt x="40" y="581"/>
                  </a:lnTo>
                  <a:lnTo>
                    <a:pt x="45" y="789"/>
                  </a:lnTo>
                  <a:lnTo>
                    <a:pt x="45" y="978"/>
                  </a:lnTo>
                  <a:lnTo>
                    <a:pt x="45" y="938"/>
                  </a:lnTo>
                  <a:lnTo>
                    <a:pt x="49" y="665"/>
                  </a:lnTo>
                  <a:lnTo>
                    <a:pt x="49" y="382"/>
                  </a:lnTo>
                  <a:lnTo>
                    <a:pt x="54" y="322"/>
                  </a:lnTo>
                  <a:lnTo>
                    <a:pt x="54" y="476"/>
                  </a:lnTo>
                  <a:lnTo>
                    <a:pt x="59" y="640"/>
                  </a:lnTo>
                  <a:lnTo>
                    <a:pt x="59" y="645"/>
                  </a:lnTo>
                  <a:lnTo>
                    <a:pt x="59" y="521"/>
                  </a:lnTo>
                  <a:lnTo>
                    <a:pt x="64" y="456"/>
                  </a:lnTo>
                  <a:lnTo>
                    <a:pt x="64" y="536"/>
                  </a:lnTo>
                  <a:lnTo>
                    <a:pt x="69" y="625"/>
                  </a:lnTo>
                  <a:lnTo>
                    <a:pt x="69" y="263"/>
                  </a:lnTo>
                  <a:lnTo>
                    <a:pt x="74" y="10"/>
                  </a:lnTo>
                  <a:lnTo>
                    <a:pt x="74" y="0"/>
                  </a:lnTo>
                  <a:lnTo>
                    <a:pt x="79" y="233"/>
                  </a:lnTo>
                  <a:lnTo>
                    <a:pt x="79" y="486"/>
                  </a:lnTo>
                  <a:lnTo>
                    <a:pt x="84" y="556"/>
                  </a:lnTo>
                  <a:lnTo>
                    <a:pt x="84" y="362"/>
                  </a:lnTo>
                  <a:lnTo>
                    <a:pt x="89" y="417"/>
                  </a:lnTo>
                  <a:lnTo>
                    <a:pt x="89" y="531"/>
                  </a:lnTo>
                  <a:lnTo>
                    <a:pt x="94" y="531"/>
                  </a:lnTo>
                  <a:lnTo>
                    <a:pt x="94" y="228"/>
                  </a:lnTo>
                  <a:lnTo>
                    <a:pt x="99" y="303"/>
                  </a:lnTo>
                  <a:lnTo>
                    <a:pt x="99" y="600"/>
                  </a:lnTo>
                  <a:lnTo>
                    <a:pt x="104" y="893"/>
                  </a:lnTo>
                  <a:lnTo>
                    <a:pt x="104" y="953"/>
                  </a:lnTo>
                  <a:lnTo>
                    <a:pt x="109" y="789"/>
                  </a:lnTo>
                  <a:lnTo>
                    <a:pt x="109" y="566"/>
                  </a:lnTo>
                  <a:lnTo>
                    <a:pt x="114" y="645"/>
                  </a:lnTo>
                  <a:lnTo>
                    <a:pt x="114" y="660"/>
                  </a:lnTo>
                  <a:lnTo>
                    <a:pt x="119" y="531"/>
                  </a:lnTo>
                  <a:lnTo>
                    <a:pt x="119" y="382"/>
                  </a:lnTo>
                  <a:lnTo>
                    <a:pt x="119" y="412"/>
                  </a:lnTo>
                  <a:lnTo>
                    <a:pt x="124" y="630"/>
                  </a:lnTo>
                  <a:lnTo>
                    <a:pt x="124" y="834"/>
                  </a:lnTo>
                  <a:lnTo>
                    <a:pt x="129" y="799"/>
                  </a:lnTo>
                  <a:lnTo>
                    <a:pt x="129" y="521"/>
                  </a:lnTo>
                  <a:lnTo>
                    <a:pt x="134" y="238"/>
                  </a:lnTo>
                  <a:lnTo>
                    <a:pt x="134" y="149"/>
                  </a:lnTo>
                  <a:lnTo>
                    <a:pt x="134" y="248"/>
                  </a:lnTo>
                  <a:lnTo>
                    <a:pt x="139" y="342"/>
                  </a:lnTo>
                  <a:lnTo>
                    <a:pt x="139" y="303"/>
                  </a:lnTo>
                  <a:lnTo>
                    <a:pt x="144" y="208"/>
                  </a:lnTo>
                  <a:lnTo>
                    <a:pt x="144" y="451"/>
                  </a:lnTo>
                  <a:lnTo>
                    <a:pt x="149" y="650"/>
                  </a:lnTo>
                  <a:lnTo>
                    <a:pt x="149" y="630"/>
                  </a:lnTo>
                  <a:lnTo>
                    <a:pt x="154" y="387"/>
                  </a:lnTo>
                  <a:lnTo>
                    <a:pt x="154" y="154"/>
                  </a:lnTo>
                  <a:lnTo>
                    <a:pt x="159" y="144"/>
                  </a:lnTo>
                  <a:lnTo>
                    <a:pt x="159" y="595"/>
                  </a:lnTo>
                  <a:lnTo>
                    <a:pt x="164" y="665"/>
                  </a:lnTo>
                  <a:lnTo>
                    <a:pt x="164" y="610"/>
                  </a:lnTo>
                  <a:lnTo>
                    <a:pt x="169" y="610"/>
                  </a:lnTo>
                  <a:lnTo>
                    <a:pt x="169" y="888"/>
                  </a:lnTo>
                  <a:lnTo>
                    <a:pt x="174" y="839"/>
                  </a:lnTo>
                  <a:lnTo>
                    <a:pt x="174" y="591"/>
                  </a:lnTo>
                  <a:lnTo>
                    <a:pt x="179" y="347"/>
                  </a:lnTo>
                  <a:lnTo>
                    <a:pt x="179" y="337"/>
                  </a:lnTo>
                  <a:lnTo>
                    <a:pt x="184" y="556"/>
                  </a:lnTo>
                  <a:lnTo>
                    <a:pt x="184" y="814"/>
                  </a:lnTo>
                  <a:lnTo>
                    <a:pt x="189" y="660"/>
                  </a:lnTo>
                  <a:lnTo>
                    <a:pt x="189" y="511"/>
                  </a:lnTo>
                  <a:lnTo>
                    <a:pt x="194" y="506"/>
                  </a:lnTo>
                  <a:lnTo>
                    <a:pt x="194" y="556"/>
                  </a:lnTo>
                  <a:lnTo>
                    <a:pt x="194" y="486"/>
                  </a:lnTo>
                  <a:lnTo>
                    <a:pt x="198" y="258"/>
                  </a:lnTo>
                  <a:lnTo>
                    <a:pt x="198" y="49"/>
                  </a:lnTo>
                  <a:lnTo>
                    <a:pt x="203" y="69"/>
                  </a:lnTo>
                  <a:lnTo>
                    <a:pt x="203" y="322"/>
                  </a:lnTo>
                  <a:lnTo>
                    <a:pt x="208" y="581"/>
                  </a:lnTo>
                  <a:lnTo>
                    <a:pt x="208" y="625"/>
                  </a:lnTo>
                  <a:lnTo>
                    <a:pt x="208" y="447"/>
                  </a:lnTo>
                  <a:lnTo>
                    <a:pt x="213" y="268"/>
                  </a:lnTo>
                  <a:lnTo>
                    <a:pt x="213" y="253"/>
                  </a:lnTo>
                  <a:lnTo>
                    <a:pt x="218" y="362"/>
                  </a:lnTo>
                  <a:lnTo>
                    <a:pt x="218" y="422"/>
                  </a:lnTo>
                  <a:lnTo>
                    <a:pt x="218" y="342"/>
                  </a:lnTo>
                  <a:lnTo>
                    <a:pt x="223" y="253"/>
                  </a:lnTo>
                  <a:lnTo>
                    <a:pt x="223" y="347"/>
                  </a:lnTo>
                  <a:lnTo>
                    <a:pt x="228" y="635"/>
                  </a:lnTo>
                  <a:lnTo>
                    <a:pt x="228" y="903"/>
                  </a:lnTo>
                  <a:lnTo>
                    <a:pt x="233" y="933"/>
                  </a:lnTo>
                  <a:lnTo>
                    <a:pt x="233" y="486"/>
                  </a:lnTo>
                  <a:lnTo>
                    <a:pt x="238" y="442"/>
                  </a:lnTo>
                  <a:lnTo>
                    <a:pt x="238" y="566"/>
                  </a:lnTo>
                  <a:lnTo>
                    <a:pt x="243" y="680"/>
                  </a:lnTo>
                  <a:lnTo>
                    <a:pt x="243" y="541"/>
                  </a:lnTo>
                  <a:lnTo>
                    <a:pt x="248" y="551"/>
                  </a:lnTo>
                  <a:lnTo>
                    <a:pt x="248" y="720"/>
                  </a:lnTo>
                  <a:lnTo>
                    <a:pt x="253" y="874"/>
                  </a:lnTo>
                  <a:lnTo>
                    <a:pt x="253" y="794"/>
                  </a:lnTo>
                  <a:lnTo>
                    <a:pt x="258" y="496"/>
                  </a:lnTo>
                  <a:lnTo>
                    <a:pt x="258" y="114"/>
                  </a:lnTo>
                  <a:lnTo>
                    <a:pt x="263" y="268"/>
                  </a:lnTo>
                  <a:lnTo>
                    <a:pt x="263" y="437"/>
                  </a:lnTo>
                  <a:lnTo>
                    <a:pt x="268" y="447"/>
                  </a:lnTo>
                  <a:lnTo>
                    <a:pt x="268" y="307"/>
                  </a:lnTo>
                  <a:lnTo>
                    <a:pt x="273" y="422"/>
                  </a:lnTo>
                  <a:lnTo>
                    <a:pt x="273" y="546"/>
                  </a:lnTo>
                  <a:lnTo>
                    <a:pt x="278" y="501"/>
                  </a:lnTo>
                  <a:lnTo>
                    <a:pt x="278" y="54"/>
                  </a:lnTo>
                  <a:lnTo>
                    <a:pt x="283" y="84"/>
                  </a:lnTo>
                  <a:lnTo>
                    <a:pt x="283" y="352"/>
                  </a:lnTo>
                  <a:lnTo>
                    <a:pt x="288" y="640"/>
                  </a:lnTo>
                  <a:lnTo>
                    <a:pt x="288" y="734"/>
                  </a:lnTo>
                  <a:lnTo>
                    <a:pt x="293" y="645"/>
                  </a:lnTo>
                  <a:lnTo>
                    <a:pt x="293" y="566"/>
                  </a:lnTo>
                  <a:lnTo>
                    <a:pt x="293" y="6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47"/>
            <p:cNvSpPr>
              <a:spLocks/>
            </p:cNvSpPr>
            <p:nvPr/>
          </p:nvSpPr>
          <p:spPr bwMode="auto">
            <a:xfrm>
              <a:off x="5554663" y="2441575"/>
              <a:ext cx="473075" cy="2119313"/>
            </a:xfrm>
            <a:custGeom>
              <a:avLst/>
              <a:gdLst/>
              <a:ahLst/>
              <a:cxnLst>
                <a:cxn ang="0">
                  <a:pos x="5" y="894"/>
                </a:cxn>
                <a:cxn ang="0">
                  <a:pos x="10" y="581"/>
                </a:cxn>
                <a:cxn ang="0">
                  <a:pos x="20" y="1112"/>
                </a:cxn>
                <a:cxn ang="0">
                  <a:pos x="25" y="606"/>
                </a:cxn>
                <a:cxn ang="0">
                  <a:pos x="30" y="501"/>
                </a:cxn>
                <a:cxn ang="0">
                  <a:pos x="40" y="824"/>
                </a:cxn>
                <a:cxn ang="0">
                  <a:pos x="45" y="323"/>
                </a:cxn>
                <a:cxn ang="0">
                  <a:pos x="54" y="551"/>
                </a:cxn>
                <a:cxn ang="0">
                  <a:pos x="59" y="1018"/>
                </a:cxn>
                <a:cxn ang="0">
                  <a:pos x="69" y="531"/>
                </a:cxn>
                <a:cxn ang="0">
                  <a:pos x="74" y="953"/>
                </a:cxn>
                <a:cxn ang="0">
                  <a:pos x="84" y="913"/>
                </a:cxn>
                <a:cxn ang="0">
                  <a:pos x="89" y="640"/>
                </a:cxn>
                <a:cxn ang="0">
                  <a:pos x="94" y="531"/>
                </a:cxn>
                <a:cxn ang="0">
                  <a:pos x="99" y="630"/>
                </a:cxn>
                <a:cxn ang="0">
                  <a:pos x="109" y="596"/>
                </a:cxn>
                <a:cxn ang="0">
                  <a:pos x="114" y="268"/>
                </a:cxn>
                <a:cxn ang="0">
                  <a:pos x="124" y="894"/>
                </a:cxn>
                <a:cxn ang="0">
                  <a:pos x="129" y="844"/>
                </a:cxn>
                <a:cxn ang="0">
                  <a:pos x="139" y="849"/>
                </a:cxn>
                <a:cxn ang="0">
                  <a:pos x="144" y="1316"/>
                </a:cxn>
                <a:cxn ang="0">
                  <a:pos x="154" y="685"/>
                </a:cxn>
                <a:cxn ang="0">
                  <a:pos x="159" y="442"/>
                </a:cxn>
                <a:cxn ang="0">
                  <a:pos x="169" y="625"/>
                </a:cxn>
                <a:cxn ang="0">
                  <a:pos x="174" y="5"/>
                </a:cxn>
                <a:cxn ang="0">
                  <a:pos x="179" y="496"/>
                </a:cxn>
                <a:cxn ang="0">
                  <a:pos x="189" y="869"/>
                </a:cxn>
                <a:cxn ang="0">
                  <a:pos x="193" y="526"/>
                </a:cxn>
                <a:cxn ang="0">
                  <a:pos x="203" y="1241"/>
                </a:cxn>
                <a:cxn ang="0">
                  <a:pos x="208" y="1072"/>
                </a:cxn>
                <a:cxn ang="0">
                  <a:pos x="218" y="501"/>
                </a:cxn>
                <a:cxn ang="0">
                  <a:pos x="223" y="864"/>
                </a:cxn>
                <a:cxn ang="0">
                  <a:pos x="228" y="338"/>
                </a:cxn>
                <a:cxn ang="0">
                  <a:pos x="238" y="208"/>
                </a:cxn>
                <a:cxn ang="0">
                  <a:pos x="243" y="750"/>
                </a:cxn>
                <a:cxn ang="0">
                  <a:pos x="253" y="452"/>
                </a:cxn>
                <a:cxn ang="0">
                  <a:pos x="258" y="874"/>
                </a:cxn>
                <a:cxn ang="0">
                  <a:pos x="268" y="1137"/>
                </a:cxn>
                <a:cxn ang="0">
                  <a:pos x="273" y="1008"/>
                </a:cxn>
                <a:cxn ang="0">
                  <a:pos x="278" y="760"/>
                </a:cxn>
                <a:cxn ang="0">
                  <a:pos x="288" y="606"/>
                </a:cxn>
                <a:cxn ang="0">
                  <a:pos x="293" y="293"/>
                </a:cxn>
              </a:cxnLst>
              <a:rect l="0" t="0" r="r" b="b"/>
              <a:pathLst>
                <a:path w="298" h="1335">
                  <a:moveTo>
                    <a:pt x="0" y="799"/>
                  </a:moveTo>
                  <a:lnTo>
                    <a:pt x="5" y="908"/>
                  </a:lnTo>
                  <a:lnTo>
                    <a:pt x="5" y="894"/>
                  </a:lnTo>
                  <a:lnTo>
                    <a:pt x="10" y="715"/>
                  </a:lnTo>
                  <a:lnTo>
                    <a:pt x="10" y="536"/>
                  </a:lnTo>
                  <a:lnTo>
                    <a:pt x="10" y="581"/>
                  </a:lnTo>
                  <a:lnTo>
                    <a:pt x="15" y="839"/>
                  </a:lnTo>
                  <a:lnTo>
                    <a:pt x="15" y="1092"/>
                  </a:lnTo>
                  <a:lnTo>
                    <a:pt x="20" y="1112"/>
                  </a:lnTo>
                  <a:lnTo>
                    <a:pt x="20" y="904"/>
                  </a:lnTo>
                  <a:lnTo>
                    <a:pt x="25" y="675"/>
                  </a:lnTo>
                  <a:lnTo>
                    <a:pt x="25" y="606"/>
                  </a:lnTo>
                  <a:lnTo>
                    <a:pt x="25" y="655"/>
                  </a:lnTo>
                  <a:lnTo>
                    <a:pt x="30" y="650"/>
                  </a:lnTo>
                  <a:lnTo>
                    <a:pt x="30" y="501"/>
                  </a:lnTo>
                  <a:lnTo>
                    <a:pt x="35" y="347"/>
                  </a:lnTo>
                  <a:lnTo>
                    <a:pt x="35" y="606"/>
                  </a:lnTo>
                  <a:lnTo>
                    <a:pt x="40" y="824"/>
                  </a:lnTo>
                  <a:lnTo>
                    <a:pt x="40" y="814"/>
                  </a:lnTo>
                  <a:lnTo>
                    <a:pt x="45" y="571"/>
                  </a:lnTo>
                  <a:lnTo>
                    <a:pt x="45" y="323"/>
                  </a:lnTo>
                  <a:lnTo>
                    <a:pt x="49" y="273"/>
                  </a:lnTo>
                  <a:lnTo>
                    <a:pt x="49" y="551"/>
                  </a:lnTo>
                  <a:lnTo>
                    <a:pt x="54" y="551"/>
                  </a:lnTo>
                  <a:lnTo>
                    <a:pt x="54" y="496"/>
                  </a:lnTo>
                  <a:lnTo>
                    <a:pt x="59" y="566"/>
                  </a:lnTo>
                  <a:lnTo>
                    <a:pt x="59" y="1018"/>
                  </a:lnTo>
                  <a:lnTo>
                    <a:pt x="64" y="1008"/>
                  </a:lnTo>
                  <a:lnTo>
                    <a:pt x="64" y="774"/>
                  </a:lnTo>
                  <a:lnTo>
                    <a:pt x="69" y="531"/>
                  </a:lnTo>
                  <a:lnTo>
                    <a:pt x="69" y="511"/>
                  </a:lnTo>
                  <a:lnTo>
                    <a:pt x="74" y="710"/>
                  </a:lnTo>
                  <a:lnTo>
                    <a:pt x="74" y="953"/>
                  </a:lnTo>
                  <a:lnTo>
                    <a:pt x="79" y="859"/>
                  </a:lnTo>
                  <a:lnTo>
                    <a:pt x="79" y="819"/>
                  </a:lnTo>
                  <a:lnTo>
                    <a:pt x="84" y="913"/>
                  </a:lnTo>
                  <a:lnTo>
                    <a:pt x="84" y="1013"/>
                  </a:lnTo>
                  <a:lnTo>
                    <a:pt x="84" y="923"/>
                  </a:lnTo>
                  <a:lnTo>
                    <a:pt x="89" y="640"/>
                  </a:lnTo>
                  <a:lnTo>
                    <a:pt x="89" y="362"/>
                  </a:lnTo>
                  <a:lnTo>
                    <a:pt x="94" y="328"/>
                  </a:lnTo>
                  <a:lnTo>
                    <a:pt x="94" y="531"/>
                  </a:lnTo>
                  <a:lnTo>
                    <a:pt x="99" y="750"/>
                  </a:lnTo>
                  <a:lnTo>
                    <a:pt x="99" y="779"/>
                  </a:lnTo>
                  <a:lnTo>
                    <a:pt x="99" y="630"/>
                  </a:lnTo>
                  <a:lnTo>
                    <a:pt x="104" y="501"/>
                  </a:lnTo>
                  <a:lnTo>
                    <a:pt x="104" y="516"/>
                  </a:lnTo>
                  <a:lnTo>
                    <a:pt x="109" y="596"/>
                  </a:lnTo>
                  <a:lnTo>
                    <a:pt x="109" y="372"/>
                  </a:lnTo>
                  <a:lnTo>
                    <a:pt x="114" y="208"/>
                  </a:lnTo>
                  <a:lnTo>
                    <a:pt x="114" y="268"/>
                  </a:lnTo>
                  <a:lnTo>
                    <a:pt x="119" y="457"/>
                  </a:lnTo>
                  <a:lnTo>
                    <a:pt x="119" y="784"/>
                  </a:lnTo>
                  <a:lnTo>
                    <a:pt x="124" y="894"/>
                  </a:lnTo>
                  <a:lnTo>
                    <a:pt x="124" y="660"/>
                  </a:lnTo>
                  <a:lnTo>
                    <a:pt x="129" y="695"/>
                  </a:lnTo>
                  <a:lnTo>
                    <a:pt x="129" y="844"/>
                  </a:lnTo>
                  <a:lnTo>
                    <a:pt x="134" y="928"/>
                  </a:lnTo>
                  <a:lnTo>
                    <a:pt x="134" y="769"/>
                  </a:lnTo>
                  <a:lnTo>
                    <a:pt x="139" y="849"/>
                  </a:lnTo>
                  <a:lnTo>
                    <a:pt x="139" y="1107"/>
                  </a:lnTo>
                  <a:lnTo>
                    <a:pt x="144" y="1335"/>
                  </a:lnTo>
                  <a:lnTo>
                    <a:pt x="144" y="1316"/>
                  </a:lnTo>
                  <a:lnTo>
                    <a:pt x="149" y="1043"/>
                  </a:lnTo>
                  <a:lnTo>
                    <a:pt x="149" y="630"/>
                  </a:lnTo>
                  <a:lnTo>
                    <a:pt x="154" y="685"/>
                  </a:lnTo>
                  <a:lnTo>
                    <a:pt x="154" y="730"/>
                  </a:lnTo>
                  <a:lnTo>
                    <a:pt x="159" y="630"/>
                  </a:lnTo>
                  <a:lnTo>
                    <a:pt x="159" y="442"/>
                  </a:lnTo>
                  <a:lnTo>
                    <a:pt x="164" y="576"/>
                  </a:lnTo>
                  <a:lnTo>
                    <a:pt x="164" y="705"/>
                  </a:lnTo>
                  <a:lnTo>
                    <a:pt x="169" y="625"/>
                  </a:lnTo>
                  <a:lnTo>
                    <a:pt x="169" y="328"/>
                  </a:lnTo>
                  <a:lnTo>
                    <a:pt x="174" y="45"/>
                  </a:lnTo>
                  <a:lnTo>
                    <a:pt x="174" y="5"/>
                  </a:lnTo>
                  <a:lnTo>
                    <a:pt x="174" y="198"/>
                  </a:lnTo>
                  <a:lnTo>
                    <a:pt x="179" y="422"/>
                  </a:lnTo>
                  <a:lnTo>
                    <a:pt x="179" y="496"/>
                  </a:lnTo>
                  <a:lnTo>
                    <a:pt x="184" y="462"/>
                  </a:lnTo>
                  <a:lnTo>
                    <a:pt x="184" y="675"/>
                  </a:lnTo>
                  <a:lnTo>
                    <a:pt x="189" y="869"/>
                  </a:lnTo>
                  <a:lnTo>
                    <a:pt x="189" y="884"/>
                  </a:lnTo>
                  <a:lnTo>
                    <a:pt x="193" y="700"/>
                  </a:lnTo>
                  <a:lnTo>
                    <a:pt x="193" y="526"/>
                  </a:lnTo>
                  <a:lnTo>
                    <a:pt x="198" y="586"/>
                  </a:lnTo>
                  <a:lnTo>
                    <a:pt x="198" y="1162"/>
                  </a:lnTo>
                  <a:lnTo>
                    <a:pt x="203" y="1241"/>
                  </a:lnTo>
                  <a:lnTo>
                    <a:pt x="203" y="1127"/>
                  </a:lnTo>
                  <a:lnTo>
                    <a:pt x="208" y="1013"/>
                  </a:lnTo>
                  <a:lnTo>
                    <a:pt x="208" y="1072"/>
                  </a:lnTo>
                  <a:lnTo>
                    <a:pt x="213" y="998"/>
                  </a:lnTo>
                  <a:lnTo>
                    <a:pt x="213" y="745"/>
                  </a:lnTo>
                  <a:lnTo>
                    <a:pt x="218" y="501"/>
                  </a:lnTo>
                  <a:lnTo>
                    <a:pt x="218" y="472"/>
                  </a:lnTo>
                  <a:lnTo>
                    <a:pt x="223" y="670"/>
                  </a:lnTo>
                  <a:lnTo>
                    <a:pt x="223" y="864"/>
                  </a:lnTo>
                  <a:lnTo>
                    <a:pt x="223" y="834"/>
                  </a:lnTo>
                  <a:lnTo>
                    <a:pt x="228" y="591"/>
                  </a:lnTo>
                  <a:lnTo>
                    <a:pt x="228" y="338"/>
                  </a:lnTo>
                  <a:lnTo>
                    <a:pt x="233" y="263"/>
                  </a:lnTo>
                  <a:lnTo>
                    <a:pt x="233" y="323"/>
                  </a:lnTo>
                  <a:lnTo>
                    <a:pt x="238" y="208"/>
                  </a:lnTo>
                  <a:lnTo>
                    <a:pt x="238" y="94"/>
                  </a:lnTo>
                  <a:lnTo>
                    <a:pt x="243" y="174"/>
                  </a:lnTo>
                  <a:lnTo>
                    <a:pt x="243" y="750"/>
                  </a:lnTo>
                  <a:lnTo>
                    <a:pt x="248" y="809"/>
                  </a:lnTo>
                  <a:lnTo>
                    <a:pt x="248" y="635"/>
                  </a:lnTo>
                  <a:lnTo>
                    <a:pt x="253" y="452"/>
                  </a:lnTo>
                  <a:lnTo>
                    <a:pt x="253" y="467"/>
                  </a:lnTo>
                  <a:lnTo>
                    <a:pt x="258" y="660"/>
                  </a:lnTo>
                  <a:lnTo>
                    <a:pt x="258" y="874"/>
                  </a:lnTo>
                  <a:lnTo>
                    <a:pt x="263" y="839"/>
                  </a:lnTo>
                  <a:lnTo>
                    <a:pt x="263" y="913"/>
                  </a:lnTo>
                  <a:lnTo>
                    <a:pt x="268" y="1137"/>
                  </a:lnTo>
                  <a:lnTo>
                    <a:pt x="268" y="1331"/>
                  </a:lnTo>
                  <a:lnTo>
                    <a:pt x="268" y="1291"/>
                  </a:lnTo>
                  <a:lnTo>
                    <a:pt x="273" y="1008"/>
                  </a:lnTo>
                  <a:lnTo>
                    <a:pt x="273" y="710"/>
                  </a:lnTo>
                  <a:lnTo>
                    <a:pt x="278" y="630"/>
                  </a:lnTo>
                  <a:lnTo>
                    <a:pt x="278" y="760"/>
                  </a:lnTo>
                  <a:lnTo>
                    <a:pt x="283" y="894"/>
                  </a:lnTo>
                  <a:lnTo>
                    <a:pt x="283" y="705"/>
                  </a:lnTo>
                  <a:lnTo>
                    <a:pt x="288" y="606"/>
                  </a:lnTo>
                  <a:lnTo>
                    <a:pt x="288" y="650"/>
                  </a:lnTo>
                  <a:lnTo>
                    <a:pt x="293" y="705"/>
                  </a:lnTo>
                  <a:lnTo>
                    <a:pt x="293" y="293"/>
                  </a:lnTo>
                  <a:lnTo>
                    <a:pt x="298" y="20"/>
                  </a:lnTo>
                  <a:lnTo>
                    <a:pt x="2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48"/>
            <p:cNvSpPr>
              <a:spLocks/>
            </p:cNvSpPr>
            <p:nvPr/>
          </p:nvSpPr>
          <p:spPr bwMode="auto">
            <a:xfrm>
              <a:off x="6027738" y="2441575"/>
              <a:ext cx="473075" cy="1789113"/>
            </a:xfrm>
            <a:custGeom>
              <a:avLst/>
              <a:gdLst/>
              <a:ahLst/>
              <a:cxnLst>
                <a:cxn ang="0">
                  <a:pos x="5" y="486"/>
                </a:cxn>
                <a:cxn ang="0">
                  <a:pos x="15" y="491"/>
                </a:cxn>
                <a:cxn ang="0">
                  <a:pos x="20" y="442"/>
                </a:cxn>
                <a:cxn ang="0">
                  <a:pos x="30" y="1067"/>
                </a:cxn>
                <a:cxn ang="0">
                  <a:pos x="35" y="740"/>
                </a:cxn>
                <a:cxn ang="0">
                  <a:pos x="44" y="705"/>
                </a:cxn>
                <a:cxn ang="0">
                  <a:pos x="49" y="804"/>
                </a:cxn>
                <a:cxn ang="0">
                  <a:pos x="54" y="695"/>
                </a:cxn>
                <a:cxn ang="0">
                  <a:pos x="59" y="422"/>
                </a:cxn>
                <a:cxn ang="0">
                  <a:pos x="69" y="382"/>
                </a:cxn>
                <a:cxn ang="0">
                  <a:pos x="74" y="804"/>
                </a:cxn>
                <a:cxn ang="0">
                  <a:pos x="84" y="318"/>
                </a:cxn>
                <a:cxn ang="0">
                  <a:pos x="89" y="784"/>
                </a:cxn>
                <a:cxn ang="0">
                  <a:pos x="99" y="1013"/>
                </a:cxn>
                <a:cxn ang="0">
                  <a:pos x="104" y="511"/>
                </a:cxn>
                <a:cxn ang="0">
                  <a:pos x="114" y="834"/>
                </a:cxn>
                <a:cxn ang="0">
                  <a:pos x="119" y="730"/>
                </a:cxn>
                <a:cxn ang="0">
                  <a:pos x="124" y="223"/>
                </a:cxn>
                <a:cxn ang="0">
                  <a:pos x="134" y="755"/>
                </a:cxn>
                <a:cxn ang="0">
                  <a:pos x="139" y="442"/>
                </a:cxn>
                <a:cxn ang="0">
                  <a:pos x="144" y="596"/>
                </a:cxn>
                <a:cxn ang="0">
                  <a:pos x="149" y="521"/>
                </a:cxn>
                <a:cxn ang="0">
                  <a:pos x="159" y="1107"/>
                </a:cxn>
                <a:cxn ang="0">
                  <a:pos x="164" y="740"/>
                </a:cxn>
                <a:cxn ang="0">
                  <a:pos x="174" y="725"/>
                </a:cxn>
                <a:cxn ang="0">
                  <a:pos x="179" y="968"/>
                </a:cxn>
                <a:cxn ang="0">
                  <a:pos x="188" y="576"/>
                </a:cxn>
                <a:cxn ang="0">
                  <a:pos x="193" y="347"/>
                </a:cxn>
                <a:cxn ang="0">
                  <a:pos x="203" y="675"/>
                </a:cxn>
                <a:cxn ang="0">
                  <a:pos x="208" y="611"/>
                </a:cxn>
                <a:cxn ang="0">
                  <a:pos x="218" y="685"/>
                </a:cxn>
                <a:cxn ang="0">
                  <a:pos x="223" y="908"/>
                </a:cxn>
                <a:cxn ang="0">
                  <a:pos x="228" y="660"/>
                </a:cxn>
                <a:cxn ang="0">
                  <a:pos x="238" y="973"/>
                </a:cxn>
                <a:cxn ang="0">
                  <a:pos x="243" y="740"/>
                </a:cxn>
                <a:cxn ang="0">
                  <a:pos x="253" y="432"/>
                </a:cxn>
                <a:cxn ang="0">
                  <a:pos x="258" y="690"/>
                </a:cxn>
                <a:cxn ang="0">
                  <a:pos x="263" y="323"/>
                </a:cxn>
                <a:cxn ang="0">
                  <a:pos x="273" y="635"/>
                </a:cxn>
                <a:cxn ang="0">
                  <a:pos x="278" y="879"/>
                </a:cxn>
                <a:cxn ang="0">
                  <a:pos x="288" y="616"/>
                </a:cxn>
                <a:cxn ang="0">
                  <a:pos x="293" y="998"/>
                </a:cxn>
              </a:cxnLst>
              <a:rect l="0" t="0" r="r" b="b"/>
              <a:pathLst>
                <a:path w="298" h="1127">
                  <a:moveTo>
                    <a:pt x="0" y="0"/>
                  </a:moveTo>
                  <a:lnTo>
                    <a:pt x="5" y="228"/>
                  </a:lnTo>
                  <a:lnTo>
                    <a:pt x="5" y="486"/>
                  </a:lnTo>
                  <a:lnTo>
                    <a:pt x="10" y="566"/>
                  </a:lnTo>
                  <a:lnTo>
                    <a:pt x="10" y="407"/>
                  </a:lnTo>
                  <a:lnTo>
                    <a:pt x="15" y="491"/>
                  </a:lnTo>
                  <a:lnTo>
                    <a:pt x="15" y="640"/>
                  </a:lnTo>
                  <a:lnTo>
                    <a:pt x="20" y="675"/>
                  </a:lnTo>
                  <a:lnTo>
                    <a:pt x="20" y="442"/>
                  </a:lnTo>
                  <a:lnTo>
                    <a:pt x="25" y="551"/>
                  </a:lnTo>
                  <a:lnTo>
                    <a:pt x="25" y="879"/>
                  </a:lnTo>
                  <a:lnTo>
                    <a:pt x="30" y="1067"/>
                  </a:lnTo>
                  <a:lnTo>
                    <a:pt x="30" y="1127"/>
                  </a:lnTo>
                  <a:lnTo>
                    <a:pt x="35" y="963"/>
                  </a:lnTo>
                  <a:lnTo>
                    <a:pt x="35" y="740"/>
                  </a:lnTo>
                  <a:lnTo>
                    <a:pt x="40" y="819"/>
                  </a:lnTo>
                  <a:lnTo>
                    <a:pt x="40" y="834"/>
                  </a:lnTo>
                  <a:lnTo>
                    <a:pt x="44" y="705"/>
                  </a:lnTo>
                  <a:lnTo>
                    <a:pt x="44" y="556"/>
                  </a:lnTo>
                  <a:lnTo>
                    <a:pt x="44" y="586"/>
                  </a:lnTo>
                  <a:lnTo>
                    <a:pt x="49" y="804"/>
                  </a:lnTo>
                  <a:lnTo>
                    <a:pt x="49" y="1008"/>
                  </a:lnTo>
                  <a:lnTo>
                    <a:pt x="54" y="973"/>
                  </a:lnTo>
                  <a:lnTo>
                    <a:pt x="54" y="695"/>
                  </a:lnTo>
                  <a:lnTo>
                    <a:pt x="59" y="412"/>
                  </a:lnTo>
                  <a:lnTo>
                    <a:pt x="59" y="323"/>
                  </a:lnTo>
                  <a:lnTo>
                    <a:pt x="59" y="422"/>
                  </a:lnTo>
                  <a:lnTo>
                    <a:pt x="64" y="516"/>
                  </a:lnTo>
                  <a:lnTo>
                    <a:pt x="64" y="477"/>
                  </a:lnTo>
                  <a:lnTo>
                    <a:pt x="69" y="382"/>
                  </a:lnTo>
                  <a:lnTo>
                    <a:pt x="69" y="625"/>
                  </a:lnTo>
                  <a:lnTo>
                    <a:pt x="74" y="824"/>
                  </a:lnTo>
                  <a:lnTo>
                    <a:pt x="74" y="804"/>
                  </a:lnTo>
                  <a:lnTo>
                    <a:pt x="79" y="561"/>
                  </a:lnTo>
                  <a:lnTo>
                    <a:pt x="79" y="328"/>
                  </a:lnTo>
                  <a:lnTo>
                    <a:pt x="84" y="318"/>
                  </a:lnTo>
                  <a:lnTo>
                    <a:pt x="84" y="769"/>
                  </a:lnTo>
                  <a:lnTo>
                    <a:pt x="89" y="839"/>
                  </a:lnTo>
                  <a:lnTo>
                    <a:pt x="89" y="784"/>
                  </a:lnTo>
                  <a:lnTo>
                    <a:pt x="94" y="784"/>
                  </a:lnTo>
                  <a:lnTo>
                    <a:pt x="94" y="1062"/>
                  </a:lnTo>
                  <a:lnTo>
                    <a:pt x="99" y="1013"/>
                  </a:lnTo>
                  <a:lnTo>
                    <a:pt x="99" y="765"/>
                  </a:lnTo>
                  <a:lnTo>
                    <a:pt x="104" y="521"/>
                  </a:lnTo>
                  <a:lnTo>
                    <a:pt x="104" y="511"/>
                  </a:lnTo>
                  <a:lnTo>
                    <a:pt x="109" y="730"/>
                  </a:lnTo>
                  <a:lnTo>
                    <a:pt x="109" y="988"/>
                  </a:lnTo>
                  <a:lnTo>
                    <a:pt x="114" y="834"/>
                  </a:lnTo>
                  <a:lnTo>
                    <a:pt x="114" y="685"/>
                  </a:lnTo>
                  <a:lnTo>
                    <a:pt x="119" y="680"/>
                  </a:lnTo>
                  <a:lnTo>
                    <a:pt x="119" y="730"/>
                  </a:lnTo>
                  <a:lnTo>
                    <a:pt x="119" y="660"/>
                  </a:lnTo>
                  <a:lnTo>
                    <a:pt x="124" y="432"/>
                  </a:lnTo>
                  <a:lnTo>
                    <a:pt x="124" y="223"/>
                  </a:lnTo>
                  <a:lnTo>
                    <a:pt x="129" y="243"/>
                  </a:lnTo>
                  <a:lnTo>
                    <a:pt x="129" y="496"/>
                  </a:lnTo>
                  <a:lnTo>
                    <a:pt x="134" y="755"/>
                  </a:lnTo>
                  <a:lnTo>
                    <a:pt x="134" y="799"/>
                  </a:lnTo>
                  <a:lnTo>
                    <a:pt x="134" y="621"/>
                  </a:lnTo>
                  <a:lnTo>
                    <a:pt x="139" y="442"/>
                  </a:lnTo>
                  <a:lnTo>
                    <a:pt x="139" y="427"/>
                  </a:lnTo>
                  <a:lnTo>
                    <a:pt x="144" y="536"/>
                  </a:lnTo>
                  <a:lnTo>
                    <a:pt x="144" y="596"/>
                  </a:lnTo>
                  <a:lnTo>
                    <a:pt x="144" y="516"/>
                  </a:lnTo>
                  <a:lnTo>
                    <a:pt x="149" y="427"/>
                  </a:lnTo>
                  <a:lnTo>
                    <a:pt x="149" y="521"/>
                  </a:lnTo>
                  <a:lnTo>
                    <a:pt x="154" y="809"/>
                  </a:lnTo>
                  <a:lnTo>
                    <a:pt x="154" y="1077"/>
                  </a:lnTo>
                  <a:lnTo>
                    <a:pt x="159" y="1107"/>
                  </a:lnTo>
                  <a:lnTo>
                    <a:pt x="159" y="660"/>
                  </a:lnTo>
                  <a:lnTo>
                    <a:pt x="164" y="616"/>
                  </a:lnTo>
                  <a:lnTo>
                    <a:pt x="164" y="740"/>
                  </a:lnTo>
                  <a:lnTo>
                    <a:pt x="169" y="854"/>
                  </a:lnTo>
                  <a:lnTo>
                    <a:pt x="169" y="715"/>
                  </a:lnTo>
                  <a:lnTo>
                    <a:pt x="174" y="725"/>
                  </a:lnTo>
                  <a:lnTo>
                    <a:pt x="174" y="894"/>
                  </a:lnTo>
                  <a:lnTo>
                    <a:pt x="179" y="1048"/>
                  </a:lnTo>
                  <a:lnTo>
                    <a:pt x="179" y="968"/>
                  </a:lnTo>
                  <a:lnTo>
                    <a:pt x="184" y="670"/>
                  </a:lnTo>
                  <a:lnTo>
                    <a:pt x="184" y="427"/>
                  </a:lnTo>
                  <a:lnTo>
                    <a:pt x="188" y="576"/>
                  </a:lnTo>
                  <a:lnTo>
                    <a:pt x="188" y="695"/>
                  </a:lnTo>
                  <a:lnTo>
                    <a:pt x="193" y="621"/>
                  </a:lnTo>
                  <a:lnTo>
                    <a:pt x="193" y="347"/>
                  </a:lnTo>
                  <a:lnTo>
                    <a:pt x="198" y="457"/>
                  </a:lnTo>
                  <a:lnTo>
                    <a:pt x="198" y="635"/>
                  </a:lnTo>
                  <a:lnTo>
                    <a:pt x="203" y="675"/>
                  </a:lnTo>
                  <a:lnTo>
                    <a:pt x="203" y="362"/>
                  </a:lnTo>
                  <a:lnTo>
                    <a:pt x="208" y="392"/>
                  </a:lnTo>
                  <a:lnTo>
                    <a:pt x="208" y="611"/>
                  </a:lnTo>
                  <a:lnTo>
                    <a:pt x="213" y="814"/>
                  </a:lnTo>
                  <a:lnTo>
                    <a:pt x="213" y="824"/>
                  </a:lnTo>
                  <a:lnTo>
                    <a:pt x="218" y="685"/>
                  </a:lnTo>
                  <a:lnTo>
                    <a:pt x="218" y="606"/>
                  </a:lnTo>
                  <a:lnTo>
                    <a:pt x="218" y="715"/>
                  </a:lnTo>
                  <a:lnTo>
                    <a:pt x="223" y="908"/>
                  </a:lnTo>
                  <a:lnTo>
                    <a:pt x="223" y="978"/>
                  </a:lnTo>
                  <a:lnTo>
                    <a:pt x="228" y="849"/>
                  </a:lnTo>
                  <a:lnTo>
                    <a:pt x="228" y="660"/>
                  </a:lnTo>
                  <a:lnTo>
                    <a:pt x="233" y="839"/>
                  </a:lnTo>
                  <a:lnTo>
                    <a:pt x="233" y="1008"/>
                  </a:lnTo>
                  <a:lnTo>
                    <a:pt x="238" y="973"/>
                  </a:lnTo>
                  <a:lnTo>
                    <a:pt x="238" y="765"/>
                  </a:lnTo>
                  <a:lnTo>
                    <a:pt x="243" y="591"/>
                  </a:lnTo>
                  <a:lnTo>
                    <a:pt x="243" y="740"/>
                  </a:lnTo>
                  <a:lnTo>
                    <a:pt x="248" y="784"/>
                  </a:lnTo>
                  <a:lnTo>
                    <a:pt x="248" y="635"/>
                  </a:lnTo>
                  <a:lnTo>
                    <a:pt x="253" y="432"/>
                  </a:lnTo>
                  <a:lnTo>
                    <a:pt x="253" y="377"/>
                  </a:lnTo>
                  <a:lnTo>
                    <a:pt x="253" y="521"/>
                  </a:lnTo>
                  <a:lnTo>
                    <a:pt x="258" y="690"/>
                  </a:lnTo>
                  <a:lnTo>
                    <a:pt x="258" y="680"/>
                  </a:lnTo>
                  <a:lnTo>
                    <a:pt x="263" y="486"/>
                  </a:lnTo>
                  <a:lnTo>
                    <a:pt x="263" y="323"/>
                  </a:lnTo>
                  <a:lnTo>
                    <a:pt x="268" y="357"/>
                  </a:lnTo>
                  <a:lnTo>
                    <a:pt x="268" y="685"/>
                  </a:lnTo>
                  <a:lnTo>
                    <a:pt x="273" y="635"/>
                  </a:lnTo>
                  <a:lnTo>
                    <a:pt x="273" y="496"/>
                  </a:lnTo>
                  <a:lnTo>
                    <a:pt x="278" y="481"/>
                  </a:lnTo>
                  <a:lnTo>
                    <a:pt x="278" y="879"/>
                  </a:lnTo>
                  <a:lnTo>
                    <a:pt x="283" y="923"/>
                  </a:lnTo>
                  <a:lnTo>
                    <a:pt x="283" y="774"/>
                  </a:lnTo>
                  <a:lnTo>
                    <a:pt x="288" y="616"/>
                  </a:lnTo>
                  <a:lnTo>
                    <a:pt x="288" y="650"/>
                  </a:lnTo>
                  <a:lnTo>
                    <a:pt x="293" y="849"/>
                  </a:lnTo>
                  <a:lnTo>
                    <a:pt x="293" y="998"/>
                  </a:lnTo>
                  <a:lnTo>
                    <a:pt x="293" y="953"/>
                  </a:lnTo>
                  <a:lnTo>
                    <a:pt x="298" y="7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249"/>
            <p:cNvSpPr>
              <a:spLocks/>
            </p:cNvSpPr>
            <p:nvPr/>
          </p:nvSpPr>
          <p:spPr bwMode="auto">
            <a:xfrm>
              <a:off x="6500813" y="1992313"/>
              <a:ext cx="473075" cy="2916238"/>
            </a:xfrm>
            <a:custGeom>
              <a:avLst/>
              <a:gdLst/>
              <a:ahLst/>
              <a:cxnLst>
                <a:cxn ang="0">
                  <a:pos x="5" y="1057"/>
                </a:cxn>
                <a:cxn ang="0">
                  <a:pos x="10" y="1003"/>
                </a:cxn>
                <a:cxn ang="0">
                  <a:pos x="15" y="899"/>
                </a:cxn>
                <a:cxn ang="0">
                  <a:pos x="25" y="645"/>
                </a:cxn>
                <a:cxn ang="0">
                  <a:pos x="30" y="928"/>
                </a:cxn>
                <a:cxn ang="0">
                  <a:pos x="34" y="635"/>
                </a:cxn>
                <a:cxn ang="0">
                  <a:pos x="44" y="1082"/>
                </a:cxn>
                <a:cxn ang="0">
                  <a:pos x="49" y="1112"/>
                </a:cxn>
                <a:cxn ang="0">
                  <a:pos x="59" y="958"/>
                </a:cxn>
                <a:cxn ang="0">
                  <a:pos x="64" y="1301"/>
                </a:cxn>
                <a:cxn ang="0">
                  <a:pos x="74" y="1043"/>
                </a:cxn>
                <a:cxn ang="0">
                  <a:pos x="79" y="720"/>
                </a:cxn>
                <a:cxn ang="0">
                  <a:pos x="89" y="978"/>
                </a:cxn>
                <a:cxn ang="0">
                  <a:pos x="94" y="467"/>
                </a:cxn>
                <a:cxn ang="0">
                  <a:pos x="99" y="918"/>
                </a:cxn>
                <a:cxn ang="0">
                  <a:pos x="109" y="1167"/>
                </a:cxn>
                <a:cxn ang="0">
                  <a:pos x="114" y="720"/>
                </a:cxn>
                <a:cxn ang="0">
                  <a:pos x="124" y="1350"/>
                </a:cxn>
                <a:cxn ang="0">
                  <a:pos x="129" y="1206"/>
                </a:cxn>
                <a:cxn ang="0">
                  <a:pos x="139" y="715"/>
                </a:cxn>
                <a:cxn ang="0">
                  <a:pos x="144" y="1187"/>
                </a:cxn>
                <a:cxn ang="0">
                  <a:pos x="154" y="695"/>
                </a:cxn>
                <a:cxn ang="0">
                  <a:pos x="159" y="551"/>
                </a:cxn>
                <a:cxn ang="0">
                  <a:pos x="169" y="1182"/>
                </a:cxn>
                <a:cxn ang="0">
                  <a:pos x="174" y="735"/>
                </a:cxn>
                <a:cxn ang="0">
                  <a:pos x="183" y="983"/>
                </a:cxn>
                <a:cxn ang="0">
                  <a:pos x="188" y="1435"/>
                </a:cxn>
                <a:cxn ang="0">
                  <a:pos x="193" y="352"/>
                </a:cxn>
                <a:cxn ang="0">
                  <a:pos x="203" y="1628"/>
                </a:cxn>
                <a:cxn ang="0">
                  <a:pos x="208" y="794"/>
                </a:cxn>
                <a:cxn ang="0">
                  <a:pos x="213" y="789"/>
                </a:cxn>
                <a:cxn ang="0">
                  <a:pos x="223" y="755"/>
                </a:cxn>
                <a:cxn ang="0">
                  <a:pos x="228" y="283"/>
                </a:cxn>
                <a:cxn ang="0">
                  <a:pos x="238" y="1514"/>
                </a:cxn>
                <a:cxn ang="0">
                  <a:pos x="243" y="1057"/>
                </a:cxn>
                <a:cxn ang="0">
                  <a:pos x="253" y="1112"/>
                </a:cxn>
                <a:cxn ang="0">
                  <a:pos x="258" y="1360"/>
                </a:cxn>
                <a:cxn ang="0">
                  <a:pos x="263" y="357"/>
                </a:cxn>
                <a:cxn ang="0">
                  <a:pos x="273" y="1708"/>
                </a:cxn>
                <a:cxn ang="0">
                  <a:pos x="278" y="904"/>
                </a:cxn>
                <a:cxn ang="0">
                  <a:pos x="288" y="352"/>
                </a:cxn>
                <a:cxn ang="0">
                  <a:pos x="293" y="1519"/>
                </a:cxn>
              </a:cxnLst>
              <a:rect l="0" t="0" r="r" b="b"/>
              <a:pathLst>
                <a:path w="298" h="1837">
                  <a:moveTo>
                    <a:pt x="0" y="1057"/>
                  </a:moveTo>
                  <a:lnTo>
                    <a:pt x="0" y="968"/>
                  </a:lnTo>
                  <a:lnTo>
                    <a:pt x="5" y="1057"/>
                  </a:lnTo>
                  <a:lnTo>
                    <a:pt x="5" y="1211"/>
                  </a:lnTo>
                  <a:lnTo>
                    <a:pt x="5" y="1206"/>
                  </a:lnTo>
                  <a:lnTo>
                    <a:pt x="10" y="1003"/>
                  </a:lnTo>
                  <a:lnTo>
                    <a:pt x="10" y="784"/>
                  </a:lnTo>
                  <a:lnTo>
                    <a:pt x="15" y="750"/>
                  </a:lnTo>
                  <a:lnTo>
                    <a:pt x="15" y="899"/>
                  </a:lnTo>
                  <a:lnTo>
                    <a:pt x="20" y="1033"/>
                  </a:lnTo>
                  <a:lnTo>
                    <a:pt x="20" y="779"/>
                  </a:lnTo>
                  <a:lnTo>
                    <a:pt x="25" y="645"/>
                  </a:lnTo>
                  <a:lnTo>
                    <a:pt x="25" y="715"/>
                  </a:lnTo>
                  <a:lnTo>
                    <a:pt x="30" y="879"/>
                  </a:lnTo>
                  <a:lnTo>
                    <a:pt x="30" y="928"/>
                  </a:lnTo>
                  <a:lnTo>
                    <a:pt x="30" y="794"/>
                  </a:lnTo>
                  <a:lnTo>
                    <a:pt x="34" y="625"/>
                  </a:lnTo>
                  <a:lnTo>
                    <a:pt x="34" y="635"/>
                  </a:lnTo>
                  <a:lnTo>
                    <a:pt x="39" y="844"/>
                  </a:lnTo>
                  <a:lnTo>
                    <a:pt x="39" y="1057"/>
                  </a:lnTo>
                  <a:lnTo>
                    <a:pt x="44" y="1082"/>
                  </a:lnTo>
                  <a:lnTo>
                    <a:pt x="44" y="829"/>
                  </a:lnTo>
                  <a:lnTo>
                    <a:pt x="49" y="913"/>
                  </a:lnTo>
                  <a:lnTo>
                    <a:pt x="49" y="1112"/>
                  </a:lnTo>
                  <a:lnTo>
                    <a:pt x="54" y="1221"/>
                  </a:lnTo>
                  <a:lnTo>
                    <a:pt x="54" y="973"/>
                  </a:lnTo>
                  <a:lnTo>
                    <a:pt x="59" y="958"/>
                  </a:lnTo>
                  <a:lnTo>
                    <a:pt x="59" y="1127"/>
                  </a:lnTo>
                  <a:lnTo>
                    <a:pt x="64" y="1311"/>
                  </a:lnTo>
                  <a:lnTo>
                    <a:pt x="64" y="1301"/>
                  </a:lnTo>
                  <a:lnTo>
                    <a:pt x="69" y="1097"/>
                  </a:lnTo>
                  <a:lnTo>
                    <a:pt x="69" y="904"/>
                  </a:lnTo>
                  <a:lnTo>
                    <a:pt x="74" y="1043"/>
                  </a:lnTo>
                  <a:lnTo>
                    <a:pt x="74" y="1122"/>
                  </a:lnTo>
                  <a:lnTo>
                    <a:pt x="79" y="1008"/>
                  </a:lnTo>
                  <a:lnTo>
                    <a:pt x="79" y="720"/>
                  </a:lnTo>
                  <a:lnTo>
                    <a:pt x="84" y="834"/>
                  </a:lnTo>
                  <a:lnTo>
                    <a:pt x="84" y="988"/>
                  </a:lnTo>
                  <a:lnTo>
                    <a:pt x="89" y="978"/>
                  </a:lnTo>
                  <a:lnTo>
                    <a:pt x="89" y="779"/>
                  </a:lnTo>
                  <a:lnTo>
                    <a:pt x="94" y="506"/>
                  </a:lnTo>
                  <a:lnTo>
                    <a:pt x="94" y="467"/>
                  </a:lnTo>
                  <a:lnTo>
                    <a:pt x="94" y="655"/>
                  </a:lnTo>
                  <a:lnTo>
                    <a:pt x="99" y="864"/>
                  </a:lnTo>
                  <a:lnTo>
                    <a:pt x="99" y="918"/>
                  </a:lnTo>
                  <a:lnTo>
                    <a:pt x="104" y="859"/>
                  </a:lnTo>
                  <a:lnTo>
                    <a:pt x="104" y="1008"/>
                  </a:lnTo>
                  <a:lnTo>
                    <a:pt x="109" y="1167"/>
                  </a:lnTo>
                  <a:lnTo>
                    <a:pt x="109" y="1142"/>
                  </a:lnTo>
                  <a:lnTo>
                    <a:pt x="114" y="923"/>
                  </a:lnTo>
                  <a:lnTo>
                    <a:pt x="114" y="720"/>
                  </a:lnTo>
                  <a:lnTo>
                    <a:pt x="119" y="750"/>
                  </a:lnTo>
                  <a:lnTo>
                    <a:pt x="119" y="1281"/>
                  </a:lnTo>
                  <a:lnTo>
                    <a:pt x="124" y="1350"/>
                  </a:lnTo>
                  <a:lnTo>
                    <a:pt x="124" y="1231"/>
                  </a:lnTo>
                  <a:lnTo>
                    <a:pt x="129" y="1117"/>
                  </a:lnTo>
                  <a:lnTo>
                    <a:pt x="129" y="1206"/>
                  </a:lnTo>
                  <a:lnTo>
                    <a:pt x="134" y="1152"/>
                  </a:lnTo>
                  <a:lnTo>
                    <a:pt x="134" y="928"/>
                  </a:lnTo>
                  <a:lnTo>
                    <a:pt x="139" y="715"/>
                  </a:lnTo>
                  <a:lnTo>
                    <a:pt x="139" y="720"/>
                  </a:lnTo>
                  <a:lnTo>
                    <a:pt x="144" y="948"/>
                  </a:lnTo>
                  <a:lnTo>
                    <a:pt x="144" y="1187"/>
                  </a:lnTo>
                  <a:lnTo>
                    <a:pt x="149" y="973"/>
                  </a:lnTo>
                  <a:lnTo>
                    <a:pt x="149" y="750"/>
                  </a:lnTo>
                  <a:lnTo>
                    <a:pt x="154" y="695"/>
                  </a:lnTo>
                  <a:lnTo>
                    <a:pt x="154" y="784"/>
                  </a:lnTo>
                  <a:lnTo>
                    <a:pt x="159" y="670"/>
                  </a:lnTo>
                  <a:lnTo>
                    <a:pt x="159" y="551"/>
                  </a:lnTo>
                  <a:lnTo>
                    <a:pt x="164" y="621"/>
                  </a:lnTo>
                  <a:lnTo>
                    <a:pt x="164" y="1152"/>
                  </a:lnTo>
                  <a:lnTo>
                    <a:pt x="169" y="1182"/>
                  </a:lnTo>
                  <a:lnTo>
                    <a:pt x="169" y="978"/>
                  </a:lnTo>
                  <a:lnTo>
                    <a:pt x="174" y="760"/>
                  </a:lnTo>
                  <a:lnTo>
                    <a:pt x="174" y="735"/>
                  </a:lnTo>
                  <a:lnTo>
                    <a:pt x="179" y="894"/>
                  </a:lnTo>
                  <a:lnTo>
                    <a:pt x="179" y="1043"/>
                  </a:lnTo>
                  <a:lnTo>
                    <a:pt x="183" y="983"/>
                  </a:lnTo>
                  <a:lnTo>
                    <a:pt x="183" y="1038"/>
                  </a:lnTo>
                  <a:lnTo>
                    <a:pt x="188" y="1246"/>
                  </a:lnTo>
                  <a:lnTo>
                    <a:pt x="188" y="1435"/>
                  </a:lnTo>
                  <a:lnTo>
                    <a:pt x="188" y="1395"/>
                  </a:lnTo>
                  <a:lnTo>
                    <a:pt x="193" y="1122"/>
                  </a:lnTo>
                  <a:lnTo>
                    <a:pt x="193" y="352"/>
                  </a:lnTo>
                  <a:lnTo>
                    <a:pt x="198" y="362"/>
                  </a:lnTo>
                  <a:lnTo>
                    <a:pt x="198" y="1067"/>
                  </a:lnTo>
                  <a:lnTo>
                    <a:pt x="203" y="1628"/>
                  </a:lnTo>
                  <a:lnTo>
                    <a:pt x="203" y="720"/>
                  </a:lnTo>
                  <a:lnTo>
                    <a:pt x="208" y="382"/>
                  </a:lnTo>
                  <a:lnTo>
                    <a:pt x="208" y="794"/>
                  </a:lnTo>
                  <a:lnTo>
                    <a:pt x="213" y="1450"/>
                  </a:lnTo>
                  <a:lnTo>
                    <a:pt x="213" y="1509"/>
                  </a:lnTo>
                  <a:lnTo>
                    <a:pt x="213" y="789"/>
                  </a:lnTo>
                  <a:lnTo>
                    <a:pt x="218" y="15"/>
                  </a:lnTo>
                  <a:lnTo>
                    <a:pt x="218" y="0"/>
                  </a:lnTo>
                  <a:lnTo>
                    <a:pt x="223" y="755"/>
                  </a:lnTo>
                  <a:lnTo>
                    <a:pt x="223" y="1455"/>
                  </a:lnTo>
                  <a:lnTo>
                    <a:pt x="228" y="1380"/>
                  </a:lnTo>
                  <a:lnTo>
                    <a:pt x="228" y="283"/>
                  </a:lnTo>
                  <a:lnTo>
                    <a:pt x="233" y="616"/>
                  </a:lnTo>
                  <a:lnTo>
                    <a:pt x="233" y="1306"/>
                  </a:lnTo>
                  <a:lnTo>
                    <a:pt x="238" y="1514"/>
                  </a:lnTo>
                  <a:lnTo>
                    <a:pt x="238" y="268"/>
                  </a:lnTo>
                  <a:lnTo>
                    <a:pt x="243" y="273"/>
                  </a:lnTo>
                  <a:lnTo>
                    <a:pt x="243" y="1057"/>
                  </a:lnTo>
                  <a:lnTo>
                    <a:pt x="248" y="1837"/>
                  </a:lnTo>
                  <a:lnTo>
                    <a:pt x="248" y="1827"/>
                  </a:lnTo>
                  <a:lnTo>
                    <a:pt x="253" y="1112"/>
                  </a:lnTo>
                  <a:lnTo>
                    <a:pt x="253" y="531"/>
                  </a:lnTo>
                  <a:lnTo>
                    <a:pt x="253" y="710"/>
                  </a:lnTo>
                  <a:lnTo>
                    <a:pt x="258" y="1360"/>
                  </a:lnTo>
                  <a:lnTo>
                    <a:pt x="258" y="1653"/>
                  </a:lnTo>
                  <a:lnTo>
                    <a:pt x="263" y="1187"/>
                  </a:lnTo>
                  <a:lnTo>
                    <a:pt x="263" y="357"/>
                  </a:lnTo>
                  <a:lnTo>
                    <a:pt x="268" y="1018"/>
                  </a:lnTo>
                  <a:lnTo>
                    <a:pt x="268" y="1743"/>
                  </a:lnTo>
                  <a:lnTo>
                    <a:pt x="273" y="1708"/>
                  </a:lnTo>
                  <a:lnTo>
                    <a:pt x="273" y="913"/>
                  </a:lnTo>
                  <a:lnTo>
                    <a:pt x="278" y="184"/>
                  </a:lnTo>
                  <a:lnTo>
                    <a:pt x="278" y="904"/>
                  </a:lnTo>
                  <a:lnTo>
                    <a:pt x="283" y="1335"/>
                  </a:lnTo>
                  <a:lnTo>
                    <a:pt x="283" y="1018"/>
                  </a:lnTo>
                  <a:lnTo>
                    <a:pt x="288" y="352"/>
                  </a:lnTo>
                  <a:lnTo>
                    <a:pt x="288" y="179"/>
                  </a:lnTo>
                  <a:lnTo>
                    <a:pt x="288" y="774"/>
                  </a:lnTo>
                  <a:lnTo>
                    <a:pt x="293" y="1519"/>
                  </a:lnTo>
                  <a:lnTo>
                    <a:pt x="293" y="1569"/>
                  </a:lnTo>
                  <a:lnTo>
                    <a:pt x="298" y="8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250"/>
            <p:cNvSpPr>
              <a:spLocks/>
            </p:cNvSpPr>
            <p:nvPr/>
          </p:nvSpPr>
          <p:spPr bwMode="auto">
            <a:xfrm>
              <a:off x="6973888" y="2063750"/>
              <a:ext cx="473075" cy="2852738"/>
            </a:xfrm>
            <a:custGeom>
              <a:avLst/>
              <a:gdLst/>
              <a:ahLst/>
              <a:cxnLst>
                <a:cxn ang="0">
                  <a:pos x="5" y="144"/>
                </a:cxn>
                <a:cxn ang="0">
                  <a:pos x="10" y="764"/>
                </a:cxn>
                <a:cxn ang="0">
                  <a:pos x="20" y="1762"/>
                </a:cxn>
                <a:cxn ang="0">
                  <a:pos x="25" y="297"/>
                </a:cxn>
                <a:cxn ang="0">
                  <a:pos x="29" y="1593"/>
                </a:cxn>
                <a:cxn ang="0">
                  <a:pos x="39" y="655"/>
                </a:cxn>
                <a:cxn ang="0">
                  <a:pos x="44" y="49"/>
                </a:cxn>
                <a:cxn ang="0">
                  <a:pos x="54" y="1479"/>
                </a:cxn>
                <a:cxn ang="0">
                  <a:pos x="59" y="347"/>
                </a:cxn>
                <a:cxn ang="0">
                  <a:pos x="64" y="948"/>
                </a:cxn>
                <a:cxn ang="0">
                  <a:pos x="74" y="978"/>
                </a:cxn>
                <a:cxn ang="0">
                  <a:pos x="79" y="387"/>
                </a:cxn>
                <a:cxn ang="0">
                  <a:pos x="89" y="1623"/>
                </a:cxn>
                <a:cxn ang="0">
                  <a:pos x="94" y="998"/>
                </a:cxn>
                <a:cxn ang="0">
                  <a:pos x="104" y="908"/>
                </a:cxn>
                <a:cxn ang="0">
                  <a:pos x="109" y="849"/>
                </a:cxn>
                <a:cxn ang="0">
                  <a:pos x="119" y="834"/>
                </a:cxn>
                <a:cxn ang="0">
                  <a:pos x="124" y="466"/>
                </a:cxn>
                <a:cxn ang="0">
                  <a:pos x="134" y="1052"/>
                </a:cxn>
                <a:cxn ang="0">
                  <a:pos x="139" y="978"/>
                </a:cxn>
                <a:cxn ang="0">
                  <a:pos x="144" y="1132"/>
                </a:cxn>
                <a:cxn ang="0">
                  <a:pos x="149" y="819"/>
                </a:cxn>
                <a:cxn ang="0">
                  <a:pos x="159" y="1350"/>
                </a:cxn>
                <a:cxn ang="0">
                  <a:pos x="164" y="844"/>
                </a:cxn>
                <a:cxn ang="0">
                  <a:pos x="169" y="739"/>
                </a:cxn>
                <a:cxn ang="0">
                  <a:pos x="178" y="1062"/>
                </a:cxn>
                <a:cxn ang="0">
                  <a:pos x="183" y="561"/>
                </a:cxn>
                <a:cxn ang="0">
                  <a:pos x="193" y="789"/>
                </a:cxn>
                <a:cxn ang="0">
                  <a:pos x="198" y="1256"/>
                </a:cxn>
                <a:cxn ang="0">
                  <a:pos x="208" y="769"/>
                </a:cxn>
                <a:cxn ang="0">
                  <a:pos x="213" y="1191"/>
                </a:cxn>
                <a:cxn ang="0">
                  <a:pos x="223" y="1151"/>
                </a:cxn>
                <a:cxn ang="0">
                  <a:pos x="228" y="878"/>
                </a:cxn>
                <a:cxn ang="0">
                  <a:pos x="233" y="769"/>
                </a:cxn>
                <a:cxn ang="0">
                  <a:pos x="238" y="868"/>
                </a:cxn>
                <a:cxn ang="0">
                  <a:pos x="248" y="834"/>
                </a:cxn>
                <a:cxn ang="0">
                  <a:pos x="253" y="506"/>
                </a:cxn>
                <a:cxn ang="0">
                  <a:pos x="263" y="1171"/>
                </a:cxn>
                <a:cxn ang="0">
                  <a:pos x="268" y="983"/>
                </a:cxn>
                <a:cxn ang="0">
                  <a:pos x="278" y="913"/>
                </a:cxn>
                <a:cxn ang="0">
                  <a:pos x="283" y="1390"/>
                </a:cxn>
                <a:cxn ang="0">
                  <a:pos x="293" y="863"/>
                </a:cxn>
              </a:cxnLst>
              <a:rect l="0" t="0" r="r" b="b"/>
              <a:pathLst>
                <a:path w="298" h="1797">
                  <a:moveTo>
                    <a:pt x="0" y="799"/>
                  </a:moveTo>
                  <a:lnTo>
                    <a:pt x="0" y="79"/>
                  </a:lnTo>
                  <a:lnTo>
                    <a:pt x="5" y="144"/>
                  </a:lnTo>
                  <a:lnTo>
                    <a:pt x="5" y="1534"/>
                  </a:lnTo>
                  <a:lnTo>
                    <a:pt x="10" y="1390"/>
                  </a:lnTo>
                  <a:lnTo>
                    <a:pt x="10" y="764"/>
                  </a:lnTo>
                  <a:lnTo>
                    <a:pt x="15" y="486"/>
                  </a:lnTo>
                  <a:lnTo>
                    <a:pt x="15" y="1668"/>
                  </a:lnTo>
                  <a:lnTo>
                    <a:pt x="20" y="1762"/>
                  </a:lnTo>
                  <a:lnTo>
                    <a:pt x="20" y="1067"/>
                  </a:lnTo>
                  <a:lnTo>
                    <a:pt x="25" y="307"/>
                  </a:lnTo>
                  <a:lnTo>
                    <a:pt x="25" y="297"/>
                  </a:lnTo>
                  <a:lnTo>
                    <a:pt x="29" y="1037"/>
                  </a:lnTo>
                  <a:lnTo>
                    <a:pt x="29" y="1708"/>
                  </a:lnTo>
                  <a:lnTo>
                    <a:pt x="29" y="1593"/>
                  </a:lnTo>
                  <a:lnTo>
                    <a:pt x="34" y="873"/>
                  </a:lnTo>
                  <a:lnTo>
                    <a:pt x="34" y="387"/>
                  </a:lnTo>
                  <a:lnTo>
                    <a:pt x="39" y="655"/>
                  </a:lnTo>
                  <a:lnTo>
                    <a:pt x="39" y="1425"/>
                  </a:lnTo>
                  <a:lnTo>
                    <a:pt x="44" y="804"/>
                  </a:lnTo>
                  <a:lnTo>
                    <a:pt x="44" y="49"/>
                  </a:lnTo>
                  <a:lnTo>
                    <a:pt x="49" y="0"/>
                  </a:lnTo>
                  <a:lnTo>
                    <a:pt x="49" y="734"/>
                  </a:lnTo>
                  <a:lnTo>
                    <a:pt x="54" y="1479"/>
                  </a:lnTo>
                  <a:lnTo>
                    <a:pt x="54" y="724"/>
                  </a:lnTo>
                  <a:lnTo>
                    <a:pt x="59" y="149"/>
                  </a:lnTo>
                  <a:lnTo>
                    <a:pt x="59" y="347"/>
                  </a:lnTo>
                  <a:lnTo>
                    <a:pt x="64" y="1032"/>
                  </a:lnTo>
                  <a:lnTo>
                    <a:pt x="64" y="1365"/>
                  </a:lnTo>
                  <a:lnTo>
                    <a:pt x="64" y="948"/>
                  </a:lnTo>
                  <a:lnTo>
                    <a:pt x="69" y="297"/>
                  </a:lnTo>
                  <a:lnTo>
                    <a:pt x="69" y="248"/>
                  </a:lnTo>
                  <a:lnTo>
                    <a:pt x="74" y="978"/>
                  </a:lnTo>
                  <a:lnTo>
                    <a:pt x="74" y="1767"/>
                  </a:lnTo>
                  <a:lnTo>
                    <a:pt x="79" y="1797"/>
                  </a:lnTo>
                  <a:lnTo>
                    <a:pt x="79" y="387"/>
                  </a:lnTo>
                  <a:lnTo>
                    <a:pt x="84" y="486"/>
                  </a:lnTo>
                  <a:lnTo>
                    <a:pt x="84" y="1176"/>
                  </a:lnTo>
                  <a:lnTo>
                    <a:pt x="89" y="1623"/>
                  </a:lnTo>
                  <a:lnTo>
                    <a:pt x="89" y="635"/>
                  </a:lnTo>
                  <a:lnTo>
                    <a:pt x="94" y="436"/>
                  </a:lnTo>
                  <a:lnTo>
                    <a:pt x="94" y="998"/>
                  </a:lnTo>
                  <a:lnTo>
                    <a:pt x="99" y="1698"/>
                  </a:lnTo>
                  <a:lnTo>
                    <a:pt x="99" y="1693"/>
                  </a:lnTo>
                  <a:lnTo>
                    <a:pt x="104" y="908"/>
                  </a:lnTo>
                  <a:lnTo>
                    <a:pt x="104" y="526"/>
                  </a:lnTo>
                  <a:lnTo>
                    <a:pt x="109" y="680"/>
                  </a:lnTo>
                  <a:lnTo>
                    <a:pt x="109" y="849"/>
                  </a:lnTo>
                  <a:lnTo>
                    <a:pt x="114" y="859"/>
                  </a:lnTo>
                  <a:lnTo>
                    <a:pt x="114" y="719"/>
                  </a:lnTo>
                  <a:lnTo>
                    <a:pt x="119" y="834"/>
                  </a:lnTo>
                  <a:lnTo>
                    <a:pt x="119" y="958"/>
                  </a:lnTo>
                  <a:lnTo>
                    <a:pt x="124" y="913"/>
                  </a:lnTo>
                  <a:lnTo>
                    <a:pt x="124" y="466"/>
                  </a:lnTo>
                  <a:lnTo>
                    <a:pt x="129" y="496"/>
                  </a:lnTo>
                  <a:lnTo>
                    <a:pt x="129" y="764"/>
                  </a:lnTo>
                  <a:lnTo>
                    <a:pt x="134" y="1052"/>
                  </a:lnTo>
                  <a:lnTo>
                    <a:pt x="134" y="1146"/>
                  </a:lnTo>
                  <a:lnTo>
                    <a:pt x="139" y="1057"/>
                  </a:lnTo>
                  <a:lnTo>
                    <a:pt x="139" y="978"/>
                  </a:lnTo>
                  <a:lnTo>
                    <a:pt x="139" y="1037"/>
                  </a:lnTo>
                  <a:lnTo>
                    <a:pt x="144" y="1146"/>
                  </a:lnTo>
                  <a:lnTo>
                    <a:pt x="144" y="1132"/>
                  </a:lnTo>
                  <a:lnTo>
                    <a:pt x="149" y="953"/>
                  </a:lnTo>
                  <a:lnTo>
                    <a:pt x="149" y="774"/>
                  </a:lnTo>
                  <a:lnTo>
                    <a:pt x="149" y="819"/>
                  </a:lnTo>
                  <a:lnTo>
                    <a:pt x="154" y="1077"/>
                  </a:lnTo>
                  <a:lnTo>
                    <a:pt x="154" y="1330"/>
                  </a:lnTo>
                  <a:lnTo>
                    <a:pt x="159" y="1350"/>
                  </a:lnTo>
                  <a:lnTo>
                    <a:pt x="159" y="1142"/>
                  </a:lnTo>
                  <a:lnTo>
                    <a:pt x="164" y="913"/>
                  </a:lnTo>
                  <a:lnTo>
                    <a:pt x="164" y="844"/>
                  </a:lnTo>
                  <a:lnTo>
                    <a:pt x="164" y="893"/>
                  </a:lnTo>
                  <a:lnTo>
                    <a:pt x="169" y="888"/>
                  </a:lnTo>
                  <a:lnTo>
                    <a:pt x="169" y="739"/>
                  </a:lnTo>
                  <a:lnTo>
                    <a:pt x="173" y="585"/>
                  </a:lnTo>
                  <a:lnTo>
                    <a:pt x="173" y="844"/>
                  </a:lnTo>
                  <a:lnTo>
                    <a:pt x="178" y="1062"/>
                  </a:lnTo>
                  <a:lnTo>
                    <a:pt x="178" y="1052"/>
                  </a:lnTo>
                  <a:lnTo>
                    <a:pt x="183" y="809"/>
                  </a:lnTo>
                  <a:lnTo>
                    <a:pt x="183" y="561"/>
                  </a:lnTo>
                  <a:lnTo>
                    <a:pt x="188" y="511"/>
                  </a:lnTo>
                  <a:lnTo>
                    <a:pt x="188" y="789"/>
                  </a:lnTo>
                  <a:lnTo>
                    <a:pt x="193" y="789"/>
                  </a:lnTo>
                  <a:lnTo>
                    <a:pt x="193" y="734"/>
                  </a:lnTo>
                  <a:lnTo>
                    <a:pt x="198" y="804"/>
                  </a:lnTo>
                  <a:lnTo>
                    <a:pt x="198" y="1256"/>
                  </a:lnTo>
                  <a:lnTo>
                    <a:pt x="203" y="1246"/>
                  </a:lnTo>
                  <a:lnTo>
                    <a:pt x="203" y="1012"/>
                  </a:lnTo>
                  <a:lnTo>
                    <a:pt x="208" y="769"/>
                  </a:lnTo>
                  <a:lnTo>
                    <a:pt x="208" y="749"/>
                  </a:lnTo>
                  <a:lnTo>
                    <a:pt x="213" y="948"/>
                  </a:lnTo>
                  <a:lnTo>
                    <a:pt x="213" y="1191"/>
                  </a:lnTo>
                  <a:lnTo>
                    <a:pt x="218" y="1097"/>
                  </a:lnTo>
                  <a:lnTo>
                    <a:pt x="218" y="1057"/>
                  </a:lnTo>
                  <a:lnTo>
                    <a:pt x="223" y="1151"/>
                  </a:lnTo>
                  <a:lnTo>
                    <a:pt x="223" y="1251"/>
                  </a:lnTo>
                  <a:lnTo>
                    <a:pt x="223" y="1161"/>
                  </a:lnTo>
                  <a:lnTo>
                    <a:pt x="228" y="878"/>
                  </a:lnTo>
                  <a:lnTo>
                    <a:pt x="228" y="600"/>
                  </a:lnTo>
                  <a:lnTo>
                    <a:pt x="233" y="566"/>
                  </a:lnTo>
                  <a:lnTo>
                    <a:pt x="233" y="769"/>
                  </a:lnTo>
                  <a:lnTo>
                    <a:pt x="238" y="988"/>
                  </a:lnTo>
                  <a:lnTo>
                    <a:pt x="238" y="1017"/>
                  </a:lnTo>
                  <a:lnTo>
                    <a:pt x="238" y="868"/>
                  </a:lnTo>
                  <a:lnTo>
                    <a:pt x="243" y="739"/>
                  </a:lnTo>
                  <a:lnTo>
                    <a:pt x="243" y="754"/>
                  </a:lnTo>
                  <a:lnTo>
                    <a:pt x="248" y="834"/>
                  </a:lnTo>
                  <a:lnTo>
                    <a:pt x="248" y="610"/>
                  </a:lnTo>
                  <a:lnTo>
                    <a:pt x="253" y="446"/>
                  </a:lnTo>
                  <a:lnTo>
                    <a:pt x="253" y="506"/>
                  </a:lnTo>
                  <a:lnTo>
                    <a:pt x="258" y="799"/>
                  </a:lnTo>
                  <a:lnTo>
                    <a:pt x="258" y="1097"/>
                  </a:lnTo>
                  <a:lnTo>
                    <a:pt x="263" y="1171"/>
                  </a:lnTo>
                  <a:lnTo>
                    <a:pt x="263" y="868"/>
                  </a:lnTo>
                  <a:lnTo>
                    <a:pt x="268" y="868"/>
                  </a:lnTo>
                  <a:lnTo>
                    <a:pt x="268" y="983"/>
                  </a:lnTo>
                  <a:lnTo>
                    <a:pt x="273" y="1037"/>
                  </a:lnTo>
                  <a:lnTo>
                    <a:pt x="273" y="844"/>
                  </a:lnTo>
                  <a:lnTo>
                    <a:pt x="278" y="913"/>
                  </a:lnTo>
                  <a:lnTo>
                    <a:pt x="278" y="1166"/>
                  </a:lnTo>
                  <a:lnTo>
                    <a:pt x="283" y="1400"/>
                  </a:lnTo>
                  <a:lnTo>
                    <a:pt x="283" y="1390"/>
                  </a:lnTo>
                  <a:lnTo>
                    <a:pt x="288" y="1137"/>
                  </a:lnTo>
                  <a:lnTo>
                    <a:pt x="288" y="774"/>
                  </a:lnTo>
                  <a:lnTo>
                    <a:pt x="293" y="863"/>
                  </a:lnTo>
                  <a:lnTo>
                    <a:pt x="293" y="943"/>
                  </a:lnTo>
                  <a:lnTo>
                    <a:pt x="298" y="8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251"/>
            <p:cNvSpPr>
              <a:spLocks/>
            </p:cNvSpPr>
            <p:nvPr/>
          </p:nvSpPr>
          <p:spPr bwMode="auto">
            <a:xfrm>
              <a:off x="7446963" y="2733675"/>
              <a:ext cx="101600" cy="1401763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0" y="332"/>
                </a:cxn>
                <a:cxn ang="0">
                  <a:pos x="0" y="337"/>
                </a:cxn>
                <a:cxn ang="0">
                  <a:pos x="5" y="501"/>
                </a:cxn>
                <a:cxn ang="0">
                  <a:pos x="5" y="655"/>
                </a:cxn>
                <a:cxn ang="0">
                  <a:pos x="10" y="595"/>
                </a:cxn>
                <a:cxn ang="0">
                  <a:pos x="10" y="312"/>
                </a:cxn>
                <a:cxn ang="0">
                  <a:pos x="15" y="39"/>
                </a:cxn>
                <a:cxn ang="0">
                  <a:pos x="15" y="0"/>
                </a:cxn>
                <a:cxn ang="0">
                  <a:pos x="15" y="188"/>
                </a:cxn>
                <a:cxn ang="0">
                  <a:pos x="20" y="397"/>
                </a:cxn>
                <a:cxn ang="0">
                  <a:pos x="20" y="451"/>
                </a:cxn>
                <a:cxn ang="0">
                  <a:pos x="24" y="392"/>
                </a:cxn>
                <a:cxn ang="0">
                  <a:pos x="24" y="541"/>
                </a:cxn>
                <a:cxn ang="0">
                  <a:pos x="29" y="700"/>
                </a:cxn>
                <a:cxn ang="0">
                  <a:pos x="29" y="675"/>
                </a:cxn>
                <a:cxn ang="0">
                  <a:pos x="34" y="456"/>
                </a:cxn>
                <a:cxn ang="0">
                  <a:pos x="34" y="253"/>
                </a:cxn>
                <a:cxn ang="0">
                  <a:pos x="39" y="283"/>
                </a:cxn>
                <a:cxn ang="0">
                  <a:pos x="39" y="814"/>
                </a:cxn>
                <a:cxn ang="0">
                  <a:pos x="44" y="883"/>
                </a:cxn>
                <a:cxn ang="0">
                  <a:pos x="44" y="764"/>
                </a:cxn>
                <a:cxn ang="0">
                  <a:pos x="49" y="650"/>
                </a:cxn>
                <a:cxn ang="0">
                  <a:pos x="49" y="739"/>
                </a:cxn>
                <a:cxn ang="0">
                  <a:pos x="54" y="685"/>
                </a:cxn>
                <a:cxn ang="0">
                  <a:pos x="54" y="461"/>
                </a:cxn>
                <a:cxn ang="0">
                  <a:pos x="59" y="248"/>
                </a:cxn>
                <a:cxn ang="0">
                  <a:pos x="59" y="253"/>
                </a:cxn>
                <a:cxn ang="0">
                  <a:pos x="64" y="481"/>
                </a:cxn>
              </a:cxnLst>
              <a:rect l="0" t="0" r="r" b="b"/>
              <a:pathLst>
                <a:path w="64" h="883">
                  <a:moveTo>
                    <a:pt x="0" y="456"/>
                  </a:moveTo>
                  <a:lnTo>
                    <a:pt x="0" y="332"/>
                  </a:lnTo>
                  <a:lnTo>
                    <a:pt x="0" y="337"/>
                  </a:lnTo>
                  <a:lnTo>
                    <a:pt x="5" y="501"/>
                  </a:lnTo>
                  <a:lnTo>
                    <a:pt x="5" y="655"/>
                  </a:lnTo>
                  <a:lnTo>
                    <a:pt x="10" y="595"/>
                  </a:lnTo>
                  <a:lnTo>
                    <a:pt x="10" y="312"/>
                  </a:lnTo>
                  <a:lnTo>
                    <a:pt x="15" y="39"/>
                  </a:lnTo>
                  <a:lnTo>
                    <a:pt x="15" y="0"/>
                  </a:lnTo>
                  <a:lnTo>
                    <a:pt x="15" y="188"/>
                  </a:lnTo>
                  <a:lnTo>
                    <a:pt x="20" y="397"/>
                  </a:lnTo>
                  <a:lnTo>
                    <a:pt x="20" y="451"/>
                  </a:lnTo>
                  <a:lnTo>
                    <a:pt x="24" y="392"/>
                  </a:lnTo>
                  <a:lnTo>
                    <a:pt x="24" y="541"/>
                  </a:lnTo>
                  <a:lnTo>
                    <a:pt x="29" y="700"/>
                  </a:lnTo>
                  <a:lnTo>
                    <a:pt x="29" y="675"/>
                  </a:lnTo>
                  <a:lnTo>
                    <a:pt x="34" y="456"/>
                  </a:lnTo>
                  <a:lnTo>
                    <a:pt x="34" y="253"/>
                  </a:lnTo>
                  <a:lnTo>
                    <a:pt x="39" y="283"/>
                  </a:lnTo>
                  <a:lnTo>
                    <a:pt x="39" y="814"/>
                  </a:lnTo>
                  <a:lnTo>
                    <a:pt x="44" y="883"/>
                  </a:lnTo>
                  <a:lnTo>
                    <a:pt x="44" y="764"/>
                  </a:lnTo>
                  <a:lnTo>
                    <a:pt x="49" y="650"/>
                  </a:lnTo>
                  <a:lnTo>
                    <a:pt x="49" y="739"/>
                  </a:lnTo>
                  <a:lnTo>
                    <a:pt x="54" y="685"/>
                  </a:lnTo>
                  <a:lnTo>
                    <a:pt x="54" y="461"/>
                  </a:lnTo>
                  <a:lnTo>
                    <a:pt x="59" y="248"/>
                  </a:lnTo>
                  <a:lnTo>
                    <a:pt x="59" y="253"/>
                  </a:lnTo>
                  <a:lnTo>
                    <a:pt x="64" y="48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Rectangle 252"/>
            <p:cNvSpPr>
              <a:spLocks noChangeArrowheads="1"/>
            </p:cNvSpPr>
            <p:nvPr/>
          </p:nvSpPr>
          <p:spPr bwMode="auto">
            <a:xfrm>
              <a:off x="5884863" y="5121275"/>
              <a:ext cx="92233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253"/>
            <p:cNvSpPr>
              <a:spLocks noChangeArrowheads="1"/>
            </p:cNvSpPr>
            <p:nvPr/>
          </p:nvSpPr>
          <p:spPr bwMode="auto">
            <a:xfrm rot="16200000">
              <a:off x="4513263" y="3251200"/>
              <a:ext cx="614363" cy="17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Bringing time back…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534" y="1484784"/>
            <a:ext cx="6494712" cy="487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72200" y="6381328"/>
            <a:ext cx="230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timeVaryingExample.m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Create a signal with </a:t>
            </a:r>
            <a:r>
              <a:rPr lang="en-GB" dirty="0" err="1" smtClean="0"/>
              <a:t>timeVaryingSignal.m</a:t>
            </a:r>
            <a:r>
              <a:rPr lang="en-GB" dirty="0" smtClean="0"/>
              <a:t>, then use the first cell of </a:t>
            </a:r>
            <a:r>
              <a:rPr lang="en-GB" dirty="0" err="1" smtClean="0"/>
              <a:t>timeVaryExample.m</a:t>
            </a:r>
            <a:r>
              <a:rPr lang="en-GB" dirty="0" smtClean="0"/>
              <a:t> to plot a time-frequency representation 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Sliding window FFT</a:t>
            </a:r>
            <a:endParaRPr lang="en-GB" dirty="0"/>
          </a:p>
        </p:txBody>
      </p:sp>
      <p:pic>
        <p:nvPicPr>
          <p:cNvPr id="13314" name="Picture 2" descr="tfrti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8064896" cy="37147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24128" y="6021288"/>
            <a:ext cx="311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http://www.fieldtriptoolbox.org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42810" y="15475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Constant length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5708" y="155679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Scaling length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grpSp>
        <p:nvGrpSpPr>
          <p:cNvPr id="4" name="Group 207"/>
          <p:cNvGrpSpPr/>
          <p:nvPr/>
        </p:nvGrpSpPr>
        <p:grpSpPr>
          <a:xfrm>
            <a:off x="971600" y="4005064"/>
            <a:ext cx="2598737" cy="1982787"/>
            <a:chOff x="900113" y="4437063"/>
            <a:chExt cx="2598737" cy="1982787"/>
          </a:xfrm>
        </p:grpSpPr>
        <p:sp>
          <p:nvSpPr>
            <p:cNvPr id="133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1" name="Group 86"/>
          <p:cNvGrpSpPr>
            <a:grpSpLocks noChangeAspect="1"/>
          </p:cNvGrpSpPr>
          <p:nvPr/>
        </p:nvGrpSpPr>
        <p:grpSpPr>
          <a:xfrm>
            <a:off x="395536" y="1268760"/>
            <a:ext cx="7272808" cy="2520280"/>
            <a:chOff x="4733926" y="1731963"/>
            <a:chExt cx="2957512" cy="3562350"/>
          </a:xfrm>
        </p:grpSpPr>
        <p:sp>
          <p:nvSpPr>
            <p:cNvPr id="152" name="Rectangle 204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Rectangle 205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Line 206"/>
            <p:cNvSpPr>
              <a:spLocks noChangeShapeType="1"/>
            </p:cNvSpPr>
            <p:nvPr/>
          </p:nvSpPr>
          <p:spPr bwMode="auto">
            <a:xfrm>
              <a:off x="5089525" y="4924425"/>
              <a:ext cx="24590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Line 207"/>
            <p:cNvSpPr>
              <a:spLocks noChangeShapeType="1"/>
            </p:cNvSpPr>
            <p:nvPr/>
          </p:nvSpPr>
          <p:spPr bwMode="auto">
            <a:xfrm flipV="1">
              <a:off x="5089525" y="1803400"/>
              <a:ext cx="1587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Line 208"/>
            <p:cNvSpPr>
              <a:spLocks noChangeShapeType="1"/>
            </p:cNvSpPr>
            <p:nvPr/>
          </p:nvSpPr>
          <p:spPr bwMode="auto">
            <a:xfrm flipV="1">
              <a:off x="508952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Rectangle 209"/>
            <p:cNvSpPr>
              <a:spLocks noChangeArrowheads="1"/>
            </p:cNvSpPr>
            <p:nvPr/>
          </p:nvSpPr>
          <p:spPr bwMode="auto">
            <a:xfrm>
              <a:off x="4970463" y="4956175"/>
              <a:ext cx="26828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210"/>
            <p:cNvSpPr>
              <a:spLocks noChangeShapeType="1"/>
            </p:cNvSpPr>
            <p:nvPr/>
          </p:nvSpPr>
          <p:spPr bwMode="auto">
            <a:xfrm flipV="1">
              <a:off x="5499100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211"/>
            <p:cNvSpPr>
              <a:spLocks noChangeArrowheads="1"/>
            </p:cNvSpPr>
            <p:nvPr/>
          </p:nvSpPr>
          <p:spPr bwMode="auto">
            <a:xfrm>
              <a:off x="5467350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Line 212"/>
            <p:cNvSpPr>
              <a:spLocks noChangeShapeType="1"/>
            </p:cNvSpPr>
            <p:nvPr/>
          </p:nvSpPr>
          <p:spPr bwMode="auto">
            <a:xfrm flipV="1">
              <a:off x="590867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Rectangle 213"/>
            <p:cNvSpPr>
              <a:spLocks noChangeArrowheads="1"/>
            </p:cNvSpPr>
            <p:nvPr/>
          </p:nvSpPr>
          <p:spPr bwMode="auto">
            <a:xfrm>
              <a:off x="582295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Line 214"/>
            <p:cNvSpPr>
              <a:spLocks noChangeShapeType="1"/>
            </p:cNvSpPr>
            <p:nvPr/>
          </p:nvSpPr>
          <p:spPr bwMode="auto">
            <a:xfrm flipV="1">
              <a:off x="631983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Rectangle 215"/>
            <p:cNvSpPr>
              <a:spLocks noChangeArrowheads="1"/>
            </p:cNvSpPr>
            <p:nvPr/>
          </p:nvSpPr>
          <p:spPr bwMode="auto">
            <a:xfrm>
              <a:off x="628808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Line 216"/>
            <p:cNvSpPr>
              <a:spLocks noChangeShapeType="1"/>
            </p:cNvSpPr>
            <p:nvPr/>
          </p:nvSpPr>
          <p:spPr bwMode="auto">
            <a:xfrm flipV="1">
              <a:off x="672941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Rectangle 217"/>
            <p:cNvSpPr>
              <a:spLocks noChangeArrowheads="1"/>
            </p:cNvSpPr>
            <p:nvPr/>
          </p:nvSpPr>
          <p:spPr bwMode="auto">
            <a:xfrm>
              <a:off x="664210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Line 218"/>
            <p:cNvSpPr>
              <a:spLocks noChangeShapeType="1"/>
            </p:cNvSpPr>
            <p:nvPr/>
          </p:nvSpPr>
          <p:spPr bwMode="auto">
            <a:xfrm flipV="1">
              <a:off x="713898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Rectangle 219"/>
            <p:cNvSpPr>
              <a:spLocks noChangeArrowheads="1"/>
            </p:cNvSpPr>
            <p:nvPr/>
          </p:nvSpPr>
          <p:spPr bwMode="auto">
            <a:xfrm>
              <a:off x="710723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Line 220"/>
            <p:cNvSpPr>
              <a:spLocks noChangeShapeType="1"/>
            </p:cNvSpPr>
            <p:nvPr/>
          </p:nvSpPr>
          <p:spPr bwMode="auto">
            <a:xfrm flipV="1">
              <a:off x="754856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Rectangle 221"/>
            <p:cNvSpPr>
              <a:spLocks noChangeArrowheads="1"/>
            </p:cNvSpPr>
            <p:nvPr/>
          </p:nvSpPr>
          <p:spPr bwMode="auto">
            <a:xfrm>
              <a:off x="7462838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Line 222"/>
            <p:cNvSpPr>
              <a:spLocks noChangeShapeType="1"/>
            </p:cNvSpPr>
            <p:nvPr/>
          </p:nvSpPr>
          <p:spPr bwMode="auto">
            <a:xfrm>
              <a:off x="5089525" y="49244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Rectangle 223"/>
            <p:cNvSpPr>
              <a:spLocks noChangeArrowheads="1"/>
            </p:cNvSpPr>
            <p:nvPr/>
          </p:nvSpPr>
          <p:spPr bwMode="auto">
            <a:xfrm>
              <a:off x="4938713" y="48529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Line 224"/>
            <p:cNvSpPr>
              <a:spLocks noChangeShapeType="1"/>
            </p:cNvSpPr>
            <p:nvPr/>
          </p:nvSpPr>
          <p:spPr bwMode="auto">
            <a:xfrm>
              <a:off x="5089525" y="46402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Rectangle 225"/>
            <p:cNvSpPr>
              <a:spLocks noChangeArrowheads="1"/>
            </p:cNvSpPr>
            <p:nvPr/>
          </p:nvSpPr>
          <p:spPr bwMode="auto">
            <a:xfrm>
              <a:off x="4938713" y="45688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Line 226"/>
            <p:cNvSpPr>
              <a:spLocks noChangeShapeType="1"/>
            </p:cNvSpPr>
            <p:nvPr/>
          </p:nvSpPr>
          <p:spPr bwMode="auto">
            <a:xfrm>
              <a:off x="5089525" y="43561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Rectangle 227"/>
            <p:cNvSpPr>
              <a:spLocks noChangeArrowheads="1"/>
            </p:cNvSpPr>
            <p:nvPr/>
          </p:nvSpPr>
          <p:spPr bwMode="auto">
            <a:xfrm>
              <a:off x="4938713" y="4286250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Line 228"/>
            <p:cNvSpPr>
              <a:spLocks noChangeShapeType="1"/>
            </p:cNvSpPr>
            <p:nvPr/>
          </p:nvSpPr>
          <p:spPr bwMode="auto">
            <a:xfrm>
              <a:off x="5089525" y="40735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Rectangle 229"/>
            <p:cNvSpPr>
              <a:spLocks noChangeArrowheads="1"/>
            </p:cNvSpPr>
            <p:nvPr/>
          </p:nvSpPr>
          <p:spPr bwMode="auto">
            <a:xfrm>
              <a:off x="4938713" y="40020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Line 230"/>
            <p:cNvSpPr>
              <a:spLocks noChangeShapeType="1"/>
            </p:cNvSpPr>
            <p:nvPr/>
          </p:nvSpPr>
          <p:spPr bwMode="auto">
            <a:xfrm>
              <a:off x="5089525" y="37893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Rectangle 231"/>
            <p:cNvSpPr>
              <a:spLocks noChangeArrowheads="1"/>
            </p:cNvSpPr>
            <p:nvPr/>
          </p:nvSpPr>
          <p:spPr bwMode="auto">
            <a:xfrm>
              <a:off x="4938713" y="37179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Line 232"/>
            <p:cNvSpPr>
              <a:spLocks noChangeShapeType="1"/>
            </p:cNvSpPr>
            <p:nvPr/>
          </p:nvSpPr>
          <p:spPr bwMode="auto">
            <a:xfrm>
              <a:off x="5089525" y="35052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Rectangle 233"/>
            <p:cNvSpPr>
              <a:spLocks noChangeArrowheads="1"/>
            </p:cNvSpPr>
            <p:nvPr/>
          </p:nvSpPr>
          <p:spPr bwMode="auto">
            <a:xfrm>
              <a:off x="4978400" y="34337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Line 234"/>
            <p:cNvSpPr>
              <a:spLocks noChangeShapeType="1"/>
            </p:cNvSpPr>
            <p:nvPr/>
          </p:nvSpPr>
          <p:spPr bwMode="auto">
            <a:xfrm>
              <a:off x="5089525" y="32210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Rectangle 235"/>
            <p:cNvSpPr>
              <a:spLocks noChangeArrowheads="1"/>
            </p:cNvSpPr>
            <p:nvPr/>
          </p:nvSpPr>
          <p:spPr bwMode="auto">
            <a:xfrm>
              <a:off x="4978400" y="31511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Line 236"/>
            <p:cNvSpPr>
              <a:spLocks noChangeShapeType="1"/>
            </p:cNvSpPr>
            <p:nvPr/>
          </p:nvSpPr>
          <p:spPr bwMode="auto">
            <a:xfrm>
              <a:off x="5089525" y="29384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Rectangle 237"/>
            <p:cNvSpPr>
              <a:spLocks noChangeArrowheads="1"/>
            </p:cNvSpPr>
            <p:nvPr/>
          </p:nvSpPr>
          <p:spPr bwMode="auto">
            <a:xfrm>
              <a:off x="4978400" y="28670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Line 238"/>
            <p:cNvSpPr>
              <a:spLocks noChangeShapeType="1"/>
            </p:cNvSpPr>
            <p:nvPr/>
          </p:nvSpPr>
          <p:spPr bwMode="auto">
            <a:xfrm>
              <a:off x="5089525" y="26543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Rectangle 239"/>
            <p:cNvSpPr>
              <a:spLocks noChangeArrowheads="1"/>
            </p:cNvSpPr>
            <p:nvPr/>
          </p:nvSpPr>
          <p:spPr bwMode="auto">
            <a:xfrm>
              <a:off x="4978400" y="25828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Line 240"/>
            <p:cNvSpPr>
              <a:spLocks noChangeShapeType="1"/>
            </p:cNvSpPr>
            <p:nvPr/>
          </p:nvSpPr>
          <p:spPr bwMode="auto">
            <a:xfrm>
              <a:off x="5089525" y="23701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Rectangle 241"/>
            <p:cNvSpPr>
              <a:spLocks noChangeArrowheads="1"/>
            </p:cNvSpPr>
            <p:nvPr/>
          </p:nvSpPr>
          <p:spPr bwMode="auto">
            <a:xfrm>
              <a:off x="4978400" y="23002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Line 242"/>
            <p:cNvSpPr>
              <a:spLocks noChangeShapeType="1"/>
            </p:cNvSpPr>
            <p:nvPr/>
          </p:nvSpPr>
          <p:spPr bwMode="auto">
            <a:xfrm>
              <a:off x="5089525" y="208597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Rectangle 243"/>
            <p:cNvSpPr>
              <a:spLocks noChangeArrowheads="1"/>
            </p:cNvSpPr>
            <p:nvPr/>
          </p:nvSpPr>
          <p:spPr bwMode="auto">
            <a:xfrm>
              <a:off x="4978400" y="20161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Line 244"/>
            <p:cNvSpPr>
              <a:spLocks noChangeShapeType="1"/>
            </p:cNvSpPr>
            <p:nvPr/>
          </p:nvSpPr>
          <p:spPr bwMode="auto">
            <a:xfrm>
              <a:off x="5089525" y="18034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Rectangle 245"/>
            <p:cNvSpPr>
              <a:spLocks noChangeArrowheads="1"/>
            </p:cNvSpPr>
            <p:nvPr/>
          </p:nvSpPr>
          <p:spPr bwMode="auto">
            <a:xfrm>
              <a:off x="4978400" y="17319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Freeform 246"/>
            <p:cNvSpPr>
              <a:spLocks/>
            </p:cNvSpPr>
            <p:nvPr/>
          </p:nvSpPr>
          <p:spPr bwMode="auto">
            <a:xfrm>
              <a:off x="5089525" y="2717800"/>
              <a:ext cx="465137" cy="1552575"/>
            </a:xfrm>
            <a:custGeom>
              <a:avLst/>
              <a:gdLst/>
              <a:ahLst/>
              <a:cxnLst>
                <a:cxn ang="0">
                  <a:pos x="5" y="516"/>
                </a:cxn>
                <a:cxn ang="0">
                  <a:pos x="10" y="327"/>
                </a:cxn>
                <a:cxn ang="0">
                  <a:pos x="20" y="164"/>
                </a:cxn>
                <a:cxn ang="0">
                  <a:pos x="25" y="521"/>
                </a:cxn>
                <a:cxn ang="0">
                  <a:pos x="35" y="437"/>
                </a:cxn>
                <a:cxn ang="0">
                  <a:pos x="40" y="581"/>
                </a:cxn>
                <a:cxn ang="0">
                  <a:pos x="45" y="938"/>
                </a:cxn>
                <a:cxn ang="0">
                  <a:pos x="54" y="322"/>
                </a:cxn>
                <a:cxn ang="0">
                  <a:pos x="59" y="645"/>
                </a:cxn>
                <a:cxn ang="0">
                  <a:pos x="64" y="536"/>
                </a:cxn>
                <a:cxn ang="0">
                  <a:pos x="74" y="10"/>
                </a:cxn>
                <a:cxn ang="0">
                  <a:pos x="79" y="486"/>
                </a:cxn>
                <a:cxn ang="0">
                  <a:pos x="89" y="417"/>
                </a:cxn>
                <a:cxn ang="0">
                  <a:pos x="94" y="228"/>
                </a:cxn>
                <a:cxn ang="0">
                  <a:pos x="104" y="893"/>
                </a:cxn>
                <a:cxn ang="0">
                  <a:pos x="109" y="566"/>
                </a:cxn>
                <a:cxn ang="0">
                  <a:pos x="119" y="531"/>
                </a:cxn>
                <a:cxn ang="0">
                  <a:pos x="124" y="630"/>
                </a:cxn>
                <a:cxn ang="0">
                  <a:pos x="129" y="521"/>
                </a:cxn>
                <a:cxn ang="0">
                  <a:pos x="134" y="248"/>
                </a:cxn>
                <a:cxn ang="0">
                  <a:pos x="144" y="208"/>
                </a:cxn>
                <a:cxn ang="0">
                  <a:pos x="149" y="630"/>
                </a:cxn>
                <a:cxn ang="0">
                  <a:pos x="159" y="144"/>
                </a:cxn>
                <a:cxn ang="0">
                  <a:pos x="164" y="610"/>
                </a:cxn>
                <a:cxn ang="0">
                  <a:pos x="174" y="839"/>
                </a:cxn>
                <a:cxn ang="0">
                  <a:pos x="179" y="337"/>
                </a:cxn>
                <a:cxn ang="0">
                  <a:pos x="189" y="660"/>
                </a:cxn>
                <a:cxn ang="0">
                  <a:pos x="194" y="556"/>
                </a:cxn>
                <a:cxn ang="0">
                  <a:pos x="198" y="49"/>
                </a:cxn>
                <a:cxn ang="0">
                  <a:pos x="208" y="581"/>
                </a:cxn>
                <a:cxn ang="0">
                  <a:pos x="213" y="268"/>
                </a:cxn>
                <a:cxn ang="0">
                  <a:pos x="218" y="422"/>
                </a:cxn>
                <a:cxn ang="0">
                  <a:pos x="223" y="347"/>
                </a:cxn>
                <a:cxn ang="0">
                  <a:pos x="233" y="933"/>
                </a:cxn>
                <a:cxn ang="0">
                  <a:pos x="238" y="566"/>
                </a:cxn>
                <a:cxn ang="0">
                  <a:pos x="248" y="551"/>
                </a:cxn>
                <a:cxn ang="0">
                  <a:pos x="253" y="794"/>
                </a:cxn>
                <a:cxn ang="0">
                  <a:pos x="263" y="268"/>
                </a:cxn>
                <a:cxn ang="0">
                  <a:pos x="268" y="307"/>
                </a:cxn>
                <a:cxn ang="0">
                  <a:pos x="278" y="501"/>
                </a:cxn>
                <a:cxn ang="0">
                  <a:pos x="283" y="352"/>
                </a:cxn>
                <a:cxn ang="0">
                  <a:pos x="293" y="645"/>
                </a:cxn>
              </a:cxnLst>
              <a:rect l="0" t="0" r="r" b="b"/>
              <a:pathLst>
                <a:path w="293" h="978">
                  <a:moveTo>
                    <a:pt x="0" y="496"/>
                  </a:moveTo>
                  <a:lnTo>
                    <a:pt x="0" y="730"/>
                  </a:lnTo>
                  <a:lnTo>
                    <a:pt x="5" y="516"/>
                  </a:lnTo>
                  <a:lnTo>
                    <a:pt x="5" y="293"/>
                  </a:lnTo>
                  <a:lnTo>
                    <a:pt x="10" y="238"/>
                  </a:lnTo>
                  <a:lnTo>
                    <a:pt x="10" y="327"/>
                  </a:lnTo>
                  <a:lnTo>
                    <a:pt x="15" y="213"/>
                  </a:lnTo>
                  <a:lnTo>
                    <a:pt x="15" y="94"/>
                  </a:lnTo>
                  <a:lnTo>
                    <a:pt x="20" y="164"/>
                  </a:lnTo>
                  <a:lnTo>
                    <a:pt x="20" y="695"/>
                  </a:lnTo>
                  <a:lnTo>
                    <a:pt x="25" y="725"/>
                  </a:lnTo>
                  <a:lnTo>
                    <a:pt x="25" y="521"/>
                  </a:lnTo>
                  <a:lnTo>
                    <a:pt x="30" y="303"/>
                  </a:lnTo>
                  <a:lnTo>
                    <a:pt x="30" y="278"/>
                  </a:lnTo>
                  <a:lnTo>
                    <a:pt x="35" y="437"/>
                  </a:lnTo>
                  <a:lnTo>
                    <a:pt x="35" y="586"/>
                  </a:lnTo>
                  <a:lnTo>
                    <a:pt x="40" y="526"/>
                  </a:lnTo>
                  <a:lnTo>
                    <a:pt x="40" y="581"/>
                  </a:lnTo>
                  <a:lnTo>
                    <a:pt x="45" y="789"/>
                  </a:lnTo>
                  <a:lnTo>
                    <a:pt x="45" y="978"/>
                  </a:lnTo>
                  <a:lnTo>
                    <a:pt x="45" y="938"/>
                  </a:lnTo>
                  <a:lnTo>
                    <a:pt x="49" y="665"/>
                  </a:lnTo>
                  <a:lnTo>
                    <a:pt x="49" y="382"/>
                  </a:lnTo>
                  <a:lnTo>
                    <a:pt x="54" y="322"/>
                  </a:lnTo>
                  <a:lnTo>
                    <a:pt x="54" y="476"/>
                  </a:lnTo>
                  <a:lnTo>
                    <a:pt x="59" y="640"/>
                  </a:lnTo>
                  <a:lnTo>
                    <a:pt x="59" y="645"/>
                  </a:lnTo>
                  <a:lnTo>
                    <a:pt x="59" y="521"/>
                  </a:lnTo>
                  <a:lnTo>
                    <a:pt x="64" y="456"/>
                  </a:lnTo>
                  <a:lnTo>
                    <a:pt x="64" y="536"/>
                  </a:lnTo>
                  <a:lnTo>
                    <a:pt x="69" y="625"/>
                  </a:lnTo>
                  <a:lnTo>
                    <a:pt x="69" y="263"/>
                  </a:lnTo>
                  <a:lnTo>
                    <a:pt x="74" y="10"/>
                  </a:lnTo>
                  <a:lnTo>
                    <a:pt x="74" y="0"/>
                  </a:lnTo>
                  <a:lnTo>
                    <a:pt x="79" y="233"/>
                  </a:lnTo>
                  <a:lnTo>
                    <a:pt x="79" y="486"/>
                  </a:lnTo>
                  <a:lnTo>
                    <a:pt x="84" y="556"/>
                  </a:lnTo>
                  <a:lnTo>
                    <a:pt x="84" y="362"/>
                  </a:lnTo>
                  <a:lnTo>
                    <a:pt x="89" y="417"/>
                  </a:lnTo>
                  <a:lnTo>
                    <a:pt x="89" y="531"/>
                  </a:lnTo>
                  <a:lnTo>
                    <a:pt x="94" y="531"/>
                  </a:lnTo>
                  <a:lnTo>
                    <a:pt x="94" y="228"/>
                  </a:lnTo>
                  <a:lnTo>
                    <a:pt x="99" y="303"/>
                  </a:lnTo>
                  <a:lnTo>
                    <a:pt x="99" y="600"/>
                  </a:lnTo>
                  <a:lnTo>
                    <a:pt x="104" y="893"/>
                  </a:lnTo>
                  <a:lnTo>
                    <a:pt x="104" y="953"/>
                  </a:lnTo>
                  <a:lnTo>
                    <a:pt x="109" y="789"/>
                  </a:lnTo>
                  <a:lnTo>
                    <a:pt x="109" y="566"/>
                  </a:lnTo>
                  <a:lnTo>
                    <a:pt x="114" y="645"/>
                  </a:lnTo>
                  <a:lnTo>
                    <a:pt x="114" y="660"/>
                  </a:lnTo>
                  <a:lnTo>
                    <a:pt x="119" y="531"/>
                  </a:lnTo>
                  <a:lnTo>
                    <a:pt x="119" y="382"/>
                  </a:lnTo>
                  <a:lnTo>
                    <a:pt x="119" y="412"/>
                  </a:lnTo>
                  <a:lnTo>
                    <a:pt x="124" y="630"/>
                  </a:lnTo>
                  <a:lnTo>
                    <a:pt x="124" y="834"/>
                  </a:lnTo>
                  <a:lnTo>
                    <a:pt x="129" y="799"/>
                  </a:lnTo>
                  <a:lnTo>
                    <a:pt x="129" y="521"/>
                  </a:lnTo>
                  <a:lnTo>
                    <a:pt x="134" y="238"/>
                  </a:lnTo>
                  <a:lnTo>
                    <a:pt x="134" y="149"/>
                  </a:lnTo>
                  <a:lnTo>
                    <a:pt x="134" y="248"/>
                  </a:lnTo>
                  <a:lnTo>
                    <a:pt x="139" y="342"/>
                  </a:lnTo>
                  <a:lnTo>
                    <a:pt x="139" y="303"/>
                  </a:lnTo>
                  <a:lnTo>
                    <a:pt x="144" y="208"/>
                  </a:lnTo>
                  <a:lnTo>
                    <a:pt x="144" y="451"/>
                  </a:lnTo>
                  <a:lnTo>
                    <a:pt x="149" y="650"/>
                  </a:lnTo>
                  <a:lnTo>
                    <a:pt x="149" y="630"/>
                  </a:lnTo>
                  <a:lnTo>
                    <a:pt x="154" y="387"/>
                  </a:lnTo>
                  <a:lnTo>
                    <a:pt x="154" y="154"/>
                  </a:lnTo>
                  <a:lnTo>
                    <a:pt x="159" y="144"/>
                  </a:lnTo>
                  <a:lnTo>
                    <a:pt x="159" y="595"/>
                  </a:lnTo>
                  <a:lnTo>
                    <a:pt x="164" y="665"/>
                  </a:lnTo>
                  <a:lnTo>
                    <a:pt x="164" y="610"/>
                  </a:lnTo>
                  <a:lnTo>
                    <a:pt x="169" y="610"/>
                  </a:lnTo>
                  <a:lnTo>
                    <a:pt x="169" y="888"/>
                  </a:lnTo>
                  <a:lnTo>
                    <a:pt x="174" y="839"/>
                  </a:lnTo>
                  <a:lnTo>
                    <a:pt x="174" y="591"/>
                  </a:lnTo>
                  <a:lnTo>
                    <a:pt x="179" y="347"/>
                  </a:lnTo>
                  <a:lnTo>
                    <a:pt x="179" y="337"/>
                  </a:lnTo>
                  <a:lnTo>
                    <a:pt x="184" y="556"/>
                  </a:lnTo>
                  <a:lnTo>
                    <a:pt x="184" y="814"/>
                  </a:lnTo>
                  <a:lnTo>
                    <a:pt x="189" y="660"/>
                  </a:lnTo>
                  <a:lnTo>
                    <a:pt x="189" y="511"/>
                  </a:lnTo>
                  <a:lnTo>
                    <a:pt x="194" y="506"/>
                  </a:lnTo>
                  <a:lnTo>
                    <a:pt x="194" y="556"/>
                  </a:lnTo>
                  <a:lnTo>
                    <a:pt x="194" y="486"/>
                  </a:lnTo>
                  <a:lnTo>
                    <a:pt x="198" y="258"/>
                  </a:lnTo>
                  <a:lnTo>
                    <a:pt x="198" y="49"/>
                  </a:lnTo>
                  <a:lnTo>
                    <a:pt x="203" y="69"/>
                  </a:lnTo>
                  <a:lnTo>
                    <a:pt x="203" y="322"/>
                  </a:lnTo>
                  <a:lnTo>
                    <a:pt x="208" y="581"/>
                  </a:lnTo>
                  <a:lnTo>
                    <a:pt x="208" y="625"/>
                  </a:lnTo>
                  <a:lnTo>
                    <a:pt x="208" y="447"/>
                  </a:lnTo>
                  <a:lnTo>
                    <a:pt x="213" y="268"/>
                  </a:lnTo>
                  <a:lnTo>
                    <a:pt x="213" y="253"/>
                  </a:lnTo>
                  <a:lnTo>
                    <a:pt x="218" y="362"/>
                  </a:lnTo>
                  <a:lnTo>
                    <a:pt x="218" y="422"/>
                  </a:lnTo>
                  <a:lnTo>
                    <a:pt x="218" y="342"/>
                  </a:lnTo>
                  <a:lnTo>
                    <a:pt x="223" y="253"/>
                  </a:lnTo>
                  <a:lnTo>
                    <a:pt x="223" y="347"/>
                  </a:lnTo>
                  <a:lnTo>
                    <a:pt x="228" y="635"/>
                  </a:lnTo>
                  <a:lnTo>
                    <a:pt x="228" y="903"/>
                  </a:lnTo>
                  <a:lnTo>
                    <a:pt x="233" y="933"/>
                  </a:lnTo>
                  <a:lnTo>
                    <a:pt x="233" y="486"/>
                  </a:lnTo>
                  <a:lnTo>
                    <a:pt x="238" y="442"/>
                  </a:lnTo>
                  <a:lnTo>
                    <a:pt x="238" y="566"/>
                  </a:lnTo>
                  <a:lnTo>
                    <a:pt x="243" y="680"/>
                  </a:lnTo>
                  <a:lnTo>
                    <a:pt x="243" y="541"/>
                  </a:lnTo>
                  <a:lnTo>
                    <a:pt x="248" y="551"/>
                  </a:lnTo>
                  <a:lnTo>
                    <a:pt x="248" y="720"/>
                  </a:lnTo>
                  <a:lnTo>
                    <a:pt x="253" y="874"/>
                  </a:lnTo>
                  <a:lnTo>
                    <a:pt x="253" y="794"/>
                  </a:lnTo>
                  <a:lnTo>
                    <a:pt x="258" y="496"/>
                  </a:lnTo>
                  <a:lnTo>
                    <a:pt x="258" y="114"/>
                  </a:lnTo>
                  <a:lnTo>
                    <a:pt x="263" y="268"/>
                  </a:lnTo>
                  <a:lnTo>
                    <a:pt x="263" y="437"/>
                  </a:lnTo>
                  <a:lnTo>
                    <a:pt x="268" y="447"/>
                  </a:lnTo>
                  <a:lnTo>
                    <a:pt x="268" y="307"/>
                  </a:lnTo>
                  <a:lnTo>
                    <a:pt x="273" y="422"/>
                  </a:lnTo>
                  <a:lnTo>
                    <a:pt x="273" y="546"/>
                  </a:lnTo>
                  <a:lnTo>
                    <a:pt x="278" y="501"/>
                  </a:lnTo>
                  <a:lnTo>
                    <a:pt x="278" y="54"/>
                  </a:lnTo>
                  <a:lnTo>
                    <a:pt x="283" y="84"/>
                  </a:lnTo>
                  <a:lnTo>
                    <a:pt x="283" y="352"/>
                  </a:lnTo>
                  <a:lnTo>
                    <a:pt x="288" y="640"/>
                  </a:lnTo>
                  <a:lnTo>
                    <a:pt x="288" y="734"/>
                  </a:lnTo>
                  <a:lnTo>
                    <a:pt x="293" y="645"/>
                  </a:lnTo>
                  <a:lnTo>
                    <a:pt x="293" y="566"/>
                  </a:lnTo>
                  <a:lnTo>
                    <a:pt x="293" y="6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247"/>
            <p:cNvSpPr>
              <a:spLocks/>
            </p:cNvSpPr>
            <p:nvPr/>
          </p:nvSpPr>
          <p:spPr bwMode="auto">
            <a:xfrm>
              <a:off x="5554663" y="2441575"/>
              <a:ext cx="473075" cy="2119313"/>
            </a:xfrm>
            <a:custGeom>
              <a:avLst/>
              <a:gdLst/>
              <a:ahLst/>
              <a:cxnLst>
                <a:cxn ang="0">
                  <a:pos x="5" y="894"/>
                </a:cxn>
                <a:cxn ang="0">
                  <a:pos x="10" y="581"/>
                </a:cxn>
                <a:cxn ang="0">
                  <a:pos x="20" y="1112"/>
                </a:cxn>
                <a:cxn ang="0">
                  <a:pos x="25" y="606"/>
                </a:cxn>
                <a:cxn ang="0">
                  <a:pos x="30" y="501"/>
                </a:cxn>
                <a:cxn ang="0">
                  <a:pos x="40" y="824"/>
                </a:cxn>
                <a:cxn ang="0">
                  <a:pos x="45" y="323"/>
                </a:cxn>
                <a:cxn ang="0">
                  <a:pos x="54" y="551"/>
                </a:cxn>
                <a:cxn ang="0">
                  <a:pos x="59" y="1018"/>
                </a:cxn>
                <a:cxn ang="0">
                  <a:pos x="69" y="531"/>
                </a:cxn>
                <a:cxn ang="0">
                  <a:pos x="74" y="953"/>
                </a:cxn>
                <a:cxn ang="0">
                  <a:pos x="84" y="913"/>
                </a:cxn>
                <a:cxn ang="0">
                  <a:pos x="89" y="640"/>
                </a:cxn>
                <a:cxn ang="0">
                  <a:pos x="94" y="531"/>
                </a:cxn>
                <a:cxn ang="0">
                  <a:pos x="99" y="630"/>
                </a:cxn>
                <a:cxn ang="0">
                  <a:pos x="109" y="596"/>
                </a:cxn>
                <a:cxn ang="0">
                  <a:pos x="114" y="268"/>
                </a:cxn>
                <a:cxn ang="0">
                  <a:pos x="124" y="894"/>
                </a:cxn>
                <a:cxn ang="0">
                  <a:pos x="129" y="844"/>
                </a:cxn>
                <a:cxn ang="0">
                  <a:pos x="139" y="849"/>
                </a:cxn>
                <a:cxn ang="0">
                  <a:pos x="144" y="1316"/>
                </a:cxn>
                <a:cxn ang="0">
                  <a:pos x="154" y="685"/>
                </a:cxn>
                <a:cxn ang="0">
                  <a:pos x="159" y="442"/>
                </a:cxn>
                <a:cxn ang="0">
                  <a:pos x="169" y="625"/>
                </a:cxn>
                <a:cxn ang="0">
                  <a:pos x="174" y="5"/>
                </a:cxn>
                <a:cxn ang="0">
                  <a:pos x="179" y="496"/>
                </a:cxn>
                <a:cxn ang="0">
                  <a:pos x="189" y="869"/>
                </a:cxn>
                <a:cxn ang="0">
                  <a:pos x="193" y="526"/>
                </a:cxn>
                <a:cxn ang="0">
                  <a:pos x="203" y="1241"/>
                </a:cxn>
                <a:cxn ang="0">
                  <a:pos x="208" y="1072"/>
                </a:cxn>
                <a:cxn ang="0">
                  <a:pos x="218" y="501"/>
                </a:cxn>
                <a:cxn ang="0">
                  <a:pos x="223" y="864"/>
                </a:cxn>
                <a:cxn ang="0">
                  <a:pos x="228" y="338"/>
                </a:cxn>
                <a:cxn ang="0">
                  <a:pos x="238" y="208"/>
                </a:cxn>
                <a:cxn ang="0">
                  <a:pos x="243" y="750"/>
                </a:cxn>
                <a:cxn ang="0">
                  <a:pos x="253" y="452"/>
                </a:cxn>
                <a:cxn ang="0">
                  <a:pos x="258" y="874"/>
                </a:cxn>
                <a:cxn ang="0">
                  <a:pos x="268" y="1137"/>
                </a:cxn>
                <a:cxn ang="0">
                  <a:pos x="273" y="1008"/>
                </a:cxn>
                <a:cxn ang="0">
                  <a:pos x="278" y="760"/>
                </a:cxn>
                <a:cxn ang="0">
                  <a:pos x="288" y="606"/>
                </a:cxn>
                <a:cxn ang="0">
                  <a:pos x="293" y="293"/>
                </a:cxn>
              </a:cxnLst>
              <a:rect l="0" t="0" r="r" b="b"/>
              <a:pathLst>
                <a:path w="298" h="1335">
                  <a:moveTo>
                    <a:pt x="0" y="799"/>
                  </a:moveTo>
                  <a:lnTo>
                    <a:pt x="5" y="908"/>
                  </a:lnTo>
                  <a:lnTo>
                    <a:pt x="5" y="894"/>
                  </a:lnTo>
                  <a:lnTo>
                    <a:pt x="10" y="715"/>
                  </a:lnTo>
                  <a:lnTo>
                    <a:pt x="10" y="536"/>
                  </a:lnTo>
                  <a:lnTo>
                    <a:pt x="10" y="581"/>
                  </a:lnTo>
                  <a:lnTo>
                    <a:pt x="15" y="839"/>
                  </a:lnTo>
                  <a:lnTo>
                    <a:pt x="15" y="1092"/>
                  </a:lnTo>
                  <a:lnTo>
                    <a:pt x="20" y="1112"/>
                  </a:lnTo>
                  <a:lnTo>
                    <a:pt x="20" y="904"/>
                  </a:lnTo>
                  <a:lnTo>
                    <a:pt x="25" y="675"/>
                  </a:lnTo>
                  <a:lnTo>
                    <a:pt x="25" y="606"/>
                  </a:lnTo>
                  <a:lnTo>
                    <a:pt x="25" y="655"/>
                  </a:lnTo>
                  <a:lnTo>
                    <a:pt x="30" y="650"/>
                  </a:lnTo>
                  <a:lnTo>
                    <a:pt x="30" y="501"/>
                  </a:lnTo>
                  <a:lnTo>
                    <a:pt x="35" y="347"/>
                  </a:lnTo>
                  <a:lnTo>
                    <a:pt x="35" y="606"/>
                  </a:lnTo>
                  <a:lnTo>
                    <a:pt x="40" y="824"/>
                  </a:lnTo>
                  <a:lnTo>
                    <a:pt x="40" y="814"/>
                  </a:lnTo>
                  <a:lnTo>
                    <a:pt x="45" y="571"/>
                  </a:lnTo>
                  <a:lnTo>
                    <a:pt x="45" y="323"/>
                  </a:lnTo>
                  <a:lnTo>
                    <a:pt x="49" y="273"/>
                  </a:lnTo>
                  <a:lnTo>
                    <a:pt x="49" y="551"/>
                  </a:lnTo>
                  <a:lnTo>
                    <a:pt x="54" y="551"/>
                  </a:lnTo>
                  <a:lnTo>
                    <a:pt x="54" y="496"/>
                  </a:lnTo>
                  <a:lnTo>
                    <a:pt x="59" y="566"/>
                  </a:lnTo>
                  <a:lnTo>
                    <a:pt x="59" y="1018"/>
                  </a:lnTo>
                  <a:lnTo>
                    <a:pt x="64" y="1008"/>
                  </a:lnTo>
                  <a:lnTo>
                    <a:pt x="64" y="774"/>
                  </a:lnTo>
                  <a:lnTo>
                    <a:pt x="69" y="531"/>
                  </a:lnTo>
                  <a:lnTo>
                    <a:pt x="69" y="511"/>
                  </a:lnTo>
                  <a:lnTo>
                    <a:pt x="74" y="710"/>
                  </a:lnTo>
                  <a:lnTo>
                    <a:pt x="74" y="953"/>
                  </a:lnTo>
                  <a:lnTo>
                    <a:pt x="79" y="859"/>
                  </a:lnTo>
                  <a:lnTo>
                    <a:pt x="79" y="819"/>
                  </a:lnTo>
                  <a:lnTo>
                    <a:pt x="84" y="913"/>
                  </a:lnTo>
                  <a:lnTo>
                    <a:pt x="84" y="1013"/>
                  </a:lnTo>
                  <a:lnTo>
                    <a:pt x="84" y="923"/>
                  </a:lnTo>
                  <a:lnTo>
                    <a:pt x="89" y="640"/>
                  </a:lnTo>
                  <a:lnTo>
                    <a:pt x="89" y="362"/>
                  </a:lnTo>
                  <a:lnTo>
                    <a:pt x="94" y="328"/>
                  </a:lnTo>
                  <a:lnTo>
                    <a:pt x="94" y="531"/>
                  </a:lnTo>
                  <a:lnTo>
                    <a:pt x="99" y="750"/>
                  </a:lnTo>
                  <a:lnTo>
                    <a:pt x="99" y="779"/>
                  </a:lnTo>
                  <a:lnTo>
                    <a:pt x="99" y="630"/>
                  </a:lnTo>
                  <a:lnTo>
                    <a:pt x="104" y="501"/>
                  </a:lnTo>
                  <a:lnTo>
                    <a:pt x="104" y="516"/>
                  </a:lnTo>
                  <a:lnTo>
                    <a:pt x="109" y="596"/>
                  </a:lnTo>
                  <a:lnTo>
                    <a:pt x="109" y="372"/>
                  </a:lnTo>
                  <a:lnTo>
                    <a:pt x="114" y="208"/>
                  </a:lnTo>
                  <a:lnTo>
                    <a:pt x="114" y="268"/>
                  </a:lnTo>
                  <a:lnTo>
                    <a:pt x="119" y="457"/>
                  </a:lnTo>
                  <a:lnTo>
                    <a:pt x="119" y="784"/>
                  </a:lnTo>
                  <a:lnTo>
                    <a:pt x="124" y="894"/>
                  </a:lnTo>
                  <a:lnTo>
                    <a:pt x="124" y="660"/>
                  </a:lnTo>
                  <a:lnTo>
                    <a:pt x="129" y="695"/>
                  </a:lnTo>
                  <a:lnTo>
                    <a:pt x="129" y="844"/>
                  </a:lnTo>
                  <a:lnTo>
                    <a:pt x="134" y="928"/>
                  </a:lnTo>
                  <a:lnTo>
                    <a:pt x="134" y="769"/>
                  </a:lnTo>
                  <a:lnTo>
                    <a:pt x="139" y="849"/>
                  </a:lnTo>
                  <a:lnTo>
                    <a:pt x="139" y="1107"/>
                  </a:lnTo>
                  <a:lnTo>
                    <a:pt x="144" y="1335"/>
                  </a:lnTo>
                  <a:lnTo>
                    <a:pt x="144" y="1316"/>
                  </a:lnTo>
                  <a:lnTo>
                    <a:pt x="149" y="1043"/>
                  </a:lnTo>
                  <a:lnTo>
                    <a:pt x="149" y="630"/>
                  </a:lnTo>
                  <a:lnTo>
                    <a:pt x="154" y="685"/>
                  </a:lnTo>
                  <a:lnTo>
                    <a:pt x="154" y="730"/>
                  </a:lnTo>
                  <a:lnTo>
                    <a:pt x="159" y="630"/>
                  </a:lnTo>
                  <a:lnTo>
                    <a:pt x="159" y="442"/>
                  </a:lnTo>
                  <a:lnTo>
                    <a:pt x="164" y="576"/>
                  </a:lnTo>
                  <a:lnTo>
                    <a:pt x="164" y="705"/>
                  </a:lnTo>
                  <a:lnTo>
                    <a:pt x="169" y="625"/>
                  </a:lnTo>
                  <a:lnTo>
                    <a:pt x="169" y="328"/>
                  </a:lnTo>
                  <a:lnTo>
                    <a:pt x="174" y="45"/>
                  </a:lnTo>
                  <a:lnTo>
                    <a:pt x="174" y="5"/>
                  </a:lnTo>
                  <a:lnTo>
                    <a:pt x="174" y="198"/>
                  </a:lnTo>
                  <a:lnTo>
                    <a:pt x="179" y="422"/>
                  </a:lnTo>
                  <a:lnTo>
                    <a:pt x="179" y="496"/>
                  </a:lnTo>
                  <a:lnTo>
                    <a:pt x="184" y="462"/>
                  </a:lnTo>
                  <a:lnTo>
                    <a:pt x="184" y="675"/>
                  </a:lnTo>
                  <a:lnTo>
                    <a:pt x="189" y="869"/>
                  </a:lnTo>
                  <a:lnTo>
                    <a:pt x="189" y="884"/>
                  </a:lnTo>
                  <a:lnTo>
                    <a:pt x="193" y="700"/>
                  </a:lnTo>
                  <a:lnTo>
                    <a:pt x="193" y="526"/>
                  </a:lnTo>
                  <a:lnTo>
                    <a:pt x="198" y="586"/>
                  </a:lnTo>
                  <a:lnTo>
                    <a:pt x="198" y="1162"/>
                  </a:lnTo>
                  <a:lnTo>
                    <a:pt x="203" y="1241"/>
                  </a:lnTo>
                  <a:lnTo>
                    <a:pt x="203" y="1127"/>
                  </a:lnTo>
                  <a:lnTo>
                    <a:pt x="208" y="1013"/>
                  </a:lnTo>
                  <a:lnTo>
                    <a:pt x="208" y="1072"/>
                  </a:lnTo>
                  <a:lnTo>
                    <a:pt x="213" y="998"/>
                  </a:lnTo>
                  <a:lnTo>
                    <a:pt x="213" y="745"/>
                  </a:lnTo>
                  <a:lnTo>
                    <a:pt x="218" y="501"/>
                  </a:lnTo>
                  <a:lnTo>
                    <a:pt x="218" y="472"/>
                  </a:lnTo>
                  <a:lnTo>
                    <a:pt x="223" y="670"/>
                  </a:lnTo>
                  <a:lnTo>
                    <a:pt x="223" y="864"/>
                  </a:lnTo>
                  <a:lnTo>
                    <a:pt x="223" y="834"/>
                  </a:lnTo>
                  <a:lnTo>
                    <a:pt x="228" y="591"/>
                  </a:lnTo>
                  <a:lnTo>
                    <a:pt x="228" y="338"/>
                  </a:lnTo>
                  <a:lnTo>
                    <a:pt x="233" y="263"/>
                  </a:lnTo>
                  <a:lnTo>
                    <a:pt x="233" y="323"/>
                  </a:lnTo>
                  <a:lnTo>
                    <a:pt x="238" y="208"/>
                  </a:lnTo>
                  <a:lnTo>
                    <a:pt x="238" y="94"/>
                  </a:lnTo>
                  <a:lnTo>
                    <a:pt x="243" y="174"/>
                  </a:lnTo>
                  <a:lnTo>
                    <a:pt x="243" y="750"/>
                  </a:lnTo>
                  <a:lnTo>
                    <a:pt x="248" y="809"/>
                  </a:lnTo>
                  <a:lnTo>
                    <a:pt x="248" y="635"/>
                  </a:lnTo>
                  <a:lnTo>
                    <a:pt x="253" y="452"/>
                  </a:lnTo>
                  <a:lnTo>
                    <a:pt x="253" y="467"/>
                  </a:lnTo>
                  <a:lnTo>
                    <a:pt x="258" y="660"/>
                  </a:lnTo>
                  <a:lnTo>
                    <a:pt x="258" y="874"/>
                  </a:lnTo>
                  <a:lnTo>
                    <a:pt x="263" y="839"/>
                  </a:lnTo>
                  <a:lnTo>
                    <a:pt x="263" y="913"/>
                  </a:lnTo>
                  <a:lnTo>
                    <a:pt x="268" y="1137"/>
                  </a:lnTo>
                  <a:lnTo>
                    <a:pt x="268" y="1331"/>
                  </a:lnTo>
                  <a:lnTo>
                    <a:pt x="268" y="1291"/>
                  </a:lnTo>
                  <a:lnTo>
                    <a:pt x="273" y="1008"/>
                  </a:lnTo>
                  <a:lnTo>
                    <a:pt x="273" y="710"/>
                  </a:lnTo>
                  <a:lnTo>
                    <a:pt x="278" y="630"/>
                  </a:lnTo>
                  <a:lnTo>
                    <a:pt x="278" y="760"/>
                  </a:lnTo>
                  <a:lnTo>
                    <a:pt x="283" y="894"/>
                  </a:lnTo>
                  <a:lnTo>
                    <a:pt x="283" y="705"/>
                  </a:lnTo>
                  <a:lnTo>
                    <a:pt x="288" y="606"/>
                  </a:lnTo>
                  <a:lnTo>
                    <a:pt x="288" y="650"/>
                  </a:lnTo>
                  <a:lnTo>
                    <a:pt x="293" y="705"/>
                  </a:lnTo>
                  <a:lnTo>
                    <a:pt x="293" y="293"/>
                  </a:lnTo>
                  <a:lnTo>
                    <a:pt x="298" y="20"/>
                  </a:lnTo>
                  <a:lnTo>
                    <a:pt x="2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248"/>
            <p:cNvSpPr>
              <a:spLocks/>
            </p:cNvSpPr>
            <p:nvPr/>
          </p:nvSpPr>
          <p:spPr bwMode="auto">
            <a:xfrm>
              <a:off x="6027738" y="2441575"/>
              <a:ext cx="473075" cy="1789113"/>
            </a:xfrm>
            <a:custGeom>
              <a:avLst/>
              <a:gdLst/>
              <a:ahLst/>
              <a:cxnLst>
                <a:cxn ang="0">
                  <a:pos x="5" y="486"/>
                </a:cxn>
                <a:cxn ang="0">
                  <a:pos x="15" y="491"/>
                </a:cxn>
                <a:cxn ang="0">
                  <a:pos x="20" y="442"/>
                </a:cxn>
                <a:cxn ang="0">
                  <a:pos x="30" y="1067"/>
                </a:cxn>
                <a:cxn ang="0">
                  <a:pos x="35" y="740"/>
                </a:cxn>
                <a:cxn ang="0">
                  <a:pos x="44" y="705"/>
                </a:cxn>
                <a:cxn ang="0">
                  <a:pos x="49" y="804"/>
                </a:cxn>
                <a:cxn ang="0">
                  <a:pos x="54" y="695"/>
                </a:cxn>
                <a:cxn ang="0">
                  <a:pos x="59" y="422"/>
                </a:cxn>
                <a:cxn ang="0">
                  <a:pos x="69" y="382"/>
                </a:cxn>
                <a:cxn ang="0">
                  <a:pos x="74" y="804"/>
                </a:cxn>
                <a:cxn ang="0">
                  <a:pos x="84" y="318"/>
                </a:cxn>
                <a:cxn ang="0">
                  <a:pos x="89" y="784"/>
                </a:cxn>
                <a:cxn ang="0">
                  <a:pos x="99" y="1013"/>
                </a:cxn>
                <a:cxn ang="0">
                  <a:pos x="104" y="511"/>
                </a:cxn>
                <a:cxn ang="0">
                  <a:pos x="114" y="834"/>
                </a:cxn>
                <a:cxn ang="0">
                  <a:pos x="119" y="730"/>
                </a:cxn>
                <a:cxn ang="0">
                  <a:pos x="124" y="223"/>
                </a:cxn>
                <a:cxn ang="0">
                  <a:pos x="134" y="755"/>
                </a:cxn>
                <a:cxn ang="0">
                  <a:pos x="139" y="442"/>
                </a:cxn>
                <a:cxn ang="0">
                  <a:pos x="144" y="596"/>
                </a:cxn>
                <a:cxn ang="0">
                  <a:pos x="149" y="521"/>
                </a:cxn>
                <a:cxn ang="0">
                  <a:pos x="159" y="1107"/>
                </a:cxn>
                <a:cxn ang="0">
                  <a:pos x="164" y="740"/>
                </a:cxn>
                <a:cxn ang="0">
                  <a:pos x="174" y="725"/>
                </a:cxn>
                <a:cxn ang="0">
                  <a:pos x="179" y="968"/>
                </a:cxn>
                <a:cxn ang="0">
                  <a:pos x="188" y="576"/>
                </a:cxn>
                <a:cxn ang="0">
                  <a:pos x="193" y="347"/>
                </a:cxn>
                <a:cxn ang="0">
                  <a:pos x="203" y="675"/>
                </a:cxn>
                <a:cxn ang="0">
                  <a:pos x="208" y="611"/>
                </a:cxn>
                <a:cxn ang="0">
                  <a:pos x="218" y="685"/>
                </a:cxn>
                <a:cxn ang="0">
                  <a:pos x="223" y="908"/>
                </a:cxn>
                <a:cxn ang="0">
                  <a:pos x="228" y="660"/>
                </a:cxn>
                <a:cxn ang="0">
                  <a:pos x="238" y="973"/>
                </a:cxn>
                <a:cxn ang="0">
                  <a:pos x="243" y="740"/>
                </a:cxn>
                <a:cxn ang="0">
                  <a:pos x="253" y="432"/>
                </a:cxn>
                <a:cxn ang="0">
                  <a:pos x="258" y="690"/>
                </a:cxn>
                <a:cxn ang="0">
                  <a:pos x="263" y="323"/>
                </a:cxn>
                <a:cxn ang="0">
                  <a:pos x="273" y="635"/>
                </a:cxn>
                <a:cxn ang="0">
                  <a:pos x="278" y="879"/>
                </a:cxn>
                <a:cxn ang="0">
                  <a:pos x="288" y="616"/>
                </a:cxn>
                <a:cxn ang="0">
                  <a:pos x="293" y="998"/>
                </a:cxn>
              </a:cxnLst>
              <a:rect l="0" t="0" r="r" b="b"/>
              <a:pathLst>
                <a:path w="298" h="1127">
                  <a:moveTo>
                    <a:pt x="0" y="0"/>
                  </a:moveTo>
                  <a:lnTo>
                    <a:pt x="5" y="228"/>
                  </a:lnTo>
                  <a:lnTo>
                    <a:pt x="5" y="486"/>
                  </a:lnTo>
                  <a:lnTo>
                    <a:pt x="10" y="566"/>
                  </a:lnTo>
                  <a:lnTo>
                    <a:pt x="10" y="407"/>
                  </a:lnTo>
                  <a:lnTo>
                    <a:pt x="15" y="491"/>
                  </a:lnTo>
                  <a:lnTo>
                    <a:pt x="15" y="640"/>
                  </a:lnTo>
                  <a:lnTo>
                    <a:pt x="20" y="675"/>
                  </a:lnTo>
                  <a:lnTo>
                    <a:pt x="20" y="442"/>
                  </a:lnTo>
                  <a:lnTo>
                    <a:pt x="25" y="551"/>
                  </a:lnTo>
                  <a:lnTo>
                    <a:pt x="25" y="879"/>
                  </a:lnTo>
                  <a:lnTo>
                    <a:pt x="30" y="1067"/>
                  </a:lnTo>
                  <a:lnTo>
                    <a:pt x="30" y="1127"/>
                  </a:lnTo>
                  <a:lnTo>
                    <a:pt x="35" y="963"/>
                  </a:lnTo>
                  <a:lnTo>
                    <a:pt x="35" y="740"/>
                  </a:lnTo>
                  <a:lnTo>
                    <a:pt x="40" y="819"/>
                  </a:lnTo>
                  <a:lnTo>
                    <a:pt x="40" y="834"/>
                  </a:lnTo>
                  <a:lnTo>
                    <a:pt x="44" y="705"/>
                  </a:lnTo>
                  <a:lnTo>
                    <a:pt x="44" y="556"/>
                  </a:lnTo>
                  <a:lnTo>
                    <a:pt x="44" y="586"/>
                  </a:lnTo>
                  <a:lnTo>
                    <a:pt x="49" y="804"/>
                  </a:lnTo>
                  <a:lnTo>
                    <a:pt x="49" y="1008"/>
                  </a:lnTo>
                  <a:lnTo>
                    <a:pt x="54" y="973"/>
                  </a:lnTo>
                  <a:lnTo>
                    <a:pt x="54" y="695"/>
                  </a:lnTo>
                  <a:lnTo>
                    <a:pt x="59" y="412"/>
                  </a:lnTo>
                  <a:lnTo>
                    <a:pt x="59" y="323"/>
                  </a:lnTo>
                  <a:lnTo>
                    <a:pt x="59" y="422"/>
                  </a:lnTo>
                  <a:lnTo>
                    <a:pt x="64" y="516"/>
                  </a:lnTo>
                  <a:lnTo>
                    <a:pt x="64" y="477"/>
                  </a:lnTo>
                  <a:lnTo>
                    <a:pt x="69" y="382"/>
                  </a:lnTo>
                  <a:lnTo>
                    <a:pt x="69" y="625"/>
                  </a:lnTo>
                  <a:lnTo>
                    <a:pt x="74" y="824"/>
                  </a:lnTo>
                  <a:lnTo>
                    <a:pt x="74" y="804"/>
                  </a:lnTo>
                  <a:lnTo>
                    <a:pt x="79" y="561"/>
                  </a:lnTo>
                  <a:lnTo>
                    <a:pt x="79" y="328"/>
                  </a:lnTo>
                  <a:lnTo>
                    <a:pt x="84" y="318"/>
                  </a:lnTo>
                  <a:lnTo>
                    <a:pt x="84" y="769"/>
                  </a:lnTo>
                  <a:lnTo>
                    <a:pt x="89" y="839"/>
                  </a:lnTo>
                  <a:lnTo>
                    <a:pt x="89" y="784"/>
                  </a:lnTo>
                  <a:lnTo>
                    <a:pt x="94" y="784"/>
                  </a:lnTo>
                  <a:lnTo>
                    <a:pt x="94" y="1062"/>
                  </a:lnTo>
                  <a:lnTo>
                    <a:pt x="99" y="1013"/>
                  </a:lnTo>
                  <a:lnTo>
                    <a:pt x="99" y="765"/>
                  </a:lnTo>
                  <a:lnTo>
                    <a:pt x="104" y="521"/>
                  </a:lnTo>
                  <a:lnTo>
                    <a:pt x="104" y="511"/>
                  </a:lnTo>
                  <a:lnTo>
                    <a:pt x="109" y="730"/>
                  </a:lnTo>
                  <a:lnTo>
                    <a:pt x="109" y="988"/>
                  </a:lnTo>
                  <a:lnTo>
                    <a:pt x="114" y="834"/>
                  </a:lnTo>
                  <a:lnTo>
                    <a:pt x="114" y="685"/>
                  </a:lnTo>
                  <a:lnTo>
                    <a:pt x="119" y="680"/>
                  </a:lnTo>
                  <a:lnTo>
                    <a:pt x="119" y="730"/>
                  </a:lnTo>
                  <a:lnTo>
                    <a:pt x="119" y="660"/>
                  </a:lnTo>
                  <a:lnTo>
                    <a:pt x="124" y="432"/>
                  </a:lnTo>
                  <a:lnTo>
                    <a:pt x="124" y="223"/>
                  </a:lnTo>
                  <a:lnTo>
                    <a:pt x="129" y="243"/>
                  </a:lnTo>
                  <a:lnTo>
                    <a:pt x="129" y="496"/>
                  </a:lnTo>
                  <a:lnTo>
                    <a:pt x="134" y="755"/>
                  </a:lnTo>
                  <a:lnTo>
                    <a:pt x="134" y="799"/>
                  </a:lnTo>
                  <a:lnTo>
                    <a:pt x="134" y="621"/>
                  </a:lnTo>
                  <a:lnTo>
                    <a:pt x="139" y="442"/>
                  </a:lnTo>
                  <a:lnTo>
                    <a:pt x="139" y="427"/>
                  </a:lnTo>
                  <a:lnTo>
                    <a:pt x="144" y="536"/>
                  </a:lnTo>
                  <a:lnTo>
                    <a:pt x="144" y="596"/>
                  </a:lnTo>
                  <a:lnTo>
                    <a:pt x="144" y="516"/>
                  </a:lnTo>
                  <a:lnTo>
                    <a:pt x="149" y="427"/>
                  </a:lnTo>
                  <a:lnTo>
                    <a:pt x="149" y="521"/>
                  </a:lnTo>
                  <a:lnTo>
                    <a:pt x="154" y="809"/>
                  </a:lnTo>
                  <a:lnTo>
                    <a:pt x="154" y="1077"/>
                  </a:lnTo>
                  <a:lnTo>
                    <a:pt x="159" y="1107"/>
                  </a:lnTo>
                  <a:lnTo>
                    <a:pt x="159" y="660"/>
                  </a:lnTo>
                  <a:lnTo>
                    <a:pt x="164" y="616"/>
                  </a:lnTo>
                  <a:lnTo>
                    <a:pt x="164" y="740"/>
                  </a:lnTo>
                  <a:lnTo>
                    <a:pt x="169" y="854"/>
                  </a:lnTo>
                  <a:lnTo>
                    <a:pt x="169" y="715"/>
                  </a:lnTo>
                  <a:lnTo>
                    <a:pt x="174" y="725"/>
                  </a:lnTo>
                  <a:lnTo>
                    <a:pt x="174" y="894"/>
                  </a:lnTo>
                  <a:lnTo>
                    <a:pt x="179" y="1048"/>
                  </a:lnTo>
                  <a:lnTo>
                    <a:pt x="179" y="968"/>
                  </a:lnTo>
                  <a:lnTo>
                    <a:pt x="184" y="670"/>
                  </a:lnTo>
                  <a:lnTo>
                    <a:pt x="184" y="427"/>
                  </a:lnTo>
                  <a:lnTo>
                    <a:pt x="188" y="576"/>
                  </a:lnTo>
                  <a:lnTo>
                    <a:pt x="188" y="695"/>
                  </a:lnTo>
                  <a:lnTo>
                    <a:pt x="193" y="621"/>
                  </a:lnTo>
                  <a:lnTo>
                    <a:pt x="193" y="347"/>
                  </a:lnTo>
                  <a:lnTo>
                    <a:pt x="198" y="457"/>
                  </a:lnTo>
                  <a:lnTo>
                    <a:pt x="198" y="635"/>
                  </a:lnTo>
                  <a:lnTo>
                    <a:pt x="203" y="675"/>
                  </a:lnTo>
                  <a:lnTo>
                    <a:pt x="203" y="362"/>
                  </a:lnTo>
                  <a:lnTo>
                    <a:pt x="208" y="392"/>
                  </a:lnTo>
                  <a:lnTo>
                    <a:pt x="208" y="611"/>
                  </a:lnTo>
                  <a:lnTo>
                    <a:pt x="213" y="814"/>
                  </a:lnTo>
                  <a:lnTo>
                    <a:pt x="213" y="824"/>
                  </a:lnTo>
                  <a:lnTo>
                    <a:pt x="218" y="685"/>
                  </a:lnTo>
                  <a:lnTo>
                    <a:pt x="218" y="606"/>
                  </a:lnTo>
                  <a:lnTo>
                    <a:pt x="218" y="715"/>
                  </a:lnTo>
                  <a:lnTo>
                    <a:pt x="223" y="908"/>
                  </a:lnTo>
                  <a:lnTo>
                    <a:pt x="223" y="978"/>
                  </a:lnTo>
                  <a:lnTo>
                    <a:pt x="228" y="849"/>
                  </a:lnTo>
                  <a:lnTo>
                    <a:pt x="228" y="660"/>
                  </a:lnTo>
                  <a:lnTo>
                    <a:pt x="233" y="839"/>
                  </a:lnTo>
                  <a:lnTo>
                    <a:pt x="233" y="1008"/>
                  </a:lnTo>
                  <a:lnTo>
                    <a:pt x="238" y="973"/>
                  </a:lnTo>
                  <a:lnTo>
                    <a:pt x="238" y="765"/>
                  </a:lnTo>
                  <a:lnTo>
                    <a:pt x="243" y="591"/>
                  </a:lnTo>
                  <a:lnTo>
                    <a:pt x="243" y="740"/>
                  </a:lnTo>
                  <a:lnTo>
                    <a:pt x="248" y="784"/>
                  </a:lnTo>
                  <a:lnTo>
                    <a:pt x="248" y="635"/>
                  </a:lnTo>
                  <a:lnTo>
                    <a:pt x="253" y="432"/>
                  </a:lnTo>
                  <a:lnTo>
                    <a:pt x="253" y="377"/>
                  </a:lnTo>
                  <a:lnTo>
                    <a:pt x="253" y="521"/>
                  </a:lnTo>
                  <a:lnTo>
                    <a:pt x="258" y="690"/>
                  </a:lnTo>
                  <a:lnTo>
                    <a:pt x="258" y="680"/>
                  </a:lnTo>
                  <a:lnTo>
                    <a:pt x="263" y="486"/>
                  </a:lnTo>
                  <a:lnTo>
                    <a:pt x="263" y="323"/>
                  </a:lnTo>
                  <a:lnTo>
                    <a:pt x="268" y="357"/>
                  </a:lnTo>
                  <a:lnTo>
                    <a:pt x="268" y="685"/>
                  </a:lnTo>
                  <a:lnTo>
                    <a:pt x="273" y="635"/>
                  </a:lnTo>
                  <a:lnTo>
                    <a:pt x="273" y="496"/>
                  </a:lnTo>
                  <a:lnTo>
                    <a:pt x="278" y="481"/>
                  </a:lnTo>
                  <a:lnTo>
                    <a:pt x="278" y="879"/>
                  </a:lnTo>
                  <a:lnTo>
                    <a:pt x="283" y="923"/>
                  </a:lnTo>
                  <a:lnTo>
                    <a:pt x="283" y="774"/>
                  </a:lnTo>
                  <a:lnTo>
                    <a:pt x="288" y="616"/>
                  </a:lnTo>
                  <a:lnTo>
                    <a:pt x="288" y="650"/>
                  </a:lnTo>
                  <a:lnTo>
                    <a:pt x="293" y="849"/>
                  </a:lnTo>
                  <a:lnTo>
                    <a:pt x="293" y="998"/>
                  </a:lnTo>
                  <a:lnTo>
                    <a:pt x="293" y="953"/>
                  </a:lnTo>
                  <a:lnTo>
                    <a:pt x="298" y="7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Freeform 249"/>
            <p:cNvSpPr>
              <a:spLocks/>
            </p:cNvSpPr>
            <p:nvPr/>
          </p:nvSpPr>
          <p:spPr bwMode="auto">
            <a:xfrm>
              <a:off x="6500813" y="1992313"/>
              <a:ext cx="473075" cy="2916238"/>
            </a:xfrm>
            <a:custGeom>
              <a:avLst/>
              <a:gdLst/>
              <a:ahLst/>
              <a:cxnLst>
                <a:cxn ang="0">
                  <a:pos x="5" y="1057"/>
                </a:cxn>
                <a:cxn ang="0">
                  <a:pos x="10" y="1003"/>
                </a:cxn>
                <a:cxn ang="0">
                  <a:pos x="15" y="899"/>
                </a:cxn>
                <a:cxn ang="0">
                  <a:pos x="25" y="645"/>
                </a:cxn>
                <a:cxn ang="0">
                  <a:pos x="30" y="928"/>
                </a:cxn>
                <a:cxn ang="0">
                  <a:pos x="34" y="635"/>
                </a:cxn>
                <a:cxn ang="0">
                  <a:pos x="44" y="1082"/>
                </a:cxn>
                <a:cxn ang="0">
                  <a:pos x="49" y="1112"/>
                </a:cxn>
                <a:cxn ang="0">
                  <a:pos x="59" y="958"/>
                </a:cxn>
                <a:cxn ang="0">
                  <a:pos x="64" y="1301"/>
                </a:cxn>
                <a:cxn ang="0">
                  <a:pos x="74" y="1043"/>
                </a:cxn>
                <a:cxn ang="0">
                  <a:pos x="79" y="720"/>
                </a:cxn>
                <a:cxn ang="0">
                  <a:pos x="89" y="978"/>
                </a:cxn>
                <a:cxn ang="0">
                  <a:pos x="94" y="467"/>
                </a:cxn>
                <a:cxn ang="0">
                  <a:pos x="99" y="918"/>
                </a:cxn>
                <a:cxn ang="0">
                  <a:pos x="109" y="1167"/>
                </a:cxn>
                <a:cxn ang="0">
                  <a:pos x="114" y="720"/>
                </a:cxn>
                <a:cxn ang="0">
                  <a:pos x="124" y="1350"/>
                </a:cxn>
                <a:cxn ang="0">
                  <a:pos x="129" y="1206"/>
                </a:cxn>
                <a:cxn ang="0">
                  <a:pos x="139" y="715"/>
                </a:cxn>
                <a:cxn ang="0">
                  <a:pos x="144" y="1187"/>
                </a:cxn>
                <a:cxn ang="0">
                  <a:pos x="154" y="695"/>
                </a:cxn>
                <a:cxn ang="0">
                  <a:pos x="159" y="551"/>
                </a:cxn>
                <a:cxn ang="0">
                  <a:pos x="169" y="1182"/>
                </a:cxn>
                <a:cxn ang="0">
                  <a:pos x="174" y="735"/>
                </a:cxn>
                <a:cxn ang="0">
                  <a:pos x="183" y="983"/>
                </a:cxn>
                <a:cxn ang="0">
                  <a:pos x="188" y="1435"/>
                </a:cxn>
                <a:cxn ang="0">
                  <a:pos x="193" y="352"/>
                </a:cxn>
                <a:cxn ang="0">
                  <a:pos x="203" y="1628"/>
                </a:cxn>
                <a:cxn ang="0">
                  <a:pos x="208" y="794"/>
                </a:cxn>
                <a:cxn ang="0">
                  <a:pos x="213" y="789"/>
                </a:cxn>
                <a:cxn ang="0">
                  <a:pos x="223" y="755"/>
                </a:cxn>
                <a:cxn ang="0">
                  <a:pos x="228" y="283"/>
                </a:cxn>
                <a:cxn ang="0">
                  <a:pos x="238" y="1514"/>
                </a:cxn>
                <a:cxn ang="0">
                  <a:pos x="243" y="1057"/>
                </a:cxn>
                <a:cxn ang="0">
                  <a:pos x="253" y="1112"/>
                </a:cxn>
                <a:cxn ang="0">
                  <a:pos x="258" y="1360"/>
                </a:cxn>
                <a:cxn ang="0">
                  <a:pos x="263" y="357"/>
                </a:cxn>
                <a:cxn ang="0">
                  <a:pos x="273" y="1708"/>
                </a:cxn>
                <a:cxn ang="0">
                  <a:pos x="278" y="904"/>
                </a:cxn>
                <a:cxn ang="0">
                  <a:pos x="288" y="352"/>
                </a:cxn>
                <a:cxn ang="0">
                  <a:pos x="293" y="1519"/>
                </a:cxn>
              </a:cxnLst>
              <a:rect l="0" t="0" r="r" b="b"/>
              <a:pathLst>
                <a:path w="298" h="1837">
                  <a:moveTo>
                    <a:pt x="0" y="1057"/>
                  </a:moveTo>
                  <a:lnTo>
                    <a:pt x="0" y="968"/>
                  </a:lnTo>
                  <a:lnTo>
                    <a:pt x="5" y="1057"/>
                  </a:lnTo>
                  <a:lnTo>
                    <a:pt x="5" y="1211"/>
                  </a:lnTo>
                  <a:lnTo>
                    <a:pt x="5" y="1206"/>
                  </a:lnTo>
                  <a:lnTo>
                    <a:pt x="10" y="1003"/>
                  </a:lnTo>
                  <a:lnTo>
                    <a:pt x="10" y="784"/>
                  </a:lnTo>
                  <a:lnTo>
                    <a:pt x="15" y="750"/>
                  </a:lnTo>
                  <a:lnTo>
                    <a:pt x="15" y="899"/>
                  </a:lnTo>
                  <a:lnTo>
                    <a:pt x="20" y="1033"/>
                  </a:lnTo>
                  <a:lnTo>
                    <a:pt x="20" y="779"/>
                  </a:lnTo>
                  <a:lnTo>
                    <a:pt x="25" y="645"/>
                  </a:lnTo>
                  <a:lnTo>
                    <a:pt x="25" y="715"/>
                  </a:lnTo>
                  <a:lnTo>
                    <a:pt x="30" y="879"/>
                  </a:lnTo>
                  <a:lnTo>
                    <a:pt x="30" y="928"/>
                  </a:lnTo>
                  <a:lnTo>
                    <a:pt x="30" y="794"/>
                  </a:lnTo>
                  <a:lnTo>
                    <a:pt x="34" y="625"/>
                  </a:lnTo>
                  <a:lnTo>
                    <a:pt x="34" y="635"/>
                  </a:lnTo>
                  <a:lnTo>
                    <a:pt x="39" y="844"/>
                  </a:lnTo>
                  <a:lnTo>
                    <a:pt x="39" y="1057"/>
                  </a:lnTo>
                  <a:lnTo>
                    <a:pt x="44" y="1082"/>
                  </a:lnTo>
                  <a:lnTo>
                    <a:pt x="44" y="829"/>
                  </a:lnTo>
                  <a:lnTo>
                    <a:pt x="49" y="913"/>
                  </a:lnTo>
                  <a:lnTo>
                    <a:pt x="49" y="1112"/>
                  </a:lnTo>
                  <a:lnTo>
                    <a:pt x="54" y="1221"/>
                  </a:lnTo>
                  <a:lnTo>
                    <a:pt x="54" y="973"/>
                  </a:lnTo>
                  <a:lnTo>
                    <a:pt x="59" y="958"/>
                  </a:lnTo>
                  <a:lnTo>
                    <a:pt x="59" y="1127"/>
                  </a:lnTo>
                  <a:lnTo>
                    <a:pt x="64" y="1311"/>
                  </a:lnTo>
                  <a:lnTo>
                    <a:pt x="64" y="1301"/>
                  </a:lnTo>
                  <a:lnTo>
                    <a:pt x="69" y="1097"/>
                  </a:lnTo>
                  <a:lnTo>
                    <a:pt x="69" y="904"/>
                  </a:lnTo>
                  <a:lnTo>
                    <a:pt x="74" y="1043"/>
                  </a:lnTo>
                  <a:lnTo>
                    <a:pt x="74" y="1122"/>
                  </a:lnTo>
                  <a:lnTo>
                    <a:pt x="79" y="1008"/>
                  </a:lnTo>
                  <a:lnTo>
                    <a:pt x="79" y="720"/>
                  </a:lnTo>
                  <a:lnTo>
                    <a:pt x="84" y="834"/>
                  </a:lnTo>
                  <a:lnTo>
                    <a:pt x="84" y="988"/>
                  </a:lnTo>
                  <a:lnTo>
                    <a:pt x="89" y="978"/>
                  </a:lnTo>
                  <a:lnTo>
                    <a:pt x="89" y="779"/>
                  </a:lnTo>
                  <a:lnTo>
                    <a:pt x="94" y="506"/>
                  </a:lnTo>
                  <a:lnTo>
                    <a:pt x="94" y="467"/>
                  </a:lnTo>
                  <a:lnTo>
                    <a:pt x="94" y="655"/>
                  </a:lnTo>
                  <a:lnTo>
                    <a:pt x="99" y="864"/>
                  </a:lnTo>
                  <a:lnTo>
                    <a:pt x="99" y="918"/>
                  </a:lnTo>
                  <a:lnTo>
                    <a:pt x="104" y="859"/>
                  </a:lnTo>
                  <a:lnTo>
                    <a:pt x="104" y="1008"/>
                  </a:lnTo>
                  <a:lnTo>
                    <a:pt x="109" y="1167"/>
                  </a:lnTo>
                  <a:lnTo>
                    <a:pt x="109" y="1142"/>
                  </a:lnTo>
                  <a:lnTo>
                    <a:pt x="114" y="923"/>
                  </a:lnTo>
                  <a:lnTo>
                    <a:pt x="114" y="720"/>
                  </a:lnTo>
                  <a:lnTo>
                    <a:pt x="119" y="750"/>
                  </a:lnTo>
                  <a:lnTo>
                    <a:pt x="119" y="1281"/>
                  </a:lnTo>
                  <a:lnTo>
                    <a:pt x="124" y="1350"/>
                  </a:lnTo>
                  <a:lnTo>
                    <a:pt x="124" y="1231"/>
                  </a:lnTo>
                  <a:lnTo>
                    <a:pt x="129" y="1117"/>
                  </a:lnTo>
                  <a:lnTo>
                    <a:pt x="129" y="1206"/>
                  </a:lnTo>
                  <a:lnTo>
                    <a:pt x="134" y="1152"/>
                  </a:lnTo>
                  <a:lnTo>
                    <a:pt x="134" y="928"/>
                  </a:lnTo>
                  <a:lnTo>
                    <a:pt x="139" y="715"/>
                  </a:lnTo>
                  <a:lnTo>
                    <a:pt x="139" y="720"/>
                  </a:lnTo>
                  <a:lnTo>
                    <a:pt x="144" y="948"/>
                  </a:lnTo>
                  <a:lnTo>
                    <a:pt x="144" y="1187"/>
                  </a:lnTo>
                  <a:lnTo>
                    <a:pt x="149" y="973"/>
                  </a:lnTo>
                  <a:lnTo>
                    <a:pt x="149" y="750"/>
                  </a:lnTo>
                  <a:lnTo>
                    <a:pt x="154" y="695"/>
                  </a:lnTo>
                  <a:lnTo>
                    <a:pt x="154" y="784"/>
                  </a:lnTo>
                  <a:lnTo>
                    <a:pt x="159" y="670"/>
                  </a:lnTo>
                  <a:lnTo>
                    <a:pt x="159" y="551"/>
                  </a:lnTo>
                  <a:lnTo>
                    <a:pt x="164" y="621"/>
                  </a:lnTo>
                  <a:lnTo>
                    <a:pt x="164" y="1152"/>
                  </a:lnTo>
                  <a:lnTo>
                    <a:pt x="169" y="1182"/>
                  </a:lnTo>
                  <a:lnTo>
                    <a:pt x="169" y="978"/>
                  </a:lnTo>
                  <a:lnTo>
                    <a:pt x="174" y="760"/>
                  </a:lnTo>
                  <a:lnTo>
                    <a:pt x="174" y="735"/>
                  </a:lnTo>
                  <a:lnTo>
                    <a:pt x="179" y="894"/>
                  </a:lnTo>
                  <a:lnTo>
                    <a:pt x="179" y="1043"/>
                  </a:lnTo>
                  <a:lnTo>
                    <a:pt x="183" y="983"/>
                  </a:lnTo>
                  <a:lnTo>
                    <a:pt x="183" y="1038"/>
                  </a:lnTo>
                  <a:lnTo>
                    <a:pt x="188" y="1246"/>
                  </a:lnTo>
                  <a:lnTo>
                    <a:pt x="188" y="1435"/>
                  </a:lnTo>
                  <a:lnTo>
                    <a:pt x="188" y="1395"/>
                  </a:lnTo>
                  <a:lnTo>
                    <a:pt x="193" y="1122"/>
                  </a:lnTo>
                  <a:lnTo>
                    <a:pt x="193" y="352"/>
                  </a:lnTo>
                  <a:lnTo>
                    <a:pt x="198" y="362"/>
                  </a:lnTo>
                  <a:lnTo>
                    <a:pt x="198" y="1067"/>
                  </a:lnTo>
                  <a:lnTo>
                    <a:pt x="203" y="1628"/>
                  </a:lnTo>
                  <a:lnTo>
                    <a:pt x="203" y="720"/>
                  </a:lnTo>
                  <a:lnTo>
                    <a:pt x="208" y="382"/>
                  </a:lnTo>
                  <a:lnTo>
                    <a:pt x="208" y="794"/>
                  </a:lnTo>
                  <a:lnTo>
                    <a:pt x="213" y="1450"/>
                  </a:lnTo>
                  <a:lnTo>
                    <a:pt x="213" y="1509"/>
                  </a:lnTo>
                  <a:lnTo>
                    <a:pt x="213" y="789"/>
                  </a:lnTo>
                  <a:lnTo>
                    <a:pt x="218" y="15"/>
                  </a:lnTo>
                  <a:lnTo>
                    <a:pt x="218" y="0"/>
                  </a:lnTo>
                  <a:lnTo>
                    <a:pt x="223" y="755"/>
                  </a:lnTo>
                  <a:lnTo>
                    <a:pt x="223" y="1455"/>
                  </a:lnTo>
                  <a:lnTo>
                    <a:pt x="228" y="1380"/>
                  </a:lnTo>
                  <a:lnTo>
                    <a:pt x="228" y="283"/>
                  </a:lnTo>
                  <a:lnTo>
                    <a:pt x="233" y="616"/>
                  </a:lnTo>
                  <a:lnTo>
                    <a:pt x="233" y="1306"/>
                  </a:lnTo>
                  <a:lnTo>
                    <a:pt x="238" y="1514"/>
                  </a:lnTo>
                  <a:lnTo>
                    <a:pt x="238" y="268"/>
                  </a:lnTo>
                  <a:lnTo>
                    <a:pt x="243" y="273"/>
                  </a:lnTo>
                  <a:lnTo>
                    <a:pt x="243" y="1057"/>
                  </a:lnTo>
                  <a:lnTo>
                    <a:pt x="248" y="1837"/>
                  </a:lnTo>
                  <a:lnTo>
                    <a:pt x="248" y="1827"/>
                  </a:lnTo>
                  <a:lnTo>
                    <a:pt x="253" y="1112"/>
                  </a:lnTo>
                  <a:lnTo>
                    <a:pt x="253" y="531"/>
                  </a:lnTo>
                  <a:lnTo>
                    <a:pt x="253" y="710"/>
                  </a:lnTo>
                  <a:lnTo>
                    <a:pt x="258" y="1360"/>
                  </a:lnTo>
                  <a:lnTo>
                    <a:pt x="258" y="1653"/>
                  </a:lnTo>
                  <a:lnTo>
                    <a:pt x="263" y="1187"/>
                  </a:lnTo>
                  <a:lnTo>
                    <a:pt x="263" y="357"/>
                  </a:lnTo>
                  <a:lnTo>
                    <a:pt x="268" y="1018"/>
                  </a:lnTo>
                  <a:lnTo>
                    <a:pt x="268" y="1743"/>
                  </a:lnTo>
                  <a:lnTo>
                    <a:pt x="273" y="1708"/>
                  </a:lnTo>
                  <a:lnTo>
                    <a:pt x="273" y="913"/>
                  </a:lnTo>
                  <a:lnTo>
                    <a:pt x="278" y="184"/>
                  </a:lnTo>
                  <a:lnTo>
                    <a:pt x="278" y="904"/>
                  </a:lnTo>
                  <a:lnTo>
                    <a:pt x="283" y="1335"/>
                  </a:lnTo>
                  <a:lnTo>
                    <a:pt x="283" y="1018"/>
                  </a:lnTo>
                  <a:lnTo>
                    <a:pt x="288" y="352"/>
                  </a:lnTo>
                  <a:lnTo>
                    <a:pt x="288" y="179"/>
                  </a:lnTo>
                  <a:lnTo>
                    <a:pt x="288" y="774"/>
                  </a:lnTo>
                  <a:lnTo>
                    <a:pt x="293" y="1519"/>
                  </a:lnTo>
                  <a:lnTo>
                    <a:pt x="293" y="1569"/>
                  </a:lnTo>
                  <a:lnTo>
                    <a:pt x="298" y="8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Freeform 250"/>
            <p:cNvSpPr>
              <a:spLocks/>
            </p:cNvSpPr>
            <p:nvPr/>
          </p:nvSpPr>
          <p:spPr bwMode="auto">
            <a:xfrm>
              <a:off x="6973888" y="2063750"/>
              <a:ext cx="473075" cy="2852738"/>
            </a:xfrm>
            <a:custGeom>
              <a:avLst/>
              <a:gdLst/>
              <a:ahLst/>
              <a:cxnLst>
                <a:cxn ang="0">
                  <a:pos x="5" y="144"/>
                </a:cxn>
                <a:cxn ang="0">
                  <a:pos x="10" y="764"/>
                </a:cxn>
                <a:cxn ang="0">
                  <a:pos x="20" y="1762"/>
                </a:cxn>
                <a:cxn ang="0">
                  <a:pos x="25" y="297"/>
                </a:cxn>
                <a:cxn ang="0">
                  <a:pos x="29" y="1593"/>
                </a:cxn>
                <a:cxn ang="0">
                  <a:pos x="39" y="655"/>
                </a:cxn>
                <a:cxn ang="0">
                  <a:pos x="44" y="49"/>
                </a:cxn>
                <a:cxn ang="0">
                  <a:pos x="54" y="1479"/>
                </a:cxn>
                <a:cxn ang="0">
                  <a:pos x="59" y="347"/>
                </a:cxn>
                <a:cxn ang="0">
                  <a:pos x="64" y="948"/>
                </a:cxn>
                <a:cxn ang="0">
                  <a:pos x="74" y="978"/>
                </a:cxn>
                <a:cxn ang="0">
                  <a:pos x="79" y="387"/>
                </a:cxn>
                <a:cxn ang="0">
                  <a:pos x="89" y="1623"/>
                </a:cxn>
                <a:cxn ang="0">
                  <a:pos x="94" y="998"/>
                </a:cxn>
                <a:cxn ang="0">
                  <a:pos x="104" y="908"/>
                </a:cxn>
                <a:cxn ang="0">
                  <a:pos x="109" y="849"/>
                </a:cxn>
                <a:cxn ang="0">
                  <a:pos x="119" y="834"/>
                </a:cxn>
                <a:cxn ang="0">
                  <a:pos x="124" y="466"/>
                </a:cxn>
                <a:cxn ang="0">
                  <a:pos x="134" y="1052"/>
                </a:cxn>
                <a:cxn ang="0">
                  <a:pos x="139" y="978"/>
                </a:cxn>
                <a:cxn ang="0">
                  <a:pos x="144" y="1132"/>
                </a:cxn>
                <a:cxn ang="0">
                  <a:pos x="149" y="819"/>
                </a:cxn>
                <a:cxn ang="0">
                  <a:pos x="159" y="1350"/>
                </a:cxn>
                <a:cxn ang="0">
                  <a:pos x="164" y="844"/>
                </a:cxn>
                <a:cxn ang="0">
                  <a:pos x="169" y="739"/>
                </a:cxn>
                <a:cxn ang="0">
                  <a:pos x="178" y="1062"/>
                </a:cxn>
                <a:cxn ang="0">
                  <a:pos x="183" y="561"/>
                </a:cxn>
                <a:cxn ang="0">
                  <a:pos x="193" y="789"/>
                </a:cxn>
                <a:cxn ang="0">
                  <a:pos x="198" y="1256"/>
                </a:cxn>
                <a:cxn ang="0">
                  <a:pos x="208" y="769"/>
                </a:cxn>
                <a:cxn ang="0">
                  <a:pos x="213" y="1191"/>
                </a:cxn>
                <a:cxn ang="0">
                  <a:pos x="223" y="1151"/>
                </a:cxn>
                <a:cxn ang="0">
                  <a:pos x="228" y="878"/>
                </a:cxn>
                <a:cxn ang="0">
                  <a:pos x="233" y="769"/>
                </a:cxn>
                <a:cxn ang="0">
                  <a:pos x="238" y="868"/>
                </a:cxn>
                <a:cxn ang="0">
                  <a:pos x="248" y="834"/>
                </a:cxn>
                <a:cxn ang="0">
                  <a:pos x="253" y="506"/>
                </a:cxn>
                <a:cxn ang="0">
                  <a:pos x="263" y="1171"/>
                </a:cxn>
                <a:cxn ang="0">
                  <a:pos x="268" y="983"/>
                </a:cxn>
                <a:cxn ang="0">
                  <a:pos x="278" y="913"/>
                </a:cxn>
                <a:cxn ang="0">
                  <a:pos x="283" y="1390"/>
                </a:cxn>
                <a:cxn ang="0">
                  <a:pos x="293" y="863"/>
                </a:cxn>
              </a:cxnLst>
              <a:rect l="0" t="0" r="r" b="b"/>
              <a:pathLst>
                <a:path w="298" h="1797">
                  <a:moveTo>
                    <a:pt x="0" y="799"/>
                  </a:moveTo>
                  <a:lnTo>
                    <a:pt x="0" y="79"/>
                  </a:lnTo>
                  <a:lnTo>
                    <a:pt x="5" y="144"/>
                  </a:lnTo>
                  <a:lnTo>
                    <a:pt x="5" y="1534"/>
                  </a:lnTo>
                  <a:lnTo>
                    <a:pt x="10" y="1390"/>
                  </a:lnTo>
                  <a:lnTo>
                    <a:pt x="10" y="764"/>
                  </a:lnTo>
                  <a:lnTo>
                    <a:pt x="15" y="486"/>
                  </a:lnTo>
                  <a:lnTo>
                    <a:pt x="15" y="1668"/>
                  </a:lnTo>
                  <a:lnTo>
                    <a:pt x="20" y="1762"/>
                  </a:lnTo>
                  <a:lnTo>
                    <a:pt x="20" y="1067"/>
                  </a:lnTo>
                  <a:lnTo>
                    <a:pt x="25" y="307"/>
                  </a:lnTo>
                  <a:lnTo>
                    <a:pt x="25" y="297"/>
                  </a:lnTo>
                  <a:lnTo>
                    <a:pt x="29" y="1037"/>
                  </a:lnTo>
                  <a:lnTo>
                    <a:pt x="29" y="1708"/>
                  </a:lnTo>
                  <a:lnTo>
                    <a:pt x="29" y="1593"/>
                  </a:lnTo>
                  <a:lnTo>
                    <a:pt x="34" y="873"/>
                  </a:lnTo>
                  <a:lnTo>
                    <a:pt x="34" y="387"/>
                  </a:lnTo>
                  <a:lnTo>
                    <a:pt x="39" y="655"/>
                  </a:lnTo>
                  <a:lnTo>
                    <a:pt x="39" y="1425"/>
                  </a:lnTo>
                  <a:lnTo>
                    <a:pt x="44" y="804"/>
                  </a:lnTo>
                  <a:lnTo>
                    <a:pt x="44" y="49"/>
                  </a:lnTo>
                  <a:lnTo>
                    <a:pt x="49" y="0"/>
                  </a:lnTo>
                  <a:lnTo>
                    <a:pt x="49" y="734"/>
                  </a:lnTo>
                  <a:lnTo>
                    <a:pt x="54" y="1479"/>
                  </a:lnTo>
                  <a:lnTo>
                    <a:pt x="54" y="724"/>
                  </a:lnTo>
                  <a:lnTo>
                    <a:pt x="59" y="149"/>
                  </a:lnTo>
                  <a:lnTo>
                    <a:pt x="59" y="347"/>
                  </a:lnTo>
                  <a:lnTo>
                    <a:pt x="64" y="1032"/>
                  </a:lnTo>
                  <a:lnTo>
                    <a:pt x="64" y="1365"/>
                  </a:lnTo>
                  <a:lnTo>
                    <a:pt x="64" y="948"/>
                  </a:lnTo>
                  <a:lnTo>
                    <a:pt x="69" y="297"/>
                  </a:lnTo>
                  <a:lnTo>
                    <a:pt x="69" y="248"/>
                  </a:lnTo>
                  <a:lnTo>
                    <a:pt x="74" y="978"/>
                  </a:lnTo>
                  <a:lnTo>
                    <a:pt x="74" y="1767"/>
                  </a:lnTo>
                  <a:lnTo>
                    <a:pt x="79" y="1797"/>
                  </a:lnTo>
                  <a:lnTo>
                    <a:pt x="79" y="387"/>
                  </a:lnTo>
                  <a:lnTo>
                    <a:pt x="84" y="486"/>
                  </a:lnTo>
                  <a:lnTo>
                    <a:pt x="84" y="1176"/>
                  </a:lnTo>
                  <a:lnTo>
                    <a:pt x="89" y="1623"/>
                  </a:lnTo>
                  <a:lnTo>
                    <a:pt x="89" y="635"/>
                  </a:lnTo>
                  <a:lnTo>
                    <a:pt x="94" y="436"/>
                  </a:lnTo>
                  <a:lnTo>
                    <a:pt x="94" y="998"/>
                  </a:lnTo>
                  <a:lnTo>
                    <a:pt x="99" y="1698"/>
                  </a:lnTo>
                  <a:lnTo>
                    <a:pt x="99" y="1693"/>
                  </a:lnTo>
                  <a:lnTo>
                    <a:pt x="104" y="908"/>
                  </a:lnTo>
                  <a:lnTo>
                    <a:pt x="104" y="526"/>
                  </a:lnTo>
                  <a:lnTo>
                    <a:pt x="109" y="680"/>
                  </a:lnTo>
                  <a:lnTo>
                    <a:pt x="109" y="849"/>
                  </a:lnTo>
                  <a:lnTo>
                    <a:pt x="114" y="859"/>
                  </a:lnTo>
                  <a:lnTo>
                    <a:pt x="114" y="719"/>
                  </a:lnTo>
                  <a:lnTo>
                    <a:pt x="119" y="834"/>
                  </a:lnTo>
                  <a:lnTo>
                    <a:pt x="119" y="958"/>
                  </a:lnTo>
                  <a:lnTo>
                    <a:pt x="124" y="913"/>
                  </a:lnTo>
                  <a:lnTo>
                    <a:pt x="124" y="466"/>
                  </a:lnTo>
                  <a:lnTo>
                    <a:pt x="129" y="496"/>
                  </a:lnTo>
                  <a:lnTo>
                    <a:pt x="129" y="764"/>
                  </a:lnTo>
                  <a:lnTo>
                    <a:pt x="134" y="1052"/>
                  </a:lnTo>
                  <a:lnTo>
                    <a:pt x="134" y="1146"/>
                  </a:lnTo>
                  <a:lnTo>
                    <a:pt x="139" y="1057"/>
                  </a:lnTo>
                  <a:lnTo>
                    <a:pt x="139" y="978"/>
                  </a:lnTo>
                  <a:lnTo>
                    <a:pt x="139" y="1037"/>
                  </a:lnTo>
                  <a:lnTo>
                    <a:pt x="144" y="1146"/>
                  </a:lnTo>
                  <a:lnTo>
                    <a:pt x="144" y="1132"/>
                  </a:lnTo>
                  <a:lnTo>
                    <a:pt x="149" y="953"/>
                  </a:lnTo>
                  <a:lnTo>
                    <a:pt x="149" y="774"/>
                  </a:lnTo>
                  <a:lnTo>
                    <a:pt x="149" y="819"/>
                  </a:lnTo>
                  <a:lnTo>
                    <a:pt x="154" y="1077"/>
                  </a:lnTo>
                  <a:lnTo>
                    <a:pt x="154" y="1330"/>
                  </a:lnTo>
                  <a:lnTo>
                    <a:pt x="159" y="1350"/>
                  </a:lnTo>
                  <a:lnTo>
                    <a:pt x="159" y="1142"/>
                  </a:lnTo>
                  <a:lnTo>
                    <a:pt x="164" y="913"/>
                  </a:lnTo>
                  <a:lnTo>
                    <a:pt x="164" y="844"/>
                  </a:lnTo>
                  <a:lnTo>
                    <a:pt x="164" y="893"/>
                  </a:lnTo>
                  <a:lnTo>
                    <a:pt x="169" y="888"/>
                  </a:lnTo>
                  <a:lnTo>
                    <a:pt x="169" y="739"/>
                  </a:lnTo>
                  <a:lnTo>
                    <a:pt x="173" y="585"/>
                  </a:lnTo>
                  <a:lnTo>
                    <a:pt x="173" y="844"/>
                  </a:lnTo>
                  <a:lnTo>
                    <a:pt x="178" y="1062"/>
                  </a:lnTo>
                  <a:lnTo>
                    <a:pt x="178" y="1052"/>
                  </a:lnTo>
                  <a:lnTo>
                    <a:pt x="183" y="809"/>
                  </a:lnTo>
                  <a:lnTo>
                    <a:pt x="183" y="561"/>
                  </a:lnTo>
                  <a:lnTo>
                    <a:pt x="188" y="511"/>
                  </a:lnTo>
                  <a:lnTo>
                    <a:pt x="188" y="789"/>
                  </a:lnTo>
                  <a:lnTo>
                    <a:pt x="193" y="789"/>
                  </a:lnTo>
                  <a:lnTo>
                    <a:pt x="193" y="734"/>
                  </a:lnTo>
                  <a:lnTo>
                    <a:pt x="198" y="804"/>
                  </a:lnTo>
                  <a:lnTo>
                    <a:pt x="198" y="1256"/>
                  </a:lnTo>
                  <a:lnTo>
                    <a:pt x="203" y="1246"/>
                  </a:lnTo>
                  <a:lnTo>
                    <a:pt x="203" y="1012"/>
                  </a:lnTo>
                  <a:lnTo>
                    <a:pt x="208" y="769"/>
                  </a:lnTo>
                  <a:lnTo>
                    <a:pt x="208" y="749"/>
                  </a:lnTo>
                  <a:lnTo>
                    <a:pt x="213" y="948"/>
                  </a:lnTo>
                  <a:lnTo>
                    <a:pt x="213" y="1191"/>
                  </a:lnTo>
                  <a:lnTo>
                    <a:pt x="218" y="1097"/>
                  </a:lnTo>
                  <a:lnTo>
                    <a:pt x="218" y="1057"/>
                  </a:lnTo>
                  <a:lnTo>
                    <a:pt x="223" y="1151"/>
                  </a:lnTo>
                  <a:lnTo>
                    <a:pt x="223" y="1251"/>
                  </a:lnTo>
                  <a:lnTo>
                    <a:pt x="223" y="1161"/>
                  </a:lnTo>
                  <a:lnTo>
                    <a:pt x="228" y="878"/>
                  </a:lnTo>
                  <a:lnTo>
                    <a:pt x="228" y="600"/>
                  </a:lnTo>
                  <a:lnTo>
                    <a:pt x="233" y="566"/>
                  </a:lnTo>
                  <a:lnTo>
                    <a:pt x="233" y="769"/>
                  </a:lnTo>
                  <a:lnTo>
                    <a:pt x="238" y="988"/>
                  </a:lnTo>
                  <a:lnTo>
                    <a:pt x="238" y="1017"/>
                  </a:lnTo>
                  <a:lnTo>
                    <a:pt x="238" y="868"/>
                  </a:lnTo>
                  <a:lnTo>
                    <a:pt x="243" y="739"/>
                  </a:lnTo>
                  <a:lnTo>
                    <a:pt x="243" y="754"/>
                  </a:lnTo>
                  <a:lnTo>
                    <a:pt x="248" y="834"/>
                  </a:lnTo>
                  <a:lnTo>
                    <a:pt x="248" y="610"/>
                  </a:lnTo>
                  <a:lnTo>
                    <a:pt x="253" y="446"/>
                  </a:lnTo>
                  <a:lnTo>
                    <a:pt x="253" y="506"/>
                  </a:lnTo>
                  <a:lnTo>
                    <a:pt x="258" y="799"/>
                  </a:lnTo>
                  <a:lnTo>
                    <a:pt x="258" y="1097"/>
                  </a:lnTo>
                  <a:lnTo>
                    <a:pt x="263" y="1171"/>
                  </a:lnTo>
                  <a:lnTo>
                    <a:pt x="263" y="868"/>
                  </a:lnTo>
                  <a:lnTo>
                    <a:pt x="268" y="868"/>
                  </a:lnTo>
                  <a:lnTo>
                    <a:pt x="268" y="983"/>
                  </a:lnTo>
                  <a:lnTo>
                    <a:pt x="273" y="1037"/>
                  </a:lnTo>
                  <a:lnTo>
                    <a:pt x="273" y="844"/>
                  </a:lnTo>
                  <a:lnTo>
                    <a:pt x="278" y="913"/>
                  </a:lnTo>
                  <a:lnTo>
                    <a:pt x="278" y="1166"/>
                  </a:lnTo>
                  <a:lnTo>
                    <a:pt x="283" y="1400"/>
                  </a:lnTo>
                  <a:lnTo>
                    <a:pt x="283" y="1390"/>
                  </a:lnTo>
                  <a:lnTo>
                    <a:pt x="288" y="1137"/>
                  </a:lnTo>
                  <a:lnTo>
                    <a:pt x="288" y="774"/>
                  </a:lnTo>
                  <a:lnTo>
                    <a:pt x="293" y="863"/>
                  </a:lnTo>
                  <a:lnTo>
                    <a:pt x="293" y="943"/>
                  </a:lnTo>
                  <a:lnTo>
                    <a:pt x="298" y="8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Freeform 251"/>
            <p:cNvSpPr>
              <a:spLocks/>
            </p:cNvSpPr>
            <p:nvPr/>
          </p:nvSpPr>
          <p:spPr bwMode="auto">
            <a:xfrm>
              <a:off x="7446963" y="2733675"/>
              <a:ext cx="101600" cy="1401763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0" y="332"/>
                </a:cxn>
                <a:cxn ang="0">
                  <a:pos x="0" y="337"/>
                </a:cxn>
                <a:cxn ang="0">
                  <a:pos x="5" y="501"/>
                </a:cxn>
                <a:cxn ang="0">
                  <a:pos x="5" y="655"/>
                </a:cxn>
                <a:cxn ang="0">
                  <a:pos x="10" y="595"/>
                </a:cxn>
                <a:cxn ang="0">
                  <a:pos x="10" y="312"/>
                </a:cxn>
                <a:cxn ang="0">
                  <a:pos x="15" y="39"/>
                </a:cxn>
                <a:cxn ang="0">
                  <a:pos x="15" y="0"/>
                </a:cxn>
                <a:cxn ang="0">
                  <a:pos x="15" y="188"/>
                </a:cxn>
                <a:cxn ang="0">
                  <a:pos x="20" y="397"/>
                </a:cxn>
                <a:cxn ang="0">
                  <a:pos x="20" y="451"/>
                </a:cxn>
                <a:cxn ang="0">
                  <a:pos x="24" y="392"/>
                </a:cxn>
                <a:cxn ang="0">
                  <a:pos x="24" y="541"/>
                </a:cxn>
                <a:cxn ang="0">
                  <a:pos x="29" y="700"/>
                </a:cxn>
                <a:cxn ang="0">
                  <a:pos x="29" y="675"/>
                </a:cxn>
                <a:cxn ang="0">
                  <a:pos x="34" y="456"/>
                </a:cxn>
                <a:cxn ang="0">
                  <a:pos x="34" y="253"/>
                </a:cxn>
                <a:cxn ang="0">
                  <a:pos x="39" y="283"/>
                </a:cxn>
                <a:cxn ang="0">
                  <a:pos x="39" y="814"/>
                </a:cxn>
                <a:cxn ang="0">
                  <a:pos x="44" y="883"/>
                </a:cxn>
                <a:cxn ang="0">
                  <a:pos x="44" y="764"/>
                </a:cxn>
                <a:cxn ang="0">
                  <a:pos x="49" y="650"/>
                </a:cxn>
                <a:cxn ang="0">
                  <a:pos x="49" y="739"/>
                </a:cxn>
                <a:cxn ang="0">
                  <a:pos x="54" y="685"/>
                </a:cxn>
                <a:cxn ang="0">
                  <a:pos x="54" y="461"/>
                </a:cxn>
                <a:cxn ang="0">
                  <a:pos x="59" y="248"/>
                </a:cxn>
                <a:cxn ang="0">
                  <a:pos x="59" y="253"/>
                </a:cxn>
                <a:cxn ang="0">
                  <a:pos x="64" y="481"/>
                </a:cxn>
              </a:cxnLst>
              <a:rect l="0" t="0" r="r" b="b"/>
              <a:pathLst>
                <a:path w="64" h="883">
                  <a:moveTo>
                    <a:pt x="0" y="456"/>
                  </a:moveTo>
                  <a:lnTo>
                    <a:pt x="0" y="332"/>
                  </a:lnTo>
                  <a:lnTo>
                    <a:pt x="0" y="337"/>
                  </a:lnTo>
                  <a:lnTo>
                    <a:pt x="5" y="501"/>
                  </a:lnTo>
                  <a:lnTo>
                    <a:pt x="5" y="655"/>
                  </a:lnTo>
                  <a:lnTo>
                    <a:pt x="10" y="595"/>
                  </a:lnTo>
                  <a:lnTo>
                    <a:pt x="10" y="312"/>
                  </a:lnTo>
                  <a:lnTo>
                    <a:pt x="15" y="39"/>
                  </a:lnTo>
                  <a:lnTo>
                    <a:pt x="15" y="0"/>
                  </a:lnTo>
                  <a:lnTo>
                    <a:pt x="15" y="188"/>
                  </a:lnTo>
                  <a:lnTo>
                    <a:pt x="20" y="397"/>
                  </a:lnTo>
                  <a:lnTo>
                    <a:pt x="20" y="451"/>
                  </a:lnTo>
                  <a:lnTo>
                    <a:pt x="24" y="392"/>
                  </a:lnTo>
                  <a:lnTo>
                    <a:pt x="24" y="541"/>
                  </a:lnTo>
                  <a:lnTo>
                    <a:pt x="29" y="700"/>
                  </a:lnTo>
                  <a:lnTo>
                    <a:pt x="29" y="675"/>
                  </a:lnTo>
                  <a:lnTo>
                    <a:pt x="34" y="456"/>
                  </a:lnTo>
                  <a:lnTo>
                    <a:pt x="34" y="253"/>
                  </a:lnTo>
                  <a:lnTo>
                    <a:pt x="39" y="283"/>
                  </a:lnTo>
                  <a:lnTo>
                    <a:pt x="39" y="814"/>
                  </a:lnTo>
                  <a:lnTo>
                    <a:pt x="44" y="883"/>
                  </a:lnTo>
                  <a:lnTo>
                    <a:pt x="44" y="764"/>
                  </a:lnTo>
                  <a:lnTo>
                    <a:pt x="49" y="650"/>
                  </a:lnTo>
                  <a:lnTo>
                    <a:pt x="49" y="739"/>
                  </a:lnTo>
                  <a:lnTo>
                    <a:pt x="54" y="685"/>
                  </a:lnTo>
                  <a:lnTo>
                    <a:pt x="54" y="461"/>
                  </a:lnTo>
                  <a:lnTo>
                    <a:pt x="59" y="248"/>
                  </a:lnTo>
                  <a:lnTo>
                    <a:pt x="59" y="253"/>
                  </a:lnTo>
                  <a:lnTo>
                    <a:pt x="64" y="48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Rectangle 252"/>
            <p:cNvSpPr>
              <a:spLocks noChangeArrowheads="1"/>
            </p:cNvSpPr>
            <p:nvPr/>
          </p:nvSpPr>
          <p:spPr bwMode="auto">
            <a:xfrm>
              <a:off x="5884863" y="5121275"/>
              <a:ext cx="92233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Rectangle 253"/>
            <p:cNvSpPr>
              <a:spLocks noChangeArrowheads="1"/>
            </p:cNvSpPr>
            <p:nvPr/>
          </p:nvSpPr>
          <p:spPr bwMode="auto">
            <a:xfrm rot="16200000">
              <a:off x="4513263" y="3251200"/>
              <a:ext cx="614363" cy="17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8/8d/SimulationNeuralOscilla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644" y="678595"/>
            <a:ext cx="6408712" cy="5500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965672" y="4005064"/>
            <a:ext cx="2598737" cy="1982787"/>
            <a:chOff x="900113" y="4437063"/>
            <a:chExt cx="2598737" cy="1982787"/>
          </a:xfrm>
        </p:grpSpPr>
        <p:sp>
          <p:nvSpPr>
            <p:cNvPr id="133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109167" y="4005113"/>
            <a:ext cx="2598737" cy="1982787"/>
            <a:chOff x="900113" y="4437063"/>
            <a:chExt cx="2598737" cy="1982787"/>
          </a:xfrm>
        </p:grpSpPr>
        <p:sp>
          <p:nvSpPr>
            <p:cNvPr id="2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253183" y="4005113"/>
            <a:ext cx="2598737" cy="1982787"/>
            <a:chOff x="900113" y="4437063"/>
            <a:chExt cx="2598737" cy="1982787"/>
          </a:xfrm>
        </p:grpSpPr>
        <p:sp>
          <p:nvSpPr>
            <p:cNvPr id="226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97199" y="4005113"/>
            <a:ext cx="2598737" cy="1982787"/>
            <a:chOff x="900113" y="4437063"/>
            <a:chExt cx="2598737" cy="1982787"/>
          </a:xfrm>
        </p:grpSpPr>
        <p:sp>
          <p:nvSpPr>
            <p:cNvPr id="242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1541215" y="4005113"/>
            <a:ext cx="2598737" cy="1982787"/>
            <a:chOff x="900113" y="4437063"/>
            <a:chExt cx="2598737" cy="1982787"/>
          </a:xfrm>
        </p:grpSpPr>
        <p:sp>
          <p:nvSpPr>
            <p:cNvPr id="258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678782" y="4005113"/>
            <a:ext cx="2598737" cy="1982787"/>
            <a:chOff x="900113" y="4437063"/>
            <a:chExt cx="2598737" cy="1982787"/>
          </a:xfrm>
        </p:grpSpPr>
        <p:sp>
          <p:nvSpPr>
            <p:cNvPr id="274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3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7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8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1829768" y="4005113"/>
            <a:ext cx="2598737" cy="1982787"/>
            <a:chOff x="900113" y="4437063"/>
            <a:chExt cx="2598737" cy="1982787"/>
          </a:xfrm>
        </p:grpSpPr>
        <p:sp>
          <p:nvSpPr>
            <p:cNvPr id="290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1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2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3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4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5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6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7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9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0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1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2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3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4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973263" y="4005162"/>
            <a:ext cx="2598737" cy="1982787"/>
            <a:chOff x="900113" y="4437063"/>
            <a:chExt cx="2598737" cy="1982787"/>
          </a:xfrm>
        </p:grpSpPr>
        <p:sp>
          <p:nvSpPr>
            <p:cNvPr id="306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7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8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9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0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1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2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3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4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5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6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8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9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2117279" y="4005162"/>
            <a:ext cx="2598737" cy="1982787"/>
            <a:chOff x="900113" y="4437063"/>
            <a:chExt cx="2598737" cy="1982787"/>
          </a:xfrm>
        </p:grpSpPr>
        <p:sp>
          <p:nvSpPr>
            <p:cNvPr id="322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2261295" y="4005162"/>
            <a:ext cx="2598737" cy="1982787"/>
            <a:chOff x="900113" y="4437063"/>
            <a:chExt cx="2598737" cy="1982787"/>
          </a:xfrm>
        </p:grpSpPr>
        <p:sp>
          <p:nvSpPr>
            <p:cNvPr id="338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2405311" y="4005162"/>
            <a:ext cx="2598737" cy="1982787"/>
            <a:chOff x="900113" y="4437063"/>
            <a:chExt cx="2598737" cy="1982787"/>
          </a:xfrm>
        </p:grpSpPr>
        <p:sp>
          <p:nvSpPr>
            <p:cNvPr id="354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5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6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7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8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2542878" y="4005162"/>
            <a:ext cx="2598737" cy="1982787"/>
            <a:chOff x="900113" y="4437063"/>
            <a:chExt cx="2598737" cy="1982787"/>
          </a:xfrm>
        </p:grpSpPr>
        <p:sp>
          <p:nvSpPr>
            <p:cNvPr id="370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1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2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3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5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6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7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8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0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1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2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3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4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2693864" y="4005113"/>
            <a:ext cx="2598737" cy="1982787"/>
            <a:chOff x="900113" y="4437063"/>
            <a:chExt cx="2598737" cy="1982787"/>
          </a:xfrm>
        </p:grpSpPr>
        <p:sp>
          <p:nvSpPr>
            <p:cNvPr id="386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7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0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1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2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8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9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0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2837359" y="4005162"/>
            <a:ext cx="2598737" cy="1982787"/>
            <a:chOff x="900113" y="4437063"/>
            <a:chExt cx="2598737" cy="1982787"/>
          </a:xfrm>
        </p:grpSpPr>
        <p:sp>
          <p:nvSpPr>
            <p:cNvPr id="402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3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5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6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7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8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9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2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5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2981375" y="4005162"/>
            <a:ext cx="2598737" cy="1982787"/>
            <a:chOff x="900113" y="4437063"/>
            <a:chExt cx="2598737" cy="1982787"/>
          </a:xfrm>
        </p:grpSpPr>
        <p:sp>
          <p:nvSpPr>
            <p:cNvPr id="418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9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0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1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2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3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4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5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3125391" y="4005162"/>
            <a:ext cx="2598737" cy="1982787"/>
            <a:chOff x="900113" y="4437063"/>
            <a:chExt cx="2598737" cy="1982787"/>
          </a:xfrm>
        </p:grpSpPr>
        <p:sp>
          <p:nvSpPr>
            <p:cNvPr id="434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4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5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6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7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8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3269407" y="4005162"/>
            <a:ext cx="2598737" cy="1982787"/>
            <a:chOff x="900113" y="4437063"/>
            <a:chExt cx="2598737" cy="1982787"/>
          </a:xfrm>
        </p:grpSpPr>
        <p:sp>
          <p:nvSpPr>
            <p:cNvPr id="450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1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2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3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4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5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6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7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8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9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0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1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2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3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4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3406974" y="4005162"/>
            <a:ext cx="2598737" cy="1982787"/>
            <a:chOff x="900113" y="4437063"/>
            <a:chExt cx="2598737" cy="1982787"/>
          </a:xfrm>
        </p:grpSpPr>
        <p:sp>
          <p:nvSpPr>
            <p:cNvPr id="466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7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8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9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0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1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2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3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4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5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6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7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8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9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0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3557960" y="4005162"/>
            <a:ext cx="2598737" cy="1982787"/>
            <a:chOff x="900113" y="4437063"/>
            <a:chExt cx="2598737" cy="1982787"/>
          </a:xfrm>
        </p:grpSpPr>
        <p:sp>
          <p:nvSpPr>
            <p:cNvPr id="482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3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4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5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6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7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8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9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0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1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2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3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4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5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6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3701455" y="4005211"/>
            <a:ext cx="2598737" cy="1982787"/>
            <a:chOff x="900113" y="4437063"/>
            <a:chExt cx="2598737" cy="1982787"/>
          </a:xfrm>
        </p:grpSpPr>
        <p:sp>
          <p:nvSpPr>
            <p:cNvPr id="498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9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0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1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2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3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4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5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6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7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8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9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0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1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2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3845471" y="4005211"/>
            <a:ext cx="2598737" cy="1982787"/>
            <a:chOff x="900113" y="4437063"/>
            <a:chExt cx="2598737" cy="1982787"/>
          </a:xfrm>
        </p:grpSpPr>
        <p:sp>
          <p:nvSpPr>
            <p:cNvPr id="514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9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1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2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3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4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5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6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7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8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3989487" y="4005211"/>
            <a:ext cx="2598737" cy="1982787"/>
            <a:chOff x="900113" y="4437063"/>
            <a:chExt cx="2598737" cy="1982787"/>
          </a:xfrm>
        </p:grpSpPr>
        <p:sp>
          <p:nvSpPr>
            <p:cNvPr id="530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1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2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3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4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5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6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7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8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9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0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1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2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3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4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45" name="Group 544"/>
          <p:cNvGrpSpPr/>
          <p:nvPr/>
        </p:nvGrpSpPr>
        <p:grpSpPr>
          <a:xfrm>
            <a:off x="4133503" y="4005211"/>
            <a:ext cx="2598737" cy="1982787"/>
            <a:chOff x="900113" y="4437063"/>
            <a:chExt cx="2598737" cy="1982787"/>
          </a:xfrm>
        </p:grpSpPr>
        <p:sp>
          <p:nvSpPr>
            <p:cNvPr id="546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7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8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9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0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1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2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3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4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5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6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7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8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9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0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4271070" y="4005211"/>
            <a:ext cx="2598737" cy="1982787"/>
            <a:chOff x="900113" y="4437063"/>
            <a:chExt cx="2598737" cy="1982787"/>
          </a:xfrm>
        </p:grpSpPr>
        <p:sp>
          <p:nvSpPr>
            <p:cNvPr id="562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3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4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5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6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7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8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9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0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1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2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3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4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5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6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77" name="Group 576"/>
          <p:cNvGrpSpPr/>
          <p:nvPr/>
        </p:nvGrpSpPr>
        <p:grpSpPr>
          <a:xfrm>
            <a:off x="4422056" y="4005113"/>
            <a:ext cx="2598737" cy="1982787"/>
            <a:chOff x="900113" y="4437063"/>
            <a:chExt cx="2598737" cy="1982787"/>
          </a:xfrm>
        </p:grpSpPr>
        <p:sp>
          <p:nvSpPr>
            <p:cNvPr id="578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9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0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1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2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3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4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5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6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7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8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9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0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1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2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565551" y="4005162"/>
            <a:ext cx="2598737" cy="1982787"/>
            <a:chOff x="900113" y="4437063"/>
            <a:chExt cx="2598737" cy="1982787"/>
          </a:xfrm>
        </p:grpSpPr>
        <p:sp>
          <p:nvSpPr>
            <p:cNvPr id="594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5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6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7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8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9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0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2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3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4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5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6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7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8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4709567" y="4005162"/>
            <a:ext cx="2598737" cy="1982787"/>
            <a:chOff x="900113" y="4437063"/>
            <a:chExt cx="2598737" cy="1982787"/>
          </a:xfrm>
        </p:grpSpPr>
        <p:sp>
          <p:nvSpPr>
            <p:cNvPr id="6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1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2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3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4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5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6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7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8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9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0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1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2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3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4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25" name="Group 624"/>
          <p:cNvGrpSpPr/>
          <p:nvPr/>
        </p:nvGrpSpPr>
        <p:grpSpPr>
          <a:xfrm>
            <a:off x="4853583" y="4005162"/>
            <a:ext cx="2598737" cy="1982787"/>
            <a:chOff x="900113" y="4437063"/>
            <a:chExt cx="2598737" cy="1982787"/>
          </a:xfrm>
        </p:grpSpPr>
        <p:sp>
          <p:nvSpPr>
            <p:cNvPr id="626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7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8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9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0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1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2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3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4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5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6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7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8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9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0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41" name="Group 640"/>
          <p:cNvGrpSpPr/>
          <p:nvPr/>
        </p:nvGrpSpPr>
        <p:grpSpPr>
          <a:xfrm>
            <a:off x="4997599" y="4005162"/>
            <a:ext cx="2598737" cy="1982787"/>
            <a:chOff x="900113" y="4437063"/>
            <a:chExt cx="2598737" cy="1982787"/>
          </a:xfrm>
        </p:grpSpPr>
        <p:sp>
          <p:nvSpPr>
            <p:cNvPr id="642" name="AutoShape 5"/>
            <p:cNvSpPr>
              <a:spLocks noChangeAspect="1" noChangeArrowheads="1" noTextEdit="1"/>
            </p:cNvSpPr>
            <p:nvPr/>
          </p:nvSpPr>
          <p:spPr bwMode="auto">
            <a:xfrm>
              <a:off x="900113" y="4437063"/>
              <a:ext cx="2598737" cy="198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3" name="Rectangle 8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4" name="Rectangle 9"/>
            <p:cNvSpPr>
              <a:spLocks noChangeArrowheads="1"/>
            </p:cNvSpPr>
            <p:nvPr/>
          </p:nvSpPr>
          <p:spPr bwMode="auto">
            <a:xfrm>
              <a:off x="1236663" y="4584700"/>
              <a:ext cx="2011362" cy="161766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5" name="Line 10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6" name="Line 11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7" name="Line 12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8" name="Line 13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9" name="Line 14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0" name="Line 15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1" name="Line 16"/>
            <p:cNvSpPr>
              <a:spLocks noChangeShapeType="1"/>
            </p:cNvSpPr>
            <p:nvPr/>
          </p:nvSpPr>
          <p:spPr bwMode="auto">
            <a:xfrm>
              <a:off x="1236663" y="4584700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2" name="Line 17"/>
            <p:cNvSpPr>
              <a:spLocks noChangeShapeType="1"/>
            </p:cNvSpPr>
            <p:nvPr/>
          </p:nvSpPr>
          <p:spPr bwMode="auto">
            <a:xfrm>
              <a:off x="1236663" y="6202363"/>
              <a:ext cx="20113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3" name="Line 18"/>
            <p:cNvSpPr>
              <a:spLocks noChangeShapeType="1"/>
            </p:cNvSpPr>
            <p:nvPr/>
          </p:nvSpPr>
          <p:spPr bwMode="auto">
            <a:xfrm flipV="1">
              <a:off x="3248025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4" name="Line 19"/>
            <p:cNvSpPr>
              <a:spLocks noChangeShapeType="1"/>
            </p:cNvSpPr>
            <p:nvPr/>
          </p:nvSpPr>
          <p:spPr bwMode="auto">
            <a:xfrm flipV="1">
              <a:off x="1236663" y="4584700"/>
              <a:ext cx="1587" cy="1617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5" name="Freeform 20"/>
            <p:cNvSpPr>
              <a:spLocks/>
            </p:cNvSpPr>
            <p:nvPr/>
          </p:nvSpPr>
          <p:spPr bwMode="auto">
            <a:xfrm>
              <a:off x="1236663" y="4787900"/>
              <a:ext cx="1016000" cy="1206500"/>
            </a:xfrm>
            <a:custGeom>
              <a:avLst/>
              <a:gdLst/>
              <a:ahLst/>
              <a:cxnLst>
                <a:cxn ang="0">
                  <a:pos x="8" y="476"/>
                </a:cxn>
                <a:cxn ang="0">
                  <a:pos x="23" y="604"/>
                </a:cxn>
                <a:cxn ang="0">
                  <a:pos x="37" y="702"/>
                </a:cxn>
                <a:cxn ang="0">
                  <a:pos x="55" y="755"/>
                </a:cxn>
                <a:cxn ang="0">
                  <a:pos x="69" y="755"/>
                </a:cxn>
                <a:cxn ang="0">
                  <a:pos x="84" y="702"/>
                </a:cxn>
                <a:cxn ang="0">
                  <a:pos x="98" y="604"/>
                </a:cxn>
                <a:cxn ang="0">
                  <a:pos x="116" y="476"/>
                </a:cxn>
                <a:cxn ang="0">
                  <a:pos x="130" y="334"/>
                </a:cxn>
                <a:cxn ang="0">
                  <a:pos x="145" y="197"/>
                </a:cxn>
                <a:cxn ang="0">
                  <a:pos x="159" y="87"/>
                </a:cxn>
                <a:cxn ang="0">
                  <a:pos x="177" y="17"/>
                </a:cxn>
                <a:cxn ang="0">
                  <a:pos x="191" y="0"/>
                </a:cxn>
                <a:cxn ang="0">
                  <a:pos x="206" y="35"/>
                </a:cxn>
                <a:cxn ang="0">
                  <a:pos x="220" y="119"/>
                </a:cxn>
                <a:cxn ang="0">
                  <a:pos x="237" y="241"/>
                </a:cxn>
                <a:cxn ang="0">
                  <a:pos x="252" y="380"/>
                </a:cxn>
                <a:cxn ang="0">
                  <a:pos x="266" y="519"/>
                </a:cxn>
                <a:cxn ang="0">
                  <a:pos x="281" y="641"/>
                </a:cxn>
                <a:cxn ang="0">
                  <a:pos x="298" y="726"/>
                </a:cxn>
                <a:cxn ang="0">
                  <a:pos x="313" y="760"/>
                </a:cxn>
                <a:cxn ang="0">
                  <a:pos x="327" y="743"/>
                </a:cxn>
                <a:cxn ang="0">
                  <a:pos x="342" y="673"/>
                </a:cxn>
                <a:cxn ang="0">
                  <a:pos x="359" y="563"/>
                </a:cxn>
                <a:cxn ang="0">
                  <a:pos x="374" y="426"/>
                </a:cxn>
                <a:cxn ang="0">
                  <a:pos x="388" y="284"/>
                </a:cxn>
                <a:cxn ang="0">
                  <a:pos x="403" y="156"/>
                </a:cxn>
                <a:cxn ang="0">
                  <a:pos x="420" y="58"/>
                </a:cxn>
                <a:cxn ang="0">
                  <a:pos x="435" y="5"/>
                </a:cxn>
                <a:cxn ang="0">
                  <a:pos x="449" y="5"/>
                </a:cxn>
                <a:cxn ang="0">
                  <a:pos x="464" y="58"/>
                </a:cxn>
                <a:cxn ang="0">
                  <a:pos x="481" y="156"/>
                </a:cxn>
                <a:cxn ang="0">
                  <a:pos x="496" y="284"/>
                </a:cxn>
                <a:cxn ang="0">
                  <a:pos x="510" y="426"/>
                </a:cxn>
                <a:cxn ang="0">
                  <a:pos x="525" y="563"/>
                </a:cxn>
                <a:cxn ang="0">
                  <a:pos x="542" y="673"/>
                </a:cxn>
                <a:cxn ang="0">
                  <a:pos x="556" y="743"/>
                </a:cxn>
                <a:cxn ang="0">
                  <a:pos x="571" y="760"/>
                </a:cxn>
                <a:cxn ang="0">
                  <a:pos x="585" y="726"/>
                </a:cxn>
                <a:cxn ang="0">
                  <a:pos x="603" y="641"/>
                </a:cxn>
                <a:cxn ang="0">
                  <a:pos x="617" y="519"/>
                </a:cxn>
                <a:cxn ang="0">
                  <a:pos x="632" y="380"/>
                </a:cxn>
              </a:cxnLst>
              <a:rect l="0" t="0" r="r" b="b"/>
              <a:pathLst>
                <a:path w="640" h="760">
                  <a:moveTo>
                    <a:pt x="0" y="380"/>
                  </a:moveTo>
                  <a:lnTo>
                    <a:pt x="3" y="426"/>
                  </a:lnTo>
                  <a:lnTo>
                    <a:pt x="8" y="476"/>
                  </a:lnTo>
                  <a:lnTo>
                    <a:pt x="14" y="519"/>
                  </a:lnTo>
                  <a:lnTo>
                    <a:pt x="17" y="563"/>
                  </a:lnTo>
                  <a:lnTo>
                    <a:pt x="23" y="604"/>
                  </a:lnTo>
                  <a:lnTo>
                    <a:pt x="29" y="641"/>
                  </a:lnTo>
                  <a:lnTo>
                    <a:pt x="34" y="673"/>
                  </a:lnTo>
                  <a:lnTo>
                    <a:pt x="37" y="702"/>
                  </a:lnTo>
                  <a:lnTo>
                    <a:pt x="43" y="726"/>
                  </a:lnTo>
                  <a:lnTo>
                    <a:pt x="49" y="743"/>
                  </a:lnTo>
                  <a:lnTo>
                    <a:pt x="55" y="755"/>
                  </a:lnTo>
                  <a:lnTo>
                    <a:pt x="58" y="760"/>
                  </a:lnTo>
                  <a:lnTo>
                    <a:pt x="63" y="760"/>
                  </a:lnTo>
                  <a:lnTo>
                    <a:pt x="69" y="755"/>
                  </a:lnTo>
                  <a:lnTo>
                    <a:pt x="75" y="743"/>
                  </a:lnTo>
                  <a:lnTo>
                    <a:pt x="78" y="726"/>
                  </a:lnTo>
                  <a:lnTo>
                    <a:pt x="84" y="702"/>
                  </a:lnTo>
                  <a:lnTo>
                    <a:pt x="90" y="673"/>
                  </a:lnTo>
                  <a:lnTo>
                    <a:pt x="95" y="641"/>
                  </a:lnTo>
                  <a:lnTo>
                    <a:pt x="98" y="604"/>
                  </a:lnTo>
                  <a:lnTo>
                    <a:pt x="104" y="563"/>
                  </a:lnTo>
                  <a:lnTo>
                    <a:pt x="110" y="519"/>
                  </a:lnTo>
                  <a:lnTo>
                    <a:pt x="116" y="476"/>
                  </a:lnTo>
                  <a:lnTo>
                    <a:pt x="119" y="426"/>
                  </a:lnTo>
                  <a:lnTo>
                    <a:pt x="124" y="380"/>
                  </a:lnTo>
                  <a:lnTo>
                    <a:pt x="130" y="334"/>
                  </a:lnTo>
                  <a:lnTo>
                    <a:pt x="136" y="284"/>
                  </a:lnTo>
                  <a:lnTo>
                    <a:pt x="139" y="241"/>
                  </a:lnTo>
                  <a:lnTo>
                    <a:pt x="145" y="197"/>
                  </a:lnTo>
                  <a:lnTo>
                    <a:pt x="150" y="156"/>
                  </a:lnTo>
                  <a:lnTo>
                    <a:pt x="156" y="119"/>
                  </a:lnTo>
                  <a:lnTo>
                    <a:pt x="159" y="87"/>
                  </a:lnTo>
                  <a:lnTo>
                    <a:pt x="165" y="58"/>
                  </a:lnTo>
                  <a:lnTo>
                    <a:pt x="171" y="35"/>
                  </a:lnTo>
                  <a:lnTo>
                    <a:pt x="177" y="17"/>
                  </a:lnTo>
                  <a:lnTo>
                    <a:pt x="179" y="5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5"/>
                  </a:lnTo>
                  <a:lnTo>
                    <a:pt x="200" y="17"/>
                  </a:lnTo>
                  <a:lnTo>
                    <a:pt x="206" y="35"/>
                  </a:lnTo>
                  <a:lnTo>
                    <a:pt x="211" y="58"/>
                  </a:lnTo>
                  <a:lnTo>
                    <a:pt x="217" y="87"/>
                  </a:lnTo>
                  <a:lnTo>
                    <a:pt x="220" y="119"/>
                  </a:lnTo>
                  <a:lnTo>
                    <a:pt x="226" y="156"/>
                  </a:lnTo>
                  <a:lnTo>
                    <a:pt x="232" y="197"/>
                  </a:lnTo>
                  <a:lnTo>
                    <a:pt x="237" y="241"/>
                  </a:lnTo>
                  <a:lnTo>
                    <a:pt x="240" y="284"/>
                  </a:lnTo>
                  <a:lnTo>
                    <a:pt x="246" y="334"/>
                  </a:lnTo>
                  <a:lnTo>
                    <a:pt x="252" y="380"/>
                  </a:lnTo>
                  <a:lnTo>
                    <a:pt x="258" y="426"/>
                  </a:lnTo>
                  <a:lnTo>
                    <a:pt x="261" y="476"/>
                  </a:lnTo>
                  <a:lnTo>
                    <a:pt x="266" y="519"/>
                  </a:lnTo>
                  <a:lnTo>
                    <a:pt x="272" y="563"/>
                  </a:lnTo>
                  <a:lnTo>
                    <a:pt x="278" y="604"/>
                  </a:lnTo>
                  <a:lnTo>
                    <a:pt x="281" y="641"/>
                  </a:lnTo>
                  <a:lnTo>
                    <a:pt x="287" y="673"/>
                  </a:lnTo>
                  <a:lnTo>
                    <a:pt x="293" y="702"/>
                  </a:lnTo>
                  <a:lnTo>
                    <a:pt x="298" y="726"/>
                  </a:lnTo>
                  <a:lnTo>
                    <a:pt x="301" y="743"/>
                  </a:lnTo>
                  <a:lnTo>
                    <a:pt x="307" y="755"/>
                  </a:lnTo>
                  <a:lnTo>
                    <a:pt x="313" y="760"/>
                  </a:lnTo>
                  <a:lnTo>
                    <a:pt x="319" y="760"/>
                  </a:lnTo>
                  <a:lnTo>
                    <a:pt x="322" y="755"/>
                  </a:lnTo>
                  <a:lnTo>
                    <a:pt x="327" y="743"/>
                  </a:lnTo>
                  <a:lnTo>
                    <a:pt x="333" y="726"/>
                  </a:lnTo>
                  <a:lnTo>
                    <a:pt x="339" y="702"/>
                  </a:lnTo>
                  <a:lnTo>
                    <a:pt x="342" y="673"/>
                  </a:lnTo>
                  <a:lnTo>
                    <a:pt x="348" y="641"/>
                  </a:lnTo>
                  <a:lnTo>
                    <a:pt x="353" y="604"/>
                  </a:lnTo>
                  <a:lnTo>
                    <a:pt x="359" y="563"/>
                  </a:lnTo>
                  <a:lnTo>
                    <a:pt x="362" y="519"/>
                  </a:lnTo>
                  <a:lnTo>
                    <a:pt x="368" y="476"/>
                  </a:lnTo>
                  <a:lnTo>
                    <a:pt x="374" y="426"/>
                  </a:lnTo>
                  <a:lnTo>
                    <a:pt x="380" y="380"/>
                  </a:lnTo>
                  <a:lnTo>
                    <a:pt x="382" y="334"/>
                  </a:lnTo>
                  <a:lnTo>
                    <a:pt x="388" y="284"/>
                  </a:lnTo>
                  <a:lnTo>
                    <a:pt x="394" y="241"/>
                  </a:lnTo>
                  <a:lnTo>
                    <a:pt x="400" y="197"/>
                  </a:lnTo>
                  <a:lnTo>
                    <a:pt x="403" y="156"/>
                  </a:lnTo>
                  <a:lnTo>
                    <a:pt x="409" y="119"/>
                  </a:lnTo>
                  <a:lnTo>
                    <a:pt x="414" y="87"/>
                  </a:lnTo>
                  <a:lnTo>
                    <a:pt x="420" y="58"/>
                  </a:lnTo>
                  <a:lnTo>
                    <a:pt x="423" y="35"/>
                  </a:lnTo>
                  <a:lnTo>
                    <a:pt x="429" y="17"/>
                  </a:lnTo>
                  <a:lnTo>
                    <a:pt x="435" y="5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9" y="5"/>
                  </a:lnTo>
                  <a:lnTo>
                    <a:pt x="455" y="17"/>
                  </a:lnTo>
                  <a:lnTo>
                    <a:pt x="461" y="35"/>
                  </a:lnTo>
                  <a:lnTo>
                    <a:pt x="464" y="58"/>
                  </a:lnTo>
                  <a:lnTo>
                    <a:pt x="469" y="87"/>
                  </a:lnTo>
                  <a:lnTo>
                    <a:pt x="475" y="119"/>
                  </a:lnTo>
                  <a:lnTo>
                    <a:pt x="481" y="156"/>
                  </a:lnTo>
                  <a:lnTo>
                    <a:pt x="484" y="197"/>
                  </a:lnTo>
                  <a:lnTo>
                    <a:pt x="490" y="241"/>
                  </a:lnTo>
                  <a:lnTo>
                    <a:pt x="496" y="284"/>
                  </a:lnTo>
                  <a:lnTo>
                    <a:pt x="501" y="334"/>
                  </a:lnTo>
                  <a:lnTo>
                    <a:pt x="504" y="380"/>
                  </a:lnTo>
                  <a:lnTo>
                    <a:pt x="510" y="426"/>
                  </a:lnTo>
                  <a:lnTo>
                    <a:pt x="516" y="476"/>
                  </a:lnTo>
                  <a:lnTo>
                    <a:pt x="522" y="519"/>
                  </a:lnTo>
                  <a:lnTo>
                    <a:pt x="525" y="563"/>
                  </a:lnTo>
                  <a:lnTo>
                    <a:pt x="530" y="604"/>
                  </a:lnTo>
                  <a:lnTo>
                    <a:pt x="536" y="641"/>
                  </a:lnTo>
                  <a:lnTo>
                    <a:pt x="542" y="673"/>
                  </a:lnTo>
                  <a:lnTo>
                    <a:pt x="545" y="702"/>
                  </a:lnTo>
                  <a:lnTo>
                    <a:pt x="551" y="726"/>
                  </a:lnTo>
                  <a:lnTo>
                    <a:pt x="556" y="743"/>
                  </a:lnTo>
                  <a:lnTo>
                    <a:pt x="562" y="755"/>
                  </a:lnTo>
                  <a:lnTo>
                    <a:pt x="565" y="760"/>
                  </a:lnTo>
                  <a:lnTo>
                    <a:pt x="571" y="760"/>
                  </a:lnTo>
                  <a:lnTo>
                    <a:pt x="577" y="755"/>
                  </a:lnTo>
                  <a:lnTo>
                    <a:pt x="582" y="743"/>
                  </a:lnTo>
                  <a:lnTo>
                    <a:pt x="585" y="726"/>
                  </a:lnTo>
                  <a:lnTo>
                    <a:pt x="591" y="702"/>
                  </a:lnTo>
                  <a:lnTo>
                    <a:pt x="597" y="673"/>
                  </a:lnTo>
                  <a:lnTo>
                    <a:pt x="603" y="641"/>
                  </a:lnTo>
                  <a:lnTo>
                    <a:pt x="606" y="604"/>
                  </a:lnTo>
                  <a:lnTo>
                    <a:pt x="611" y="563"/>
                  </a:lnTo>
                  <a:lnTo>
                    <a:pt x="617" y="519"/>
                  </a:lnTo>
                  <a:lnTo>
                    <a:pt x="623" y="476"/>
                  </a:lnTo>
                  <a:lnTo>
                    <a:pt x="626" y="426"/>
                  </a:lnTo>
                  <a:lnTo>
                    <a:pt x="632" y="380"/>
                  </a:lnTo>
                  <a:lnTo>
                    <a:pt x="638" y="334"/>
                  </a:lnTo>
                  <a:lnTo>
                    <a:pt x="640" y="2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6" name="Freeform 21"/>
            <p:cNvSpPr>
              <a:spLocks/>
            </p:cNvSpPr>
            <p:nvPr/>
          </p:nvSpPr>
          <p:spPr bwMode="auto">
            <a:xfrm>
              <a:off x="2252663" y="4787900"/>
              <a:ext cx="1000125" cy="1206500"/>
            </a:xfrm>
            <a:custGeom>
              <a:avLst/>
              <a:gdLst/>
              <a:ahLst/>
              <a:cxnLst>
                <a:cxn ang="0">
                  <a:pos x="6" y="241"/>
                </a:cxn>
                <a:cxn ang="0">
                  <a:pos x="18" y="156"/>
                </a:cxn>
                <a:cxn ang="0">
                  <a:pos x="27" y="87"/>
                </a:cxn>
                <a:cxn ang="0">
                  <a:pos x="38" y="35"/>
                </a:cxn>
                <a:cxn ang="0">
                  <a:pos x="47" y="5"/>
                </a:cxn>
                <a:cxn ang="0">
                  <a:pos x="58" y="0"/>
                </a:cxn>
                <a:cxn ang="0">
                  <a:pos x="67" y="17"/>
                </a:cxn>
                <a:cxn ang="0">
                  <a:pos x="79" y="58"/>
                </a:cxn>
                <a:cxn ang="0">
                  <a:pos x="87" y="119"/>
                </a:cxn>
                <a:cxn ang="0">
                  <a:pos x="99" y="197"/>
                </a:cxn>
                <a:cxn ang="0">
                  <a:pos x="108" y="284"/>
                </a:cxn>
                <a:cxn ang="0">
                  <a:pos x="119" y="380"/>
                </a:cxn>
                <a:cxn ang="0">
                  <a:pos x="128" y="476"/>
                </a:cxn>
                <a:cxn ang="0">
                  <a:pos x="140" y="563"/>
                </a:cxn>
                <a:cxn ang="0">
                  <a:pos x="148" y="641"/>
                </a:cxn>
                <a:cxn ang="0">
                  <a:pos x="160" y="702"/>
                </a:cxn>
                <a:cxn ang="0">
                  <a:pos x="169" y="743"/>
                </a:cxn>
                <a:cxn ang="0">
                  <a:pos x="180" y="760"/>
                </a:cxn>
                <a:cxn ang="0">
                  <a:pos x="189" y="755"/>
                </a:cxn>
                <a:cxn ang="0">
                  <a:pos x="201" y="726"/>
                </a:cxn>
                <a:cxn ang="0">
                  <a:pos x="209" y="673"/>
                </a:cxn>
                <a:cxn ang="0">
                  <a:pos x="221" y="604"/>
                </a:cxn>
                <a:cxn ang="0">
                  <a:pos x="230" y="519"/>
                </a:cxn>
                <a:cxn ang="0">
                  <a:pos x="241" y="426"/>
                </a:cxn>
                <a:cxn ang="0">
                  <a:pos x="250" y="334"/>
                </a:cxn>
                <a:cxn ang="0">
                  <a:pos x="261" y="241"/>
                </a:cxn>
                <a:cxn ang="0">
                  <a:pos x="270" y="156"/>
                </a:cxn>
                <a:cxn ang="0">
                  <a:pos x="282" y="87"/>
                </a:cxn>
                <a:cxn ang="0">
                  <a:pos x="290" y="35"/>
                </a:cxn>
                <a:cxn ang="0">
                  <a:pos x="302" y="5"/>
                </a:cxn>
                <a:cxn ang="0">
                  <a:pos x="311" y="0"/>
                </a:cxn>
                <a:cxn ang="0">
                  <a:pos x="322" y="17"/>
                </a:cxn>
                <a:cxn ang="0">
                  <a:pos x="331" y="58"/>
                </a:cxn>
                <a:cxn ang="0">
                  <a:pos x="343" y="119"/>
                </a:cxn>
                <a:cxn ang="0">
                  <a:pos x="351" y="197"/>
                </a:cxn>
                <a:cxn ang="0">
                  <a:pos x="363" y="284"/>
                </a:cxn>
                <a:cxn ang="0">
                  <a:pos x="372" y="380"/>
                </a:cxn>
                <a:cxn ang="0">
                  <a:pos x="383" y="476"/>
                </a:cxn>
                <a:cxn ang="0">
                  <a:pos x="392" y="563"/>
                </a:cxn>
                <a:cxn ang="0">
                  <a:pos x="404" y="641"/>
                </a:cxn>
                <a:cxn ang="0">
                  <a:pos x="412" y="702"/>
                </a:cxn>
                <a:cxn ang="0">
                  <a:pos x="424" y="743"/>
                </a:cxn>
                <a:cxn ang="0">
                  <a:pos x="433" y="760"/>
                </a:cxn>
                <a:cxn ang="0">
                  <a:pos x="444" y="755"/>
                </a:cxn>
                <a:cxn ang="0">
                  <a:pos x="453" y="726"/>
                </a:cxn>
                <a:cxn ang="0">
                  <a:pos x="464" y="673"/>
                </a:cxn>
                <a:cxn ang="0">
                  <a:pos x="473" y="604"/>
                </a:cxn>
                <a:cxn ang="0">
                  <a:pos x="485" y="519"/>
                </a:cxn>
                <a:cxn ang="0">
                  <a:pos x="493" y="426"/>
                </a:cxn>
                <a:cxn ang="0">
                  <a:pos x="505" y="334"/>
                </a:cxn>
                <a:cxn ang="0">
                  <a:pos x="514" y="241"/>
                </a:cxn>
                <a:cxn ang="0">
                  <a:pos x="525" y="156"/>
                </a:cxn>
                <a:cxn ang="0">
                  <a:pos x="534" y="87"/>
                </a:cxn>
                <a:cxn ang="0">
                  <a:pos x="546" y="35"/>
                </a:cxn>
                <a:cxn ang="0">
                  <a:pos x="554" y="5"/>
                </a:cxn>
                <a:cxn ang="0">
                  <a:pos x="566" y="0"/>
                </a:cxn>
                <a:cxn ang="0">
                  <a:pos x="575" y="17"/>
                </a:cxn>
                <a:cxn ang="0">
                  <a:pos x="586" y="58"/>
                </a:cxn>
                <a:cxn ang="0">
                  <a:pos x="595" y="119"/>
                </a:cxn>
                <a:cxn ang="0">
                  <a:pos x="607" y="197"/>
                </a:cxn>
                <a:cxn ang="0">
                  <a:pos x="615" y="284"/>
                </a:cxn>
                <a:cxn ang="0">
                  <a:pos x="627" y="380"/>
                </a:cxn>
              </a:cxnLst>
              <a:rect l="0" t="0" r="r" b="b"/>
              <a:pathLst>
                <a:path w="630" h="760">
                  <a:moveTo>
                    <a:pt x="0" y="284"/>
                  </a:moveTo>
                  <a:lnTo>
                    <a:pt x="6" y="241"/>
                  </a:lnTo>
                  <a:lnTo>
                    <a:pt x="12" y="197"/>
                  </a:lnTo>
                  <a:lnTo>
                    <a:pt x="18" y="156"/>
                  </a:lnTo>
                  <a:lnTo>
                    <a:pt x="21" y="119"/>
                  </a:lnTo>
                  <a:lnTo>
                    <a:pt x="27" y="87"/>
                  </a:lnTo>
                  <a:lnTo>
                    <a:pt x="32" y="58"/>
                  </a:lnTo>
                  <a:lnTo>
                    <a:pt x="38" y="35"/>
                  </a:lnTo>
                  <a:lnTo>
                    <a:pt x="41" y="17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1" y="5"/>
                  </a:lnTo>
                  <a:lnTo>
                    <a:pt x="67" y="17"/>
                  </a:lnTo>
                  <a:lnTo>
                    <a:pt x="73" y="35"/>
                  </a:lnTo>
                  <a:lnTo>
                    <a:pt x="79" y="58"/>
                  </a:lnTo>
                  <a:lnTo>
                    <a:pt x="82" y="87"/>
                  </a:lnTo>
                  <a:lnTo>
                    <a:pt x="87" y="119"/>
                  </a:lnTo>
                  <a:lnTo>
                    <a:pt x="93" y="156"/>
                  </a:lnTo>
                  <a:lnTo>
                    <a:pt x="99" y="197"/>
                  </a:lnTo>
                  <a:lnTo>
                    <a:pt x="102" y="241"/>
                  </a:lnTo>
                  <a:lnTo>
                    <a:pt x="108" y="284"/>
                  </a:lnTo>
                  <a:lnTo>
                    <a:pt x="114" y="334"/>
                  </a:lnTo>
                  <a:lnTo>
                    <a:pt x="119" y="380"/>
                  </a:lnTo>
                  <a:lnTo>
                    <a:pt x="122" y="426"/>
                  </a:lnTo>
                  <a:lnTo>
                    <a:pt x="128" y="476"/>
                  </a:lnTo>
                  <a:lnTo>
                    <a:pt x="134" y="519"/>
                  </a:lnTo>
                  <a:lnTo>
                    <a:pt x="140" y="563"/>
                  </a:lnTo>
                  <a:lnTo>
                    <a:pt x="143" y="604"/>
                  </a:lnTo>
                  <a:lnTo>
                    <a:pt x="148" y="641"/>
                  </a:lnTo>
                  <a:lnTo>
                    <a:pt x="154" y="673"/>
                  </a:lnTo>
                  <a:lnTo>
                    <a:pt x="160" y="702"/>
                  </a:lnTo>
                  <a:lnTo>
                    <a:pt x="163" y="726"/>
                  </a:lnTo>
                  <a:lnTo>
                    <a:pt x="169" y="743"/>
                  </a:lnTo>
                  <a:lnTo>
                    <a:pt x="174" y="755"/>
                  </a:lnTo>
                  <a:lnTo>
                    <a:pt x="180" y="760"/>
                  </a:lnTo>
                  <a:lnTo>
                    <a:pt x="183" y="760"/>
                  </a:lnTo>
                  <a:lnTo>
                    <a:pt x="189" y="755"/>
                  </a:lnTo>
                  <a:lnTo>
                    <a:pt x="195" y="743"/>
                  </a:lnTo>
                  <a:lnTo>
                    <a:pt x="201" y="726"/>
                  </a:lnTo>
                  <a:lnTo>
                    <a:pt x="203" y="702"/>
                  </a:lnTo>
                  <a:lnTo>
                    <a:pt x="209" y="673"/>
                  </a:lnTo>
                  <a:lnTo>
                    <a:pt x="215" y="641"/>
                  </a:lnTo>
                  <a:lnTo>
                    <a:pt x="221" y="604"/>
                  </a:lnTo>
                  <a:lnTo>
                    <a:pt x="224" y="563"/>
                  </a:lnTo>
                  <a:lnTo>
                    <a:pt x="230" y="519"/>
                  </a:lnTo>
                  <a:lnTo>
                    <a:pt x="235" y="476"/>
                  </a:lnTo>
                  <a:lnTo>
                    <a:pt x="241" y="426"/>
                  </a:lnTo>
                  <a:lnTo>
                    <a:pt x="244" y="380"/>
                  </a:lnTo>
                  <a:lnTo>
                    <a:pt x="250" y="334"/>
                  </a:lnTo>
                  <a:lnTo>
                    <a:pt x="256" y="284"/>
                  </a:lnTo>
                  <a:lnTo>
                    <a:pt x="261" y="241"/>
                  </a:lnTo>
                  <a:lnTo>
                    <a:pt x="264" y="197"/>
                  </a:lnTo>
                  <a:lnTo>
                    <a:pt x="270" y="156"/>
                  </a:lnTo>
                  <a:lnTo>
                    <a:pt x="276" y="119"/>
                  </a:lnTo>
                  <a:lnTo>
                    <a:pt x="282" y="87"/>
                  </a:lnTo>
                  <a:lnTo>
                    <a:pt x="285" y="58"/>
                  </a:lnTo>
                  <a:lnTo>
                    <a:pt x="290" y="35"/>
                  </a:lnTo>
                  <a:lnTo>
                    <a:pt x="296" y="17"/>
                  </a:lnTo>
                  <a:lnTo>
                    <a:pt x="302" y="5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5"/>
                  </a:lnTo>
                  <a:lnTo>
                    <a:pt x="322" y="17"/>
                  </a:lnTo>
                  <a:lnTo>
                    <a:pt x="325" y="35"/>
                  </a:lnTo>
                  <a:lnTo>
                    <a:pt x="331" y="58"/>
                  </a:lnTo>
                  <a:lnTo>
                    <a:pt x="337" y="87"/>
                  </a:lnTo>
                  <a:lnTo>
                    <a:pt x="343" y="119"/>
                  </a:lnTo>
                  <a:lnTo>
                    <a:pt x="346" y="156"/>
                  </a:lnTo>
                  <a:lnTo>
                    <a:pt x="351" y="197"/>
                  </a:lnTo>
                  <a:lnTo>
                    <a:pt x="357" y="241"/>
                  </a:lnTo>
                  <a:lnTo>
                    <a:pt x="363" y="284"/>
                  </a:lnTo>
                  <a:lnTo>
                    <a:pt x="366" y="334"/>
                  </a:lnTo>
                  <a:lnTo>
                    <a:pt x="372" y="380"/>
                  </a:lnTo>
                  <a:lnTo>
                    <a:pt x="377" y="426"/>
                  </a:lnTo>
                  <a:lnTo>
                    <a:pt x="383" y="476"/>
                  </a:lnTo>
                  <a:lnTo>
                    <a:pt x="386" y="519"/>
                  </a:lnTo>
                  <a:lnTo>
                    <a:pt x="392" y="563"/>
                  </a:lnTo>
                  <a:lnTo>
                    <a:pt x="398" y="604"/>
                  </a:lnTo>
                  <a:lnTo>
                    <a:pt x="404" y="641"/>
                  </a:lnTo>
                  <a:lnTo>
                    <a:pt x="406" y="673"/>
                  </a:lnTo>
                  <a:lnTo>
                    <a:pt x="412" y="702"/>
                  </a:lnTo>
                  <a:lnTo>
                    <a:pt x="418" y="726"/>
                  </a:lnTo>
                  <a:lnTo>
                    <a:pt x="424" y="743"/>
                  </a:lnTo>
                  <a:lnTo>
                    <a:pt x="427" y="755"/>
                  </a:lnTo>
                  <a:lnTo>
                    <a:pt x="433" y="760"/>
                  </a:lnTo>
                  <a:lnTo>
                    <a:pt x="438" y="760"/>
                  </a:lnTo>
                  <a:lnTo>
                    <a:pt x="444" y="755"/>
                  </a:lnTo>
                  <a:lnTo>
                    <a:pt x="447" y="743"/>
                  </a:lnTo>
                  <a:lnTo>
                    <a:pt x="453" y="726"/>
                  </a:lnTo>
                  <a:lnTo>
                    <a:pt x="459" y="702"/>
                  </a:lnTo>
                  <a:lnTo>
                    <a:pt x="464" y="673"/>
                  </a:lnTo>
                  <a:lnTo>
                    <a:pt x="467" y="641"/>
                  </a:lnTo>
                  <a:lnTo>
                    <a:pt x="473" y="604"/>
                  </a:lnTo>
                  <a:lnTo>
                    <a:pt x="479" y="563"/>
                  </a:lnTo>
                  <a:lnTo>
                    <a:pt x="485" y="519"/>
                  </a:lnTo>
                  <a:lnTo>
                    <a:pt x="488" y="476"/>
                  </a:lnTo>
                  <a:lnTo>
                    <a:pt x="493" y="426"/>
                  </a:lnTo>
                  <a:lnTo>
                    <a:pt x="499" y="380"/>
                  </a:lnTo>
                  <a:lnTo>
                    <a:pt x="505" y="334"/>
                  </a:lnTo>
                  <a:lnTo>
                    <a:pt x="508" y="284"/>
                  </a:lnTo>
                  <a:lnTo>
                    <a:pt x="514" y="241"/>
                  </a:lnTo>
                  <a:lnTo>
                    <a:pt x="520" y="197"/>
                  </a:lnTo>
                  <a:lnTo>
                    <a:pt x="525" y="156"/>
                  </a:lnTo>
                  <a:lnTo>
                    <a:pt x="528" y="119"/>
                  </a:lnTo>
                  <a:lnTo>
                    <a:pt x="534" y="87"/>
                  </a:lnTo>
                  <a:lnTo>
                    <a:pt x="540" y="58"/>
                  </a:lnTo>
                  <a:lnTo>
                    <a:pt x="546" y="35"/>
                  </a:lnTo>
                  <a:lnTo>
                    <a:pt x="549" y="17"/>
                  </a:lnTo>
                  <a:lnTo>
                    <a:pt x="554" y="5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69" y="5"/>
                  </a:lnTo>
                  <a:lnTo>
                    <a:pt x="575" y="17"/>
                  </a:lnTo>
                  <a:lnTo>
                    <a:pt x="580" y="35"/>
                  </a:lnTo>
                  <a:lnTo>
                    <a:pt x="586" y="58"/>
                  </a:lnTo>
                  <a:lnTo>
                    <a:pt x="589" y="87"/>
                  </a:lnTo>
                  <a:lnTo>
                    <a:pt x="595" y="119"/>
                  </a:lnTo>
                  <a:lnTo>
                    <a:pt x="601" y="156"/>
                  </a:lnTo>
                  <a:lnTo>
                    <a:pt x="607" y="197"/>
                  </a:lnTo>
                  <a:lnTo>
                    <a:pt x="609" y="241"/>
                  </a:lnTo>
                  <a:lnTo>
                    <a:pt x="615" y="284"/>
                  </a:lnTo>
                  <a:lnTo>
                    <a:pt x="621" y="334"/>
                  </a:lnTo>
                  <a:lnTo>
                    <a:pt x="627" y="380"/>
                  </a:lnTo>
                  <a:lnTo>
                    <a:pt x="630" y="4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69" name="Group 86"/>
          <p:cNvGrpSpPr>
            <a:grpSpLocks noChangeAspect="1"/>
          </p:cNvGrpSpPr>
          <p:nvPr/>
        </p:nvGrpSpPr>
        <p:grpSpPr>
          <a:xfrm>
            <a:off x="395536" y="1268760"/>
            <a:ext cx="7272808" cy="2520280"/>
            <a:chOff x="4733926" y="1731963"/>
            <a:chExt cx="2957512" cy="3562350"/>
          </a:xfrm>
        </p:grpSpPr>
        <p:sp>
          <p:nvSpPr>
            <p:cNvPr id="770" name="Rectangle 204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" name="Rectangle 205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" name="Line 206"/>
            <p:cNvSpPr>
              <a:spLocks noChangeShapeType="1"/>
            </p:cNvSpPr>
            <p:nvPr/>
          </p:nvSpPr>
          <p:spPr bwMode="auto">
            <a:xfrm>
              <a:off x="5089525" y="4924425"/>
              <a:ext cx="24590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3" name="Line 207"/>
            <p:cNvSpPr>
              <a:spLocks noChangeShapeType="1"/>
            </p:cNvSpPr>
            <p:nvPr/>
          </p:nvSpPr>
          <p:spPr bwMode="auto">
            <a:xfrm flipV="1">
              <a:off x="5089525" y="1803400"/>
              <a:ext cx="1587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4" name="Line 208"/>
            <p:cNvSpPr>
              <a:spLocks noChangeShapeType="1"/>
            </p:cNvSpPr>
            <p:nvPr/>
          </p:nvSpPr>
          <p:spPr bwMode="auto">
            <a:xfrm flipV="1">
              <a:off x="508952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5" name="Rectangle 209"/>
            <p:cNvSpPr>
              <a:spLocks noChangeArrowheads="1"/>
            </p:cNvSpPr>
            <p:nvPr/>
          </p:nvSpPr>
          <p:spPr bwMode="auto">
            <a:xfrm>
              <a:off x="4970463" y="4956175"/>
              <a:ext cx="26828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6" name="Line 210"/>
            <p:cNvSpPr>
              <a:spLocks noChangeShapeType="1"/>
            </p:cNvSpPr>
            <p:nvPr/>
          </p:nvSpPr>
          <p:spPr bwMode="auto">
            <a:xfrm flipV="1">
              <a:off x="5499100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7" name="Rectangle 211"/>
            <p:cNvSpPr>
              <a:spLocks noChangeArrowheads="1"/>
            </p:cNvSpPr>
            <p:nvPr/>
          </p:nvSpPr>
          <p:spPr bwMode="auto">
            <a:xfrm>
              <a:off x="5467350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" name="Line 212"/>
            <p:cNvSpPr>
              <a:spLocks noChangeShapeType="1"/>
            </p:cNvSpPr>
            <p:nvPr/>
          </p:nvSpPr>
          <p:spPr bwMode="auto">
            <a:xfrm flipV="1">
              <a:off x="590867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9" name="Rectangle 213"/>
            <p:cNvSpPr>
              <a:spLocks noChangeArrowheads="1"/>
            </p:cNvSpPr>
            <p:nvPr/>
          </p:nvSpPr>
          <p:spPr bwMode="auto">
            <a:xfrm>
              <a:off x="582295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0" name="Line 214"/>
            <p:cNvSpPr>
              <a:spLocks noChangeShapeType="1"/>
            </p:cNvSpPr>
            <p:nvPr/>
          </p:nvSpPr>
          <p:spPr bwMode="auto">
            <a:xfrm flipV="1">
              <a:off x="631983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1" name="Rectangle 215"/>
            <p:cNvSpPr>
              <a:spLocks noChangeArrowheads="1"/>
            </p:cNvSpPr>
            <p:nvPr/>
          </p:nvSpPr>
          <p:spPr bwMode="auto">
            <a:xfrm>
              <a:off x="628808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2" name="Line 216"/>
            <p:cNvSpPr>
              <a:spLocks noChangeShapeType="1"/>
            </p:cNvSpPr>
            <p:nvPr/>
          </p:nvSpPr>
          <p:spPr bwMode="auto">
            <a:xfrm flipV="1">
              <a:off x="672941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" name="Rectangle 217"/>
            <p:cNvSpPr>
              <a:spLocks noChangeArrowheads="1"/>
            </p:cNvSpPr>
            <p:nvPr/>
          </p:nvSpPr>
          <p:spPr bwMode="auto">
            <a:xfrm>
              <a:off x="664210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4" name="Line 218"/>
            <p:cNvSpPr>
              <a:spLocks noChangeShapeType="1"/>
            </p:cNvSpPr>
            <p:nvPr/>
          </p:nvSpPr>
          <p:spPr bwMode="auto">
            <a:xfrm flipV="1">
              <a:off x="713898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5" name="Rectangle 219"/>
            <p:cNvSpPr>
              <a:spLocks noChangeArrowheads="1"/>
            </p:cNvSpPr>
            <p:nvPr/>
          </p:nvSpPr>
          <p:spPr bwMode="auto">
            <a:xfrm>
              <a:off x="710723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6" name="Line 220"/>
            <p:cNvSpPr>
              <a:spLocks noChangeShapeType="1"/>
            </p:cNvSpPr>
            <p:nvPr/>
          </p:nvSpPr>
          <p:spPr bwMode="auto">
            <a:xfrm flipV="1">
              <a:off x="754856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7" name="Rectangle 221"/>
            <p:cNvSpPr>
              <a:spLocks noChangeArrowheads="1"/>
            </p:cNvSpPr>
            <p:nvPr/>
          </p:nvSpPr>
          <p:spPr bwMode="auto">
            <a:xfrm>
              <a:off x="7462838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" name="Line 222"/>
            <p:cNvSpPr>
              <a:spLocks noChangeShapeType="1"/>
            </p:cNvSpPr>
            <p:nvPr/>
          </p:nvSpPr>
          <p:spPr bwMode="auto">
            <a:xfrm>
              <a:off x="5089525" y="49244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9" name="Rectangle 223"/>
            <p:cNvSpPr>
              <a:spLocks noChangeArrowheads="1"/>
            </p:cNvSpPr>
            <p:nvPr/>
          </p:nvSpPr>
          <p:spPr bwMode="auto">
            <a:xfrm>
              <a:off x="4938713" y="48529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0" name="Line 224"/>
            <p:cNvSpPr>
              <a:spLocks noChangeShapeType="1"/>
            </p:cNvSpPr>
            <p:nvPr/>
          </p:nvSpPr>
          <p:spPr bwMode="auto">
            <a:xfrm>
              <a:off x="5089525" y="46402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1" name="Rectangle 225"/>
            <p:cNvSpPr>
              <a:spLocks noChangeArrowheads="1"/>
            </p:cNvSpPr>
            <p:nvPr/>
          </p:nvSpPr>
          <p:spPr bwMode="auto">
            <a:xfrm>
              <a:off x="4938713" y="45688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2" name="Line 226"/>
            <p:cNvSpPr>
              <a:spLocks noChangeShapeType="1"/>
            </p:cNvSpPr>
            <p:nvPr/>
          </p:nvSpPr>
          <p:spPr bwMode="auto">
            <a:xfrm>
              <a:off x="5089525" y="43561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3" name="Rectangle 227"/>
            <p:cNvSpPr>
              <a:spLocks noChangeArrowheads="1"/>
            </p:cNvSpPr>
            <p:nvPr/>
          </p:nvSpPr>
          <p:spPr bwMode="auto">
            <a:xfrm>
              <a:off x="4938713" y="4286250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4" name="Line 228"/>
            <p:cNvSpPr>
              <a:spLocks noChangeShapeType="1"/>
            </p:cNvSpPr>
            <p:nvPr/>
          </p:nvSpPr>
          <p:spPr bwMode="auto">
            <a:xfrm>
              <a:off x="5089525" y="40735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5" name="Rectangle 229"/>
            <p:cNvSpPr>
              <a:spLocks noChangeArrowheads="1"/>
            </p:cNvSpPr>
            <p:nvPr/>
          </p:nvSpPr>
          <p:spPr bwMode="auto">
            <a:xfrm>
              <a:off x="4938713" y="40020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6" name="Line 230"/>
            <p:cNvSpPr>
              <a:spLocks noChangeShapeType="1"/>
            </p:cNvSpPr>
            <p:nvPr/>
          </p:nvSpPr>
          <p:spPr bwMode="auto">
            <a:xfrm>
              <a:off x="5089525" y="37893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7" name="Rectangle 231"/>
            <p:cNvSpPr>
              <a:spLocks noChangeArrowheads="1"/>
            </p:cNvSpPr>
            <p:nvPr/>
          </p:nvSpPr>
          <p:spPr bwMode="auto">
            <a:xfrm>
              <a:off x="4938713" y="37179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" name="Line 232"/>
            <p:cNvSpPr>
              <a:spLocks noChangeShapeType="1"/>
            </p:cNvSpPr>
            <p:nvPr/>
          </p:nvSpPr>
          <p:spPr bwMode="auto">
            <a:xfrm>
              <a:off x="5089525" y="35052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9" name="Rectangle 233"/>
            <p:cNvSpPr>
              <a:spLocks noChangeArrowheads="1"/>
            </p:cNvSpPr>
            <p:nvPr/>
          </p:nvSpPr>
          <p:spPr bwMode="auto">
            <a:xfrm>
              <a:off x="4978400" y="34337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0" name="Line 234"/>
            <p:cNvSpPr>
              <a:spLocks noChangeShapeType="1"/>
            </p:cNvSpPr>
            <p:nvPr/>
          </p:nvSpPr>
          <p:spPr bwMode="auto">
            <a:xfrm>
              <a:off x="5089525" y="32210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1" name="Rectangle 235"/>
            <p:cNvSpPr>
              <a:spLocks noChangeArrowheads="1"/>
            </p:cNvSpPr>
            <p:nvPr/>
          </p:nvSpPr>
          <p:spPr bwMode="auto">
            <a:xfrm>
              <a:off x="4978400" y="31511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2" name="Line 236"/>
            <p:cNvSpPr>
              <a:spLocks noChangeShapeType="1"/>
            </p:cNvSpPr>
            <p:nvPr/>
          </p:nvSpPr>
          <p:spPr bwMode="auto">
            <a:xfrm>
              <a:off x="5089525" y="29384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3" name="Rectangle 237"/>
            <p:cNvSpPr>
              <a:spLocks noChangeArrowheads="1"/>
            </p:cNvSpPr>
            <p:nvPr/>
          </p:nvSpPr>
          <p:spPr bwMode="auto">
            <a:xfrm>
              <a:off x="4978400" y="28670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4" name="Line 238"/>
            <p:cNvSpPr>
              <a:spLocks noChangeShapeType="1"/>
            </p:cNvSpPr>
            <p:nvPr/>
          </p:nvSpPr>
          <p:spPr bwMode="auto">
            <a:xfrm>
              <a:off x="5089525" y="26543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5" name="Rectangle 239"/>
            <p:cNvSpPr>
              <a:spLocks noChangeArrowheads="1"/>
            </p:cNvSpPr>
            <p:nvPr/>
          </p:nvSpPr>
          <p:spPr bwMode="auto">
            <a:xfrm>
              <a:off x="4978400" y="25828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6" name="Line 240"/>
            <p:cNvSpPr>
              <a:spLocks noChangeShapeType="1"/>
            </p:cNvSpPr>
            <p:nvPr/>
          </p:nvSpPr>
          <p:spPr bwMode="auto">
            <a:xfrm>
              <a:off x="5089525" y="23701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7" name="Rectangle 241"/>
            <p:cNvSpPr>
              <a:spLocks noChangeArrowheads="1"/>
            </p:cNvSpPr>
            <p:nvPr/>
          </p:nvSpPr>
          <p:spPr bwMode="auto">
            <a:xfrm>
              <a:off x="4978400" y="23002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8" name="Line 242"/>
            <p:cNvSpPr>
              <a:spLocks noChangeShapeType="1"/>
            </p:cNvSpPr>
            <p:nvPr/>
          </p:nvSpPr>
          <p:spPr bwMode="auto">
            <a:xfrm>
              <a:off x="5089525" y="208597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9" name="Rectangle 243"/>
            <p:cNvSpPr>
              <a:spLocks noChangeArrowheads="1"/>
            </p:cNvSpPr>
            <p:nvPr/>
          </p:nvSpPr>
          <p:spPr bwMode="auto">
            <a:xfrm>
              <a:off x="4978400" y="20161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0" name="Line 244"/>
            <p:cNvSpPr>
              <a:spLocks noChangeShapeType="1"/>
            </p:cNvSpPr>
            <p:nvPr/>
          </p:nvSpPr>
          <p:spPr bwMode="auto">
            <a:xfrm>
              <a:off x="5089525" y="18034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" name="Rectangle 245"/>
            <p:cNvSpPr>
              <a:spLocks noChangeArrowheads="1"/>
            </p:cNvSpPr>
            <p:nvPr/>
          </p:nvSpPr>
          <p:spPr bwMode="auto">
            <a:xfrm>
              <a:off x="4978400" y="17319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2" name="Freeform 246"/>
            <p:cNvSpPr>
              <a:spLocks/>
            </p:cNvSpPr>
            <p:nvPr/>
          </p:nvSpPr>
          <p:spPr bwMode="auto">
            <a:xfrm>
              <a:off x="5089525" y="2717800"/>
              <a:ext cx="465137" cy="1552575"/>
            </a:xfrm>
            <a:custGeom>
              <a:avLst/>
              <a:gdLst/>
              <a:ahLst/>
              <a:cxnLst>
                <a:cxn ang="0">
                  <a:pos x="5" y="516"/>
                </a:cxn>
                <a:cxn ang="0">
                  <a:pos x="10" y="327"/>
                </a:cxn>
                <a:cxn ang="0">
                  <a:pos x="20" y="164"/>
                </a:cxn>
                <a:cxn ang="0">
                  <a:pos x="25" y="521"/>
                </a:cxn>
                <a:cxn ang="0">
                  <a:pos x="35" y="437"/>
                </a:cxn>
                <a:cxn ang="0">
                  <a:pos x="40" y="581"/>
                </a:cxn>
                <a:cxn ang="0">
                  <a:pos x="45" y="938"/>
                </a:cxn>
                <a:cxn ang="0">
                  <a:pos x="54" y="322"/>
                </a:cxn>
                <a:cxn ang="0">
                  <a:pos x="59" y="645"/>
                </a:cxn>
                <a:cxn ang="0">
                  <a:pos x="64" y="536"/>
                </a:cxn>
                <a:cxn ang="0">
                  <a:pos x="74" y="10"/>
                </a:cxn>
                <a:cxn ang="0">
                  <a:pos x="79" y="486"/>
                </a:cxn>
                <a:cxn ang="0">
                  <a:pos x="89" y="417"/>
                </a:cxn>
                <a:cxn ang="0">
                  <a:pos x="94" y="228"/>
                </a:cxn>
                <a:cxn ang="0">
                  <a:pos x="104" y="893"/>
                </a:cxn>
                <a:cxn ang="0">
                  <a:pos x="109" y="566"/>
                </a:cxn>
                <a:cxn ang="0">
                  <a:pos x="119" y="531"/>
                </a:cxn>
                <a:cxn ang="0">
                  <a:pos x="124" y="630"/>
                </a:cxn>
                <a:cxn ang="0">
                  <a:pos x="129" y="521"/>
                </a:cxn>
                <a:cxn ang="0">
                  <a:pos x="134" y="248"/>
                </a:cxn>
                <a:cxn ang="0">
                  <a:pos x="144" y="208"/>
                </a:cxn>
                <a:cxn ang="0">
                  <a:pos x="149" y="630"/>
                </a:cxn>
                <a:cxn ang="0">
                  <a:pos x="159" y="144"/>
                </a:cxn>
                <a:cxn ang="0">
                  <a:pos x="164" y="610"/>
                </a:cxn>
                <a:cxn ang="0">
                  <a:pos x="174" y="839"/>
                </a:cxn>
                <a:cxn ang="0">
                  <a:pos x="179" y="337"/>
                </a:cxn>
                <a:cxn ang="0">
                  <a:pos x="189" y="660"/>
                </a:cxn>
                <a:cxn ang="0">
                  <a:pos x="194" y="556"/>
                </a:cxn>
                <a:cxn ang="0">
                  <a:pos x="198" y="49"/>
                </a:cxn>
                <a:cxn ang="0">
                  <a:pos x="208" y="581"/>
                </a:cxn>
                <a:cxn ang="0">
                  <a:pos x="213" y="268"/>
                </a:cxn>
                <a:cxn ang="0">
                  <a:pos x="218" y="422"/>
                </a:cxn>
                <a:cxn ang="0">
                  <a:pos x="223" y="347"/>
                </a:cxn>
                <a:cxn ang="0">
                  <a:pos x="233" y="933"/>
                </a:cxn>
                <a:cxn ang="0">
                  <a:pos x="238" y="566"/>
                </a:cxn>
                <a:cxn ang="0">
                  <a:pos x="248" y="551"/>
                </a:cxn>
                <a:cxn ang="0">
                  <a:pos x="253" y="794"/>
                </a:cxn>
                <a:cxn ang="0">
                  <a:pos x="263" y="268"/>
                </a:cxn>
                <a:cxn ang="0">
                  <a:pos x="268" y="307"/>
                </a:cxn>
                <a:cxn ang="0">
                  <a:pos x="278" y="501"/>
                </a:cxn>
                <a:cxn ang="0">
                  <a:pos x="283" y="352"/>
                </a:cxn>
                <a:cxn ang="0">
                  <a:pos x="293" y="645"/>
                </a:cxn>
              </a:cxnLst>
              <a:rect l="0" t="0" r="r" b="b"/>
              <a:pathLst>
                <a:path w="293" h="978">
                  <a:moveTo>
                    <a:pt x="0" y="496"/>
                  </a:moveTo>
                  <a:lnTo>
                    <a:pt x="0" y="730"/>
                  </a:lnTo>
                  <a:lnTo>
                    <a:pt x="5" y="516"/>
                  </a:lnTo>
                  <a:lnTo>
                    <a:pt x="5" y="293"/>
                  </a:lnTo>
                  <a:lnTo>
                    <a:pt x="10" y="238"/>
                  </a:lnTo>
                  <a:lnTo>
                    <a:pt x="10" y="327"/>
                  </a:lnTo>
                  <a:lnTo>
                    <a:pt x="15" y="213"/>
                  </a:lnTo>
                  <a:lnTo>
                    <a:pt x="15" y="94"/>
                  </a:lnTo>
                  <a:lnTo>
                    <a:pt x="20" y="164"/>
                  </a:lnTo>
                  <a:lnTo>
                    <a:pt x="20" y="695"/>
                  </a:lnTo>
                  <a:lnTo>
                    <a:pt x="25" y="725"/>
                  </a:lnTo>
                  <a:lnTo>
                    <a:pt x="25" y="521"/>
                  </a:lnTo>
                  <a:lnTo>
                    <a:pt x="30" y="303"/>
                  </a:lnTo>
                  <a:lnTo>
                    <a:pt x="30" y="278"/>
                  </a:lnTo>
                  <a:lnTo>
                    <a:pt x="35" y="437"/>
                  </a:lnTo>
                  <a:lnTo>
                    <a:pt x="35" y="586"/>
                  </a:lnTo>
                  <a:lnTo>
                    <a:pt x="40" y="526"/>
                  </a:lnTo>
                  <a:lnTo>
                    <a:pt x="40" y="581"/>
                  </a:lnTo>
                  <a:lnTo>
                    <a:pt x="45" y="789"/>
                  </a:lnTo>
                  <a:lnTo>
                    <a:pt x="45" y="978"/>
                  </a:lnTo>
                  <a:lnTo>
                    <a:pt x="45" y="938"/>
                  </a:lnTo>
                  <a:lnTo>
                    <a:pt x="49" y="665"/>
                  </a:lnTo>
                  <a:lnTo>
                    <a:pt x="49" y="382"/>
                  </a:lnTo>
                  <a:lnTo>
                    <a:pt x="54" y="322"/>
                  </a:lnTo>
                  <a:lnTo>
                    <a:pt x="54" y="476"/>
                  </a:lnTo>
                  <a:lnTo>
                    <a:pt x="59" y="640"/>
                  </a:lnTo>
                  <a:lnTo>
                    <a:pt x="59" y="645"/>
                  </a:lnTo>
                  <a:lnTo>
                    <a:pt x="59" y="521"/>
                  </a:lnTo>
                  <a:lnTo>
                    <a:pt x="64" y="456"/>
                  </a:lnTo>
                  <a:lnTo>
                    <a:pt x="64" y="536"/>
                  </a:lnTo>
                  <a:lnTo>
                    <a:pt x="69" y="625"/>
                  </a:lnTo>
                  <a:lnTo>
                    <a:pt x="69" y="263"/>
                  </a:lnTo>
                  <a:lnTo>
                    <a:pt x="74" y="10"/>
                  </a:lnTo>
                  <a:lnTo>
                    <a:pt x="74" y="0"/>
                  </a:lnTo>
                  <a:lnTo>
                    <a:pt x="79" y="233"/>
                  </a:lnTo>
                  <a:lnTo>
                    <a:pt x="79" y="486"/>
                  </a:lnTo>
                  <a:lnTo>
                    <a:pt x="84" y="556"/>
                  </a:lnTo>
                  <a:lnTo>
                    <a:pt x="84" y="362"/>
                  </a:lnTo>
                  <a:lnTo>
                    <a:pt x="89" y="417"/>
                  </a:lnTo>
                  <a:lnTo>
                    <a:pt x="89" y="531"/>
                  </a:lnTo>
                  <a:lnTo>
                    <a:pt x="94" y="531"/>
                  </a:lnTo>
                  <a:lnTo>
                    <a:pt x="94" y="228"/>
                  </a:lnTo>
                  <a:lnTo>
                    <a:pt x="99" y="303"/>
                  </a:lnTo>
                  <a:lnTo>
                    <a:pt x="99" y="600"/>
                  </a:lnTo>
                  <a:lnTo>
                    <a:pt x="104" y="893"/>
                  </a:lnTo>
                  <a:lnTo>
                    <a:pt x="104" y="953"/>
                  </a:lnTo>
                  <a:lnTo>
                    <a:pt x="109" y="789"/>
                  </a:lnTo>
                  <a:lnTo>
                    <a:pt x="109" y="566"/>
                  </a:lnTo>
                  <a:lnTo>
                    <a:pt x="114" y="645"/>
                  </a:lnTo>
                  <a:lnTo>
                    <a:pt x="114" y="660"/>
                  </a:lnTo>
                  <a:lnTo>
                    <a:pt x="119" y="531"/>
                  </a:lnTo>
                  <a:lnTo>
                    <a:pt x="119" y="382"/>
                  </a:lnTo>
                  <a:lnTo>
                    <a:pt x="119" y="412"/>
                  </a:lnTo>
                  <a:lnTo>
                    <a:pt x="124" y="630"/>
                  </a:lnTo>
                  <a:lnTo>
                    <a:pt x="124" y="834"/>
                  </a:lnTo>
                  <a:lnTo>
                    <a:pt x="129" y="799"/>
                  </a:lnTo>
                  <a:lnTo>
                    <a:pt x="129" y="521"/>
                  </a:lnTo>
                  <a:lnTo>
                    <a:pt x="134" y="238"/>
                  </a:lnTo>
                  <a:lnTo>
                    <a:pt x="134" y="149"/>
                  </a:lnTo>
                  <a:lnTo>
                    <a:pt x="134" y="248"/>
                  </a:lnTo>
                  <a:lnTo>
                    <a:pt x="139" y="342"/>
                  </a:lnTo>
                  <a:lnTo>
                    <a:pt x="139" y="303"/>
                  </a:lnTo>
                  <a:lnTo>
                    <a:pt x="144" y="208"/>
                  </a:lnTo>
                  <a:lnTo>
                    <a:pt x="144" y="451"/>
                  </a:lnTo>
                  <a:lnTo>
                    <a:pt x="149" y="650"/>
                  </a:lnTo>
                  <a:lnTo>
                    <a:pt x="149" y="630"/>
                  </a:lnTo>
                  <a:lnTo>
                    <a:pt x="154" y="387"/>
                  </a:lnTo>
                  <a:lnTo>
                    <a:pt x="154" y="154"/>
                  </a:lnTo>
                  <a:lnTo>
                    <a:pt x="159" y="144"/>
                  </a:lnTo>
                  <a:lnTo>
                    <a:pt x="159" y="595"/>
                  </a:lnTo>
                  <a:lnTo>
                    <a:pt x="164" y="665"/>
                  </a:lnTo>
                  <a:lnTo>
                    <a:pt x="164" y="610"/>
                  </a:lnTo>
                  <a:lnTo>
                    <a:pt x="169" y="610"/>
                  </a:lnTo>
                  <a:lnTo>
                    <a:pt x="169" y="888"/>
                  </a:lnTo>
                  <a:lnTo>
                    <a:pt x="174" y="839"/>
                  </a:lnTo>
                  <a:lnTo>
                    <a:pt x="174" y="591"/>
                  </a:lnTo>
                  <a:lnTo>
                    <a:pt x="179" y="347"/>
                  </a:lnTo>
                  <a:lnTo>
                    <a:pt x="179" y="337"/>
                  </a:lnTo>
                  <a:lnTo>
                    <a:pt x="184" y="556"/>
                  </a:lnTo>
                  <a:lnTo>
                    <a:pt x="184" y="814"/>
                  </a:lnTo>
                  <a:lnTo>
                    <a:pt x="189" y="660"/>
                  </a:lnTo>
                  <a:lnTo>
                    <a:pt x="189" y="511"/>
                  </a:lnTo>
                  <a:lnTo>
                    <a:pt x="194" y="506"/>
                  </a:lnTo>
                  <a:lnTo>
                    <a:pt x="194" y="556"/>
                  </a:lnTo>
                  <a:lnTo>
                    <a:pt x="194" y="486"/>
                  </a:lnTo>
                  <a:lnTo>
                    <a:pt x="198" y="258"/>
                  </a:lnTo>
                  <a:lnTo>
                    <a:pt x="198" y="49"/>
                  </a:lnTo>
                  <a:lnTo>
                    <a:pt x="203" y="69"/>
                  </a:lnTo>
                  <a:lnTo>
                    <a:pt x="203" y="322"/>
                  </a:lnTo>
                  <a:lnTo>
                    <a:pt x="208" y="581"/>
                  </a:lnTo>
                  <a:lnTo>
                    <a:pt x="208" y="625"/>
                  </a:lnTo>
                  <a:lnTo>
                    <a:pt x="208" y="447"/>
                  </a:lnTo>
                  <a:lnTo>
                    <a:pt x="213" y="268"/>
                  </a:lnTo>
                  <a:lnTo>
                    <a:pt x="213" y="253"/>
                  </a:lnTo>
                  <a:lnTo>
                    <a:pt x="218" y="362"/>
                  </a:lnTo>
                  <a:lnTo>
                    <a:pt x="218" y="422"/>
                  </a:lnTo>
                  <a:lnTo>
                    <a:pt x="218" y="342"/>
                  </a:lnTo>
                  <a:lnTo>
                    <a:pt x="223" y="253"/>
                  </a:lnTo>
                  <a:lnTo>
                    <a:pt x="223" y="347"/>
                  </a:lnTo>
                  <a:lnTo>
                    <a:pt x="228" y="635"/>
                  </a:lnTo>
                  <a:lnTo>
                    <a:pt x="228" y="903"/>
                  </a:lnTo>
                  <a:lnTo>
                    <a:pt x="233" y="933"/>
                  </a:lnTo>
                  <a:lnTo>
                    <a:pt x="233" y="486"/>
                  </a:lnTo>
                  <a:lnTo>
                    <a:pt x="238" y="442"/>
                  </a:lnTo>
                  <a:lnTo>
                    <a:pt x="238" y="566"/>
                  </a:lnTo>
                  <a:lnTo>
                    <a:pt x="243" y="680"/>
                  </a:lnTo>
                  <a:lnTo>
                    <a:pt x="243" y="541"/>
                  </a:lnTo>
                  <a:lnTo>
                    <a:pt x="248" y="551"/>
                  </a:lnTo>
                  <a:lnTo>
                    <a:pt x="248" y="720"/>
                  </a:lnTo>
                  <a:lnTo>
                    <a:pt x="253" y="874"/>
                  </a:lnTo>
                  <a:lnTo>
                    <a:pt x="253" y="794"/>
                  </a:lnTo>
                  <a:lnTo>
                    <a:pt x="258" y="496"/>
                  </a:lnTo>
                  <a:lnTo>
                    <a:pt x="258" y="114"/>
                  </a:lnTo>
                  <a:lnTo>
                    <a:pt x="263" y="268"/>
                  </a:lnTo>
                  <a:lnTo>
                    <a:pt x="263" y="437"/>
                  </a:lnTo>
                  <a:lnTo>
                    <a:pt x="268" y="447"/>
                  </a:lnTo>
                  <a:lnTo>
                    <a:pt x="268" y="307"/>
                  </a:lnTo>
                  <a:lnTo>
                    <a:pt x="273" y="422"/>
                  </a:lnTo>
                  <a:lnTo>
                    <a:pt x="273" y="546"/>
                  </a:lnTo>
                  <a:lnTo>
                    <a:pt x="278" y="501"/>
                  </a:lnTo>
                  <a:lnTo>
                    <a:pt x="278" y="54"/>
                  </a:lnTo>
                  <a:lnTo>
                    <a:pt x="283" y="84"/>
                  </a:lnTo>
                  <a:lnTo>
                    <a:pt x="283" y="352"/>
                  </a:lnTo>
                  <a:lnTo>
                    <a:pt x="288" y="640"/>
                  </a:lnTo>
                  <a:lnTo>
                    <a:pt x="288" y="734"/>
                  </a:lnTo>
                  <a:lnTo>
                    <a:pt x="293" y="645"/>
                  </a:lnTo>
                  <a:lnTo>
                    <a:pt x="293" y="566"/>
                  </a:lnTo>
                  <a:lnTo>
                    <a:pt x="293" y="6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" name="Freeform 247"/>
            <p:cNvSpPr>
              <a:spLocks/>
            </p:cNvSpPr>
            <p:nvPr/>
          </p:nvSpPr>
          <p:spPr bwMode="auto">
            <a:xfrm>
              <a:off x="5554663" y="2441575"/>
              <a:ext cx="473075" cy="2119313"/>
            </a:xfrm>
            <a:custGeom>
              <a:avLst/>
              <a:gdLst/>
              <a:ahLst/>
              <a:cxnLst>
                <a:cxn ang="0">
                  <a:pos x="5" y="894"/>
                </a:cxn>
                <a:cxn ang="0">
                  <a:pos x="10" y="581"/>
                </a:cxn>
                <a:cxn ang="0">
                  <a:pos x="20" y="1112"/>
                </a:cxn>
                <a:cxn ang="0">
                  <a:pos x="25" y="606"/>
                </a:cxn>
                <a:cxn ang="0">
                  <a:pos x="30" y="501"/>
                </a:cxn>
                <a:cxn ang="0">
                  <a:pos x="40" y="824"/>
                </a:cxn>
                <a:cxn ang="0">
                  <a:pos x="45" y="323"/>
                </a:cxn>
                <a:cxn ang="0">
                  <a:pos x="54" y="551"/>
                </a:cxn>
                <a:cxn ang="0">
                  <a:pos x="59" y="1018"/>
                </a:cxn>
                <a:cxn ang="0">
                  <a:pos x="69" y="531"/>
                </a:cxn>
                <a:cxn ang="0">
                  <a:pos x="74" y="953"/>
                </a:cxn>
                <a:cxn ang="0">
                  <a:pos x="84" y="913"/>
                </a:cxn>
                <a:cxn ang="0">
                  <a:pos x="89" y="640"/>
                </a:cxn>
                <a:cxn ang="0">
                  <a:pos x="94" y="531"/>
                </a:cxn>
                <a:cxn ang="0">
                  <a:pos x="99" y="630"/>
                </a:cxn>
                <a:cxn ang="0">
                  <a:pos x="109" y="596"/>
                </a:cxn>
                <a:cxn ang="0">
                  <a:pos x="114" y="268"/>
                </a:cxn>
                <a:cxn ang="0">
                  <a:pos x="124" y="894"/>
                </a:cxn>
                <a:cxn ang="0">
                  <a:pos x="129" y="844"/>
                </a:cxn>
                <a:cxn ang="0">
                  <a:pos x="139" y="849"/>
                </a:cxn>
                <a:cxn ang="0">
                  <a:pos x="144" y="1316"/>
                </a:cxn>
                <a:cxn ang="0">
                  <a:pos x="154" y="685"/>
                </a:cxn>
                <a:cxn ang="0">
                  <a:pos x="159" y="442"/>
                </a:cxn>
                <a:cxn ang="0">
                  <a:pos x="169" y="625"/>
                </a:cxn>
                <a:cxn ang="0">
                  <a:pos x="174" y="5"/>
                </a:cxn>
                <a:cxn ang="0">
                  <a:pos x="179" y="496"/>
                </a:cxn>
                <a:cxn ang="0">
                  <a:pos x="189" y="869"/>
                </a:cxn>
                <a:cxn ang="0">
                  <a:pos x="193" y="526"/>
                </a:cxn>
                <a:cxn ang="0">
                  <a:pos x="203" y="1241"/>
                </a:cxn>
                <a:cxn ang="0">
                  <a:pos x="208" y="1072"/>
                </a:cxn>
                <a:cxn ang="0">
                  <a:pos x="218" y="501"/>
                </a:cxn>
                <a:cxn ang="0">
                  <a:pos x="223" y="864"/>
                </a:cxn>
                <a:cxn ang="0">
                  <a:pos x="228" y="338"/>
                </a:cxn>
                <a:cxn ang="0">
                  <a:pos x="238" y="208"/>
                </a:cxn>
                <a:cxn ang="0">
                  <a:pos x="243" y="750"/>
                </a:cxn>
                <a:cxn ang="0">
                  <a:pos x="253" y="452"/>
                </a:cxn>
                <a:cxn ang="0">
                  <a:pos x="258" y="874"/>
                </a:cxn>
                <a:cxn ang="0">
                  <a:pos x="268" y="1137"/>
                </a:cxn>
                <a:cxn ang="0">
                  <a:pos x="273" y="1008"/>
                </a:cxn>
                <a:cxn ang="0">
                  <a:pos x="278" y="760"/>
                </a:cxn>
                <a:cxn ang="0">
                  <a:pos x="288" y="606"/>
                </a:cxn>
                <a:cxn ang="0">
                  <a:pos x="293" y="293"/>
                </a:cxn>
              </a:cxnLst>
              <a:rect l="0" t="0" r="r" b="b"/>
              <a:pathLst>
                <a:path w="298" h="1335">
                  <a:moveTo>
                    <a:pt x="0" y="799"/>
                  </a:moveTo>
                  <a:lnTo>
                    <a:pt x="5" y="908"/>
                  </a:lnTo>
                  <a:lnTo>
                    <a:pt x="5" y="894"/>
                  </a:lnTo>
                  <a:lnTo>
                    <a:pt x="10" y="715"/>
                  </a:lnTo>
                  <a:lnTo>
                    <a:pt x="10" y="536"/>
                  </a:lnTo>
                  <a:lnTo>
                    <a:pt x="10" y="581"/>
                  </a:lnTo>
                  <a:lnTo>
                    <a:pt x="15" y="839"/>
                  </a:lnTo>
                  <a:lnTo>
                    <a:pt x="15" y="1092"/>
                  </a:lnTo>
                  <a:lnTo>
                    <a:pt x="20" y="1112"/>
                  </a:lnTo>
                  <a:lnTo>
                    <a:pt x="20" y="904"/>
                  </a:lnTo>
                  <a:lnTo>
                    <a:pt x="25" y="675"/>
                  </a:lnTo>
                  <a:lnTo>
                    <a:pt x="25" y="606"/>
                  </a:lnTo>
                  <a:lnTo>
                    <a:pt x="25" y="655"/>
                  </a:lnTo>
                  <a:lnTo>
                    <a:pt x="30" y="650"/>
                  </a:lnTo>
                  <a:lnTo>
                    <a:pt x="30" y="501"/>
                  </a:lnTo>
                  <a:lnTo>
                    <a:pt x="35" y="347"/>
                  </a:lnTo>
                  <a:lnTo>
                    <a:pt x="35" y="606"/>
                  </a:lnTo>
                  <a:lnTo>
                    <a:pt x="40" y="824"/>
                  </a:lnTo>
                  <a:lnTo>
                    <a:pt x="40" y="814"/>
                  </a:lnTo>
                  <a:lnTo>
                    <a:pt x="45" y="571"/>
                  </a:lnTo>
                  <a:lnTo>
                    <a:pt x="45" y="323"/>
                  </a:lnTo>
                  <a:lnTo>
                    <a:pt x="49" y="273"/>
                  </a:lnTo>
                  <a:lnTo>
                    <a:pt x="49" y="551"/>
                  </a:lnTo>
                  <a:lnTo>
                    <a:pt x="54" y="551"/>
                  </a:lnTo>
                  <a:lnTo>
                    <a:pt x="54" y="496"/>
                  </a:lnTo>
                  <a:lnTo>
                    <a:pt x="59" y="566"/>
                  </a:lnTo>
                  <a:lnTo>
                    <a:pt x="59" y="1018"/>
                  </a:lnTo>
                  <a:lnTo>
                    <a:pt x="64" y="1008"/>
                  </a:lnTo>
                  <a:lnTo>
                    <a:pt x="64" y="774"/>
                  </a:lnTo>
                  <a:lnTo>
                    <a:pt x="69" y="531"/>
                  </a:lnTo>
                  <a:lnTo>
                    <a:pt x="69" y="511"/>
                  </a:lnTo>
                  <a:lnTo>
                    <a:pt x="74" y="710"/>
                  </a:lnTo>
                  <a:lnTo>
                    <a:pt x="74" y="953"/>
                  </a:lnTo>
                  <a:lnTo>
                    <a:pt x="79" y="859"/>
                  </a:lnTo>
                  <a:lnTo>
                    <a:pt x="79" y="819"/>
                  </a:lnTo>
                  <a:lnTo>
                    <a:pt x="84" y="913"/>
                  </a:lnTo>
                  <a:lnTo>
                    <a:pt x="84" y="1013"/>
                  </a:lnTo>
                  <a:lnTo>
                    <a:pt x="84" y="923"/>
                  </a:lnTo>
                  <a:lnTo>
                    <a:pt x="89" y="640"/>
                  </a:lnTo>
                  <a:lnTo>
                    <a:pt x="89" y="362"/>
                  </a:lnTo>
                  <a:lnTo>
                    <a:pt x="94" y="328"/>
                  </a:lnTo>
                  <a:lnTo>
                    <a:pt x="94" y="531"/>
                  </a:lnTo>
                  <a:lnTo>
                    <a:pt x="99" y="750"/>
                  </a:lnTo>
                  <a:lnTo>
                    <a:pt x="99" y="779"/>
                  </a:lnTo>
                  <a:lnTo>
                    <a:pt x="99" y="630"/>
                  </a:lnTo>
                  <a:lnTo>
                    <a:pt x="104" y="501"/>
                  </a:lnTo>
                  <a:lnTo>
                    <a:pt x="104" y="516"/>
                  </a:lnTo>
                  <a:lnTo>
                    <a:pt x="109" y="596"/>
                  </a:lnTo>
                  <a:lnTo>
                    <a:pt x="109" y="372"/>
                  </a:lnTo>
                  <a:lnTo>
                    <a:pt x="114" y="208"/>
                  </a:lnTo>
                  <a:lnTo>
                    <a:pt x="114" y="268"/>
                  </a:lnTo>
                  <a:lnTo>
                    <a:pt x="119" y="457"/>
                  </a:lnTo>
                  <a:lnTo>
                    <a:pt x="119" y="784"/>
                  </a:lnTo>
                  <a:lnTo>
                    <a:pt x="124" y="894"/>
                  </a:lnTo>
                  <a:lnTo>
                    <a:pt x="124" y="660"/>
                  </a:lnTo>
                  <a:lnTo>
                    <a:pt x="129" y="695"/>
                  </a:lnTo>
                  <a:lnTo>
                    <a:pt x="129" y="844"/>
                  </a:lnTo>
                  <a:lnTo>
                    <a:pt x="134" y="928"/>
                  </a:lnTo>
                  <a:lnTo>
                    <a:pt x="134" y="769"/>
                  </a:lnTo>
                  <a:lnTo>
                    <a:pt x="139" y="849"/>
                  </a:lnTo>
                  <a:lnTo>
                    <a:pt x="139" y="1107"/>
                  </a:lnTo>
                  <a:lnTo>
                    <a:pt x="144" y="1335"/>
                  </a:lnTo>
                  <a:lnTo>
                    <a:pt x="144" y="1316"/>
                  </a:lnTo>
                  <a:lnTo>
                    <a:pt x="149" y="1043"/>
                  </a:lnTo>
                  <a:lnTo>
                    <a:pt x="149" y="630"/>
                  </a:lnTo>
                  <a:lnTo>
                    <a:pt x="154" y="685"/>
                  </a:lnTo>
                  <a:lnTo>
                    <a:pt x="154" y="730"/>
                  </a:lnTo>
                  <a:lnTo>
                    <a:pt x="159" y="630"/>
                  </a:lnTo>
                  <a:lnTo>
                    <a:pt x="159" y="442"/>
                  </a:lnTo>
                  <a:lnTo>
                    <a:pt x="164" y="576"/>
                  </a:lnTo>
                  <a:lnTo>
                    <a:pt x="164" y="705"/>
                  </a:lnTo>
                  <a:lnTo>
                    <a:pt x="169" y="625"/>
                  </a:lnTo>
                  <a:lnTo>
                    <a:pt x="169" y="328"/>
                  </a:lnTo>
                  <a:lnTo>
                    <a:pt x="174" y="45"/>
                  </a:lnTo>
                  <a:lnTo>
                    <a:pt x="174" y="5"/>
                  </a:lnTo>
                  <a:lnTo>
                    <a:pt x="174" y="198"/>
                  </a:lnTo>
                  <a:lnTo>
                    <a:pt x="179" y="422"/>
                  </a:lnTo>
                  <a:lnTo>
                    <a:pt x="179" y="496"/>
                  </a:lnTo>
                  <a:lnTo>
                    <a:pt x="184" y="462"/>
                  </a:lnTo>
                  <a:lnTo>
                    <a:pt x="184" y="675"/>
                  </a:lnTo>
                  <a:lnTo>
                    <a:pt x="189" y="869"/>
                  </a:lnTo>
                  <a:lnTo>
                    <a:pt x="189" y="884"/>
                  </a:lnTo>
                  <a:lnTo>
                    <a:pt x="193" y="700"/>
                  </a:lnTo>
                  <a:lnTo>
                    <a:pt x="193" y="526"/>
                  </a:lnTo>
                  <a:lnTo>
                    <a:pt x="198" y="586"/>
                  </a:lnTo>
                  <a:lnTo>
                    <a:pt x="198" y="1162"/>
                  </a:lnTo>
                  <a:lnTo>
                    <a:pt x="203" y="1241"/>
                  </a:lnTo>
                  <a:lnTo>
                    <a:pt x="203" y="1127"/>
                  </a:lnTo>
                  <a:lnTo>
                    <a:pt x="208" y="1013"/>
                  </a:lnTo>
                  <a:lnTo>
                    <a:pt x="208" y="1072"/>
                  </a:lnTo>
                  <a:lnTo>
                    <a:pt x="213" y="998"/>
                  </a:lnTo>
                  <a:lnTo>
                    <a:pt x="213" y="745"/>
                  </a:lnTo>
                  <a:lnTo>
                    <a:pt x="218" y="501"/>
                  </a:lnTo>
                  <a:lnTo>
                    <a:pt x="218" y="472"/>
                  </a:lnTo>
                  <a:lnTo>
                    <a:pt x="223" y="670"/>
                  </a:lnTo>
                  <a:lnTo>
                    <a:pt x="223" y="864"/>
                  </a:lnTo>
                  <a:lnTo>
                    <a:pt x="223" y="834"/>
                  </a:lnTo>
                  <a:lnTo>
                    <a:pt x="228" y="591"/>
                  </a:lnTo>
                  <a:lnTo>
                    <a:pt x="228" y="338"/>
                  </a:lnTo>
                  <a:lnTo>
                    <a:pt x="233" y="263"/>
                  </a:lnTo>
                  <a:lnTo>
                    <a:pt x="233" y="323"/>
                  </a:lnTo>
                  <a:lnTo>
                    <a:pt x="238" y="208"/>
                  </a:lnTo>
                  <a:lnTo>
                    <a:pt x="238" y="94"/>
                  </a:lnTo>
                  <a:lnTo>
                    <a:pt x="243" y="174"/>
                  </a:lnTo>
                  <a:lnTo>
                    <a:pt x="243" y="750"/>
                  </a:lnTo>
                  <a:lnTo>
                    <a:pt x="248" y="809"/>
                  </a:lnTo>
                  <a:lnTo>
                    <a:pt x="248" y="635"/>
                  </a:lnTo>
                  <a:lnTo>
                    <a:pt x="253" y="452"/>
                  </a:lnTo>
                  <a:lnTo>
                    <a:pt x="253" y="467"/>
                  </a:lnTo>
                  <a:lnTo>
                    <a:pt x="258" y="660"/>
                  </a:lnTo>
                  <a:lnTo>
                    <a:pt x="258" y="874"/>
                  </a:lnTo>
                  <a:lnTo>
                    <a:pt x="263" y="839"/>
                  </a:lnTo>
                  <a:lnTo>
                    <a:pt x="263" y="913"/>
                  </a:lnTo>
                  <a:lnTo>
                    <a:pt x="268" y="1137"/>
                  </a:lnTo>
                  <a:lnTo>
                    <a:pt x="268" y="1331"/>
                  </a:lnTo>
                  <a:lnTo>
                    <a:pt x="268" y="1291"/>
                  </a:lnTo>
                  <a:lnTo>
                    <a:pt x="273" y="1008"/>
                  </a:lnTo>
                  <a:lnTo>
                    <a:pt x="273" y="710"/>
                  </a:lnTo>
                  <a:lnTo>
                    <a:pt x="278" y="630"/>
                  </a:lnTo>
                  <a:lnTo>
                    <a:pt x="278" y="760"/>
                  </a:lnTo>
                  <a:lnTo>
                    <a:pt x="283" y="894"/>
                  </a:lnTo>
                  <a:lnTo>
                    <a:pt x="283" y="705"/>
                  </a:lnTo>
                  <a:lnTo>
                    <a:pt x="288" y="606"/>
                  </a:lnTo>
                  <a:lnTo>
                    <a:pt x="288" y="650"/>
                  </a:lnTo>
                  <a:lnTo>
                    <a:pt x="293" y="705"/>
                  </a:lnTo>
                  <a:lnTo>
                    <a:pt x="293" y="293"/>
                  </a:lnTo>
                  <a:lnTo>
                    <a:pt x="298" y="20"/>
                  </a:lnTo>
                  <a:lnTo>
                    <a:pt x="2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4" name="Freeform 248"/>
            <p:cNvSpPr>
              <a:spLocks/>
            </p:cNvSpPr>
            <p:nvPr/>
          </p:nvSpPr>
          <p:spPr bwMode="auto">
            <a:xfrm>
              <a:off x="6027738" y="2441575"/>
              <a:ext cx="473075" cy="1789113"/>
            </a:xfrm>
            <a:custGeom>
              <a:avLst/>
              <a:gdLst/>
              <a:ahLst/>
              <a:cxnLst>
                <a:cxn ang="0">
                  <a:pos x="5" y="486"/>
                </a:cxn>
                <a:cxn ang="0">
                  <a:pos x="15" y="491"/>
                </a:cxn>
                <a:cxn ang="0">
                  <a:pos x="20" y="442"/>
                </a:cxn>
                <a:cxn ang="0">
                  <a:pos x="30" y="1067"/>
                </a:cxn>
                <a:cxn ang="0">
                  <a:pos x="35" y="740"/>
                </a:cxn>
                <a:cxn ang="0">
                  <a:pos x="44" y="705"/>
                </a:cxn>
                <a:cxn ang="0">
                  <a:pos x="49" y="804"/>
                </a:cxn>
                <a:cxn ang="0">
                  <a:pos x="54" y="695"/>
                </a:cxn>
                <a:cxn ang="0">
                  <a:pos x="59" y="422"/>
                </a:cxn>
                <a:cxn ang="0">
                  <a:pos x="69" y="382"/>
                </a:cxn>
                <a:cxn ang="0">
                  <a:pos x="74" y="804"/>
                </a:cxn>
                <a:cxn ang="0">
                  <a:pos x="84" y="318"/>
                </a:cxn>
                <a:cxn ang="0">
                  <a:pos x="89" y="784"/>
                </a:cxn>
                <a:cxn ang="0">
                  <a:pos x="99" y="1013"/>
                </a:cxn>
                <a:cxn ang="0">
                  <a:pos x="104" y="511"/>
                </a:cxn>
                <a:cxn ang="0">
                  <a:pos x="114" y="834"/>
                </a:cxn>
                <a:cxn ang="0">
                  <a:pos x="119" y="730"/>
                </a:cxn>
                <a:cxn ang="0">
                  <a:pos x="124" y="223"/>
                </a:cxn>
                <a:cxn ang="0">
                  <a:pos x="134" y="755"/>
                </a:cxn>
                <a:cxn ang="0">
                  <a:pos x="139" y="442"/>
                </a:cxn>
                <a:cxn ang="0">
                  <a:pos x="144" y="596"/>
                </a:cxn>
                <a:cxn ang="0">
                  <a:pos x="149" y="521"/>
                </a:cxn>
                <a:cxn ang="0">
                  <a:pos x="159" y="1107"/>
                </a:cxn>
                <a:cxn ang="0">
                  <a:pos x="164" y="740"/>
                </a:cxn>
                <a:cxn ang="0">
                  <a:pos x="174" y="725"/>
                </a:cxn>
                <a:cxn ang="0">
                  <a:pos x="179" y="968"/>
                </a:cxn>
                <a:cxn ang="0">
                  <a:pos x="188" y="576"/>
                </a:cxn>
                <a:cxn ang="0">
                  <a:pos x="193" y="347"/>
                </a:cxn>
                <a:cxn ang="0">
                  <a:pos x="203" y="675"/>
                </a:cxn>
                <a:cxn ang="0">
                  <a:pos x="208" y="611"/>
                </a:cxn>
                <a:cxn ang="0">
                  <a:pos x="218" y="685"/>
                </a:cxn>
                <a:cxn ang="0">
                  <a:pos x="223" y="908"/>
                </a:cxn>
                <a:cxn ang="0">
                  <a:pos x="228" y="660"/>
                </a:cxn>
                <a:cxn ang="0">
                  <a:pos x="238" y="973"/>
                </a:cxn>
                <a:cxn ang="0">
                  <a:pos x="243" y="740"/>
                </a:cxn>
                <a:cxn ang="0">
                  <a:pos x="253" y="432"/>
                </a:cxn>
                <a:cxn ang="0">
                  <a:pos x="258" y="690"/>
                </a:cxn>
                <a:cxn ang="0">
                  <a:pos x="263" y="323"/>
                </a:cxn>
                <a:cxn ang="0">
                  <a:pos x="273" y="635"/>
                </a:cxn>
                <a:cxn ang="0">
                  <a:pos x="278" y="879"/>
                </a:cxn>
                <a:cxn ang="0">
                  <a:pos x="288" y="616"/>
                </a:cxn>
                <a:cxn ang="0">
                  <a:pos x="293" y="998"/>
                </a:cxn>
              </a:cxnLst>
              <a:rect l="0" t="0" r="r" b="b"/>
              <a:pathLst>
                <a:path w="298" h="1127">
                  <a:moveTo>
                    <a:pt x="0" y="0"/>
                  </a:moveTo>
                  <a:lnTo>
                    <a:pt x="5" y="228"/>
                  </a:lnTo>
                  <a:lnTo>
                    <a:pt x="5" y="486"/>
                  </a:lnTo>
                  <a:lnTo>
                    <a:pt x="10" y="566"/>
                  </a:lnTo>
                  <a:lnTo>
                    <a:pt x="10" y="407"/>
                  </a:lnTo>
                  <a:lnTo>
                    <a:pt x="15" y="491"/>
                  </a:lnTo>
                  <a:lnTo>
                    <a:pt x="15" y="640"/>
                  </a:lnTo>
                  <a:lnTo>
                    <a:pt x="20" y="675"/>
                  </a:lnTo>
                  <a:lnTo>
                    <a:pt x="20" y="442"/>
                  </a:lnTo>
                  <a:lnTo>
                    <a:pt x="25" y="551"/>
                  </a:lnTo>
                  <a:lnTo>
                    <a:pt x="25" y="879"/>
                  </a:lnTo>
                  <a:lnTo>
                    <a:pt x="30" y="1067"/>
                  </a:lnTo>
                  <a:lnTo>
                    <a:pt x="30" y="1127"/>
                  </a:lnTo>
                  <a:lnTo>
                    <a:pt x="35" y="963"/>
                  </a:lnTo>
                  <a:lnTo>
                    <a:pt x="35" y="740"/>
                  </a:lnTo>
                  <a:lnTo>
                    <a:pt x="40" y="819"/>
                  </a:lnTo>
                  <a:lnTo>
                    <a:pt x="40" y="834"/>
                  </a:lnTo>
                  <a:lnTo>
                    <a:pt x="44" y="705"/>
                  </a:lnTo>
                  <a:lnTo>
                    <a:pt x="44" y="556"/>
                  </a:lnTo>
                  <a:lnTo>
                    <a:pt x="44" y="586"/>
                  </a:lnTo>
                  <a:lnTo>
                    <a:pt x="49" y="804"/>
                  </a:lnTo>
                  <a:lnTo>
                    <a:pt x="49" y="1008"/>
                  </a:lnTo>
                  <a:lnTo>
                    <a:pt x="54" y="973"/>
                  </a:lnTo>
                  <a:lnTo>
                    <a:pt x="54" y="695"/>
                  </a:lnTo>
                  <a:lnTo>
                    <a:pt x="59" y="412"/>
                  </a:lnTo>
                  <a:lnTo>
                    <a:pt x="59" y="323"/>
                  </a:lnTo>
                  <a:lnTo>
                    <a:pt x="59" y="422"/>
                  </a:lnTo>
                  <a:lnTo>
                    <a:pt x="64" y="516"/>
                  </a:lnTo>
                  <a:lnTo>
                    <a:pt x="64" y="477"/>
                  </a:lnTo>
                  <a:lnTo>
                    <a:pt x="69" y="382"/>
                  </a:lnTo>
                  <a:lnTo>
                    <a:pt x="69" y="625"/>
                  </a:lnTo>
                  <a:lnTo>
                    <a:pt x="74" y="824"/>
                  </a:lnTo>
                  <a:lnTo>
                    <a:pt x="74" y="804"/>
                  </a:lnTo>
                  <a:lnTo>
                    <a:pt x="79" y="561"/>
                  </a:lnTo>
                  <a:lnTo>
                    <a:pt x="79" y="328"/>
                  </a:lnTo>
                  <a:lnTo>
                    <a:pt x="84" y="318"/>
                  </a:lnTo>
                  <a:lnTo>
                    <a:pt x="84" y="769"/>
                  </a:lnTo>
                  <a:lnTo>
                    <a:pt x="89" y="839"/>
                  </a:lnTo>
                  <a:lnTo>
                    <a:pt x="89" y="784"/>
                  </a:lnTo>
                  <a:lnTo>
                    <a:pt x="94" y="784"/>
                  </a:lnTo>
                  <a:lnTo>
                    <a:pt x="94" y="1062"/>
                  </a:lnTo>
                  <a:lnTo>
                    <a:pt x="99" y="1013"/>
                  </a:lnTo>
                  <a:lnTo>
                    <a:pt x="99" y="765"/>
                  </a:lnTo>
                  <a:lnTo>
                    <a:pt x="104" y="521"/>
                  </a:lnTo>
                  <a:lnTo>
                    <a:pt x="104" y="511"/>
                  </a:lnTo>
                  <a:lnTo>
                    <a:pt x="109" y="730"/>
                  </a:lnTo>
                  <a:lnTo>
                    <a:pt x="109" y="988"/>
                  </a:lnTo>
                  <a:lnTo>
                    <a:pt x="114" y="834"/>
                  </a:lnTo>
                  <a:lnTo>
                    <a:pt x="114" y="685"/>
                  </a:lnTo>
                  <a:lnTo>
                    <a:pt x="119" y="680"/>
                  </a:lnTo>
                  <a:lnTo>
                    <a:pt x="119" y="730"/>
                  </a:lnTo>
                  <a:lnTo>
                    <a:pt x="119" y="660"/>
                  </a:lnTo>
                  <a:lnTo>
                    <a:pt x="124" y="432"/>
                  </a:lnTo>
                  <a:lnTo>
                    <a:pt x="124" y="223"/>
                  </a:lnTo>
                  <a:lnTo>
                    <a:pt x="129" y="243"/>
                  </a:lnTo>
                  <a:lnTo>
                    <a:pt x="129" y="496"/>
                  </a:lnTo>
                  <a:lnTo>
                    <a:pt x="134" y="755"/>
                  </a:lnTo>
                  <a:lnTo>
                    <a:pt x="134" y="799"/>
                  </a:lnTo>
                  <a:lnTo>
                    <a:pt x="134" y="621"/>
                  </a:lnTo>
                  <a:lnTo>
                    <a:pt x="139" y="442"/>
                  </a:lnTo>
                  <a:lnTo>
                    <a:pt x="139" y="427"/>
                  </a:lnTo>
                  <a:lnTo>
                    <a:pt x="144" y="536"/>
                  </a:lnTo>
                  <a:lnTo>
                    <a:pt x="144" y="596"/>
                  </a:lnTo>
                  <a:lnTo>
                    <a:pt x="144" y="516"/>
                  </a:lnTo>
                  <a:lnTo>
                    <a:pt x="149" y="427"/>
                  </a:lnTo>
                  <a:lnTo>
                    <a:pt x="149" y="521"/>
                  </a:lnTo>
                  <a:lnTo>
                    <a:pt x="154" y="809"/>
                  </a:lnTo>
                  <a:lnTo>
                    <a:pt x="154" y="1077"/>
                  </a:lnTo>
                  <a:lnTo>
                    <a:pt x="159" y="1107"/>
                  </a:lnTo>
                  <a:lnTo>
                    <a:pt x="159" y="660"/>
                  </a:lnTo>
                  <a:lnTo>
                    <a:pt x="164" y="616"/>
                  </a:lnTo>
                  <a:lnTo>
                    <a:pt x="164" y="740"/>
                  </a:lnTo>
                  <a:lnTo>
                    <a:pt x="169" y="854"/>
                  </a:lnTo>
                  <a:lnTo>
                    <a:pt x="169" y="715"/>
                  </a:lnTo>
                  <a:lnTo>
                    <a:pt x="174" y="725"/>
                  </a:lnTo>
                  <a:lnTo>
                    <a:pt x="174" y="894"/>
                  </a:lnTo>
                  <a:lnTo>
                    <a:pt x="179" y="1048"/>
                  </a:lnTo>
                  <a:lnTo>
                    <a:pt x="179" y="968"/>
                  </a:lnTo>
                  <a:lnTo>
                    <a:pt x="184" y="670"/>
                  </a:lnTo>
                  <a:lnTo>
                    <a:pt x="184" y="427"/>
                  </a:lnTo>
                  <a:lnTo>
                    <a:pt x="188" y="576"/>
                  </a:lnTo>
                  <a:lnTo>
                    <a:pt x="188" y="695"/>
                  </a:lnTo>
                  <a:lnTo>
                    <a:pt x="193" y="621"/>
                  </a:lnTo>
                  <a:lnTo>
                    <a:pt x="193" y="347"/>
                  </a:lnTo>
                  <a:lnTo>
                    <a:pt x="198" y="457"/>
                  </a:lnTo>
                  <a:lnTo>
                    <a:pt x="198" y="635"/>
                  </a:lnTo>
                  <a:lnTo>
                    <a:pt x="203" y="675"/>
                  </a:lnTo>
                  <a:lnTo>
                    <a:pt x="203" y="362"/>
                  </a:lnTo>
                  <a:lnTo>
                    <a:pt x="208" y="392"/>
                  </a:lnTo>
                  <a:lnTo>
                    <a:pt x="208" y="611"/>
                  </a:lnTo>
                  <a:lnTo>
                    <a:pt x="213" y="814"/>
                  </a:lnTo>
                  <a:lnTo>
                    <a:pt x="213" y="824"/>
                  </a:lnTo>
                  <a:lnTo>
                    <a:pt x="218" y="685"/>
                  </a:lnTo>
                  <a:lnTo>
                    <a:pt x="218" y="606"/>
                  </a:lnTo>
                  <a:lnTo>
                    <a:pt x="218" y="715"/>
                  </a:lnTo>
                  <a:lnTo>
                    <a:pt x="223" y="908"/>
                  </a:lnTo>
                  <a:lnTo>
                    <a:pt x="223" y="978"/>
                  </a:lnTo>
                  <a:lnTo>
                    <a:pt x="228" y="849"/>
                  </a:lnTo>
                  <a:lnTo>
                    <a:pt x="228" y="660"/>
                  </a:lnTo>
                  <a:lnTo>
                    <a:pt x="233" y="839"/>
                  </a:lnTo>
                  <a:lnTo>
                    <a:pt x="233" y="1008"/>
                  </a:lnTo>
                  <a:lnTo>
                    <a:pt x="238" y="973"/>
                  </a:lnTo>
                  <a:lnTo>
                    <a:pt x="238" y="765"/>
                  </a:lnTo>
                  <a:lnTo>
                    <a:pt x="243" y="591"/>
                  </a:lnTo>
                  <a:lnTo>
                    <a:pt x="243" y="740"/>
                  </a:lnTo>
                  <a:lnTo>
                    <a:pt x="248" y="784"/>
                  </a:lnTo>
                  <a:lnTo>
                    <a:pt x="248" y="635"/>
                  </a:lnTo>
                  <a:lnTo>
                    <a:pt x="253" y="432"/>
                  </a:lnTo>
                  <a:lnTo>
                    <a:pt x="253" y="377"/>
                  </a:lnTo>
                  <a:lnTo>
                    <a:pt x="253" y="521"/>
                  </a:lnTo>
                  <a:lnTo>
                    <a:pt x="258" y="690"/>
                  </a:lnTo>
                  <a:lnTo>
                    <a:pt x="258" y="680"/>
                  </a:lnTo>
                  <a:lnTo>
                    <a:pt x="263" y="486"/>
                  </a:lnTo>
                  <a:lnTo>
                    <a:pt x="263" y="323"/>
                  </a:lnTo>
                  <a:lnTo>
                    <a:pt x="268" y="357"/>
                  </a:lnTo>
                  <a:lnTo>
                    <a:pt x="268" y="685"/>
                  </a:lnTo>
                  <a:lnTo>
                    <a:pt x="273" y="635"/>
                  </a:lnTo>
                  <a:lnTo>
                    <a:pt x="273" y="496"/>
                  </a:lnTo>
                  <a:lnTo>
                    <a:pt x="278" y="481"/>
                  </a:lnTo>
                  <a:lnTo>
                    <a:pt x="278" y="879"/>
                  </a:lnTo>
                  <a:lnTo>
                    <a:pt x="283" y="923"/>
                  </a:lnTo>
                  <a:lnTo>
                    <a:pt x="283" y="774"/>
                  </a:lnTo>
                  <a:lnTo>
                    <a:pt x="288" y="616"/>
                  </a:lnTo>
                  <a:lnTo>
                    <a:pt x="288" y="650"/>
                  </a:lnTo>
                  <a:lnTo>
                    <a:pt x="293" y="849"/>
                  </a:lnTo>
                  <a:lnTo>
                    <a:pt x="293" y="998"/>
                  </a:lnTo>
                  <a:lnTo>
                    <a:pt x="293" y="953"/>
                  </a:lnTo>
                  <a:lnTo>
                    <a:pt x="298" y="7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" name="Freeform 249"/>
            <p:cNvSpPr>
              <a:spLocks/>
            </p:cNvSpPr>
            <p:nvPr/>
          </p:nvSpPr>
          <p:spPr bwMode="auto">
            <a:xfrm>
              <a:off x="6500813" y="1992313"/>
              <a:ext cx="473075" cy="2916238"/>
            </a:xfrm>
            <a:custGeom>
              <a:avLst/>
              <a:gdLst/>
              <a:ahLst/>
              <a:cxnLst>
                <a:cxn ang="0">
                  <a:pos x="5" y="1057"/>
                </a:cxn>
                <a:cxn ang="0">
                  <a:pos x="10" y="1003"/>
                </a:cxn>
                <a:cxn ang="0">
                  <a:pos x="15" y="899"/>
                </a:cxn>
                <a:cxn ang="0">
                  <a:pos x="25" y="645"/>
                </a:cxn>
                <a:cxn ang="0">
                  <a:pos x="30" y="928"/>
                </a:cxn>
                <a:cxn ang="0">
                  <a:pos x="34" y="635"/>
                </a:cxn>
                <a:cxn ang="0">
                  <a:pos x="44" y="1082"/>
                </a:cxn>
                <a:cxn ang="0">
                  <a:pos x="49" y="1112"/>
                </a:cxn>
                <a:cxn ang="0">
                  <a:pos x="59" y="958"/>
                </a:cxn>
                <a:cxn ang="0">
                  <a:pos x="64" y="1301"/>
                </a:cxn>
                <a:cxn ang="0">
                  <a:pos x="74" y="1043"/>
                </a:cxn>
                <a:cxn ang="0">
                  <a:pos x="79" y="720"/>
                </a:cxn>
                <a:cxn ang="0">
                  <a:pos x="89" y="978"/>
                </a:cxn>
                <a:cxn ang="0">
                  <a:pos x="94" y="467"/>
                </a:cxn>
                <a:cxn ang="0">
                  <a:pos x="99" y="918"/>
                </a:cxn>
                <a:cxn ang="0">
                  <a:pos x="109" y="1167"/>
                </a:cxn>
                <a:cxn ang="0">
                  <a:pos x="114" y="720"/>
                </a:cxn>
                <a:cxn ang="0">
                  <a:pos x="124" y="1350"/>
                </a:cxn>
                <a:cxn ang="0">
                  <a:pos x="129" y="1206"/>
                </a:cxn>
                <a:cxn ang="0">
                  <a:pos x="139" y="715"/>
                </a:cxn>
                <a:cxn ang="0">
                  <a:pos x="144" y="1187"/>
                </a:cxn>
                <a:cxn ang="0">
                  <a:pos x="154" y="695"/>
                </a:cxn>
                <a:cxn ang="0">
                  <a:pos x="159" y="551"/>
                </a:cxn>
                <a:cxn ang="0">
                  <a:pos x="169" y="1182"/>
                </a:cxn>
                <a:cxn ang="0">
                  <a:pos x="174" y="735"/>
                </a:cxn>
                <a:cxn ang="0">
                  <a:pos x="183" y="983"/>
                </a:cxn>
                <a:cxn ang="0">
                  <a:pos x="188" y="1435"/>
                </a:cxn>
                <a:cxn ang="0">
                  <a:pos x="193" y="352"/>
                </a:cxn>
                <a:cxn ang="0">
                  <a:pos x="203" y="1628"/>
                </a:cxn>
                <a:cxn ang="0">
                  <a:pos x="208" y="794"/>
                </a:cxn>
                <a:cxn ang="0">
                  <a:pos x="213" y="789"/>
                </a:cxn>
                <a:cxn ang="0">
                  <a:pos x="223" y="755"/>
                </a:cxn>
                <a:cxn ang="0">
                  <a:pos x="228" y="283"/>
                </a:cxn>
                <a:cxn ang="0">
                  <a:pos x="238" y="1514"/>
                </a:cxn>
                <a:cxn ang="0">
                  <a:pos x="243" y="1057"/>
                </a:cxn>
                <a:cxn ang="0">
                  <a:pos x="253" y="1112"/>
                </a:cxn>
                <a:cxn ang="0">
                  <a:pos x="258" y="1360"/>
                </a:cxn>
                <a:cxn ang="0">
                  <a:pos x="263" y="357"/>
                </a:cxn>
                <a:cxn ang="0">
                  <a:pos x="273" y="1708"/>
                </a:cxn>
                <a:cxn ang="0">
                  <a:pos x="278" y="904"/>
                </a:cxn>
                <a:cxn ang="0">
                  <a:pos x="288" y="352"/>
                </a:cxn>
                <a:cxn ang="0">
                  <a:pos x="293" y="1519"/>
                </a:cxn>
              </a:cxnLst>
              <a:rect l="0" t="0" r="r" b="b"/>
              <a:pathLst>
                <a:path w="298" h="1837">
                  <a:moveTo>
                    <a:pt x="0" y="1057"/>
                  </a:moveTo>
                  <a:lnTo>
                    <a:pt x="0" y="968"/>
                  </a:lnTo>
                  <a:lnTo>
                    <a:pt x="5" y="1057"/>
                  </a:lnTo>
                  <a:lnTo>
                    <a:pt x="5" y="1211"/>
                  </a:lnTo>
                  <a:lnTo>
                    <a:pt x="5" y="1206"/>
                  </a:lnTo>
                  <a:lnTo>
                    <a:pt x="10" y="1003"/>
                  </a:lnTo>
                  <a:lnTo>
                    <a:pt x="10" y="784"/>
                  </a:lnTo>
                  <a:lnTo>
                    <a:pt x="15" y="750"/>
                  </a:lnTo>
                  <a:lnTo>
                    <a:pt x="15" y="899"/>
                  </a:lnTo>
                  <a:lnTo>
                    <a:pt x="20" y="1033"/>
                  </a:lnTo>
                  <a:lnTo>
                    <a:pt x="20" y="779"/>
                  </a:lnTo>
                  <a:lnTo>
                    <a:pt x="25" y="645"/>
                  </a:lnTo>
                  <a:lnTo>
                    <a:pt x="25" y="715"/>
                  </a:lnTo>
                  <a:lnTo>
                    <a:pt x="30" y="879"/>
                  </a:lnTo>
                  <a:lnTo>
                    <a:pt x="30" y="928"/>
                  </a:lnTo>
                  <a:lnTo>
                    <a:pt x="30" y="794"/>
                  </a:lnTo>
                  <a:lnTo>
                    <a:pt x="34" y="625"/>
                  </a:lnTo>
                  <a:lnTo>
                    <a:pt x="34" y="635"/>
                  </a:lnTo>
                  <a:lnTo>
                    <a:pt x="39" y="844"/>
                  </a:lnTo>
                  <a:lnTo>
                    <a:pt x="39" y="1057"/>
                  </a:lnTo>
                  <a:lnTo>
                    <a:pt x="44" y="1082"/>
                  </a:lnTo>
                  <a:lnTo>
                    <a:pt x="44" y="829"/>
                  </a:lnTo>
                  <a:lnTo>
                    <a:pt x="49" y="913"/>
                  </a:lnTo>
                  <a:lnTo>
                    <a:pt x="49" y="1112"/>
                  </a:lnTo>
                  <a:lnTo>
                    <a:pt x="54" y="1221"/>
                  </a:lnTo>
                  <a:lnTo>
                    <a:pt x="54" y="973"/>
                  </a:lnTo>
                  <a:lnTo>
                    <a:pt x="59" y="958"/>
                  </a:lnTo>
                  <a:lnTo>
                    <a:pt x="59" y="1127"/>
                  </a:lnTo>
                  <a:lnTo>
                    <a:pt x="64" y="1311"/>
                  </a:lnTo>
                  <a:lnTo>
                    <a:pt x="64" y="1301"/>
                  </a:lnTo>
                  <a:lnTo>
                    <a:pt x="69" y="1097"/>
                  </a:lnTo>
                  <a:lnTo>
                    <a:pt x="69" y="904"/>
                  </a:lnTo>
                  <a:lnTo>
                    <a:pt x="74" y="1043"/>
                  </a:lnTo>
                  <a:lnTo>
                    <a:pt x="74" y="1122"/>
                  </a:lnTo>
                  <a:lnTo>
                    <a:pt x="79" y="1008"/>
                  </a:lnTo>
                  <a:lnTo>
                    <a:pt x="79" y="720"/>
                  </a:lnTo>
                  <a:lnTo>
                    <a:pt x="84" y="834"/>
                  </a:lnTo>
                  <a:lnTo>
                    <a:pt x="84" y="988"/>
                  </a:lnTo>
                  <a:lnTo>
                    <a:pt x="89" y="978"/>
                  </a:lnTo>
                  <a:lnTo>
                    <a:pt x="89" y="779"/>
                  </a:lnTo>
                  <a:lnTo>
                    <a:pt x="94" y="506"/>
                  </a:lnTo>
                  <a:lnTo>
                    <a:pt x="94" y="467"/>
                  </a:lnTo>
                  <a:lnTo>
                    <a:pt x="94" y="655"/>
                  </a:lnTo>
                  <a:lnTo>
                    <a:pt x="99" y="864"/>
                  </a:lnTo>
                  <a:lnTo>
                    <a:pt x="99" y="918"/>
                  </a:lnTo>
                  <a:lnTo>
                    <a:pt x="104" y="859"/>
                  </a:lnTo>
                  <a:lnTo>
                    <a:pt x="104" y="1008"/>
                  </a:lnTo>
                  <a:lnTo>
                    <a:pt x="109" y="1167"/>
                  </a:lnTo>
                  <a:lnTo>
                    <a:pt x="109" y="1142"/>
                  </a:lnTo>
                  <a:lnTo>
                    <a:pt x="114" y="923"/>
                  </a:lnTo>
                  <a:lnTo>
                    <a:pt x="114" y="720"/>
                  </a:lnTo>
                  <a:lnTo>
                    <a:pt x="119" y="750"/>
                  </a:lnTo>
                  <a:lnTo>
                    <a:pt x="119" y="1281"/>
                  </a:lnTo>
                  <a:lnTo>
                    <a:pt x="124" y="1350"/>
                  </a:lnTo>
                  <a:lnTo>
                    <a:pt x="124" y="1231"/>
                  </a:lnTo>
                  <a:lnTo>
                    <a:pt x="129" y="1117"/>
                  </a:lnTo>
                  <a:lnTo>
                    <a:pt x="129" y="1206"/>
                  </a:lnTo>
                  <a:lnTo>
                    <a:pt x="134" y="1152"/>
                  </a:lnTo>
                  <a:lnTo>
                    <a:pt x="134" y="928"/>
                  </a:lnTo>
                  <a:lnTo>
                    <a:pt x="139" y="715"/>
                  </a:lnTo>
                  <a:lnTo>
                    <a:pt x="139" y="720"/>
                  </a:lnTo>
                  <a:lnTo>
                    <a:pt x="144" y="948"/>
                  </a:lnTo>
                  <a:lnTo>
                    <a:pt x="144" y="1187"/>
                  </a:lnTo>
                  <a:lnTo>
                    <a:pt x="149" y="973"/>
                  </a:lnTo>
                  <a:lnTo>
                    <a:pt x="149" y="750"/>
                  </a:lnTo>
                  <a:lnTo>
                    <a:pt x="154" y="695"/>
                  </a:lnTo>
                  <a:lnTo>
                    <a:pt x="154" y="784"/>
                  </a:lnTo>
                  <a:lnTo>
                    <a:pt x="159" y="670"/>
                  </a:lnTo>
                  <a:lnTo>
                    <a:pt x="159" y="551"/>
                  </a:lnTo>
                  <a:lnTo>
                    <a:pt x="164" y="621"/>
                  </a:lnTo>
                  <a:lnTo>
                    <a:pt x="164" y="1152"/>
                  </a:lnTo>
                  <a:lnTo>
                    <a:pt x="169" y="1182"/>
                  </a:lnTo>
                  <a:lnTo>
                    <a:pt x="169" y="978"/>
                  </a:lnTo>
                  <a:lnTo>
                    <a:pt x="174" y="760"/>
                  </a:lnTo>
                  <a:lnTo>
                    <a:pt x="174" y="735"/>
                  </a:lnTo>
                  <a:lnTo>
                    <a:pt x="179" y="894"/>
                  </a:lnTo>
                  <a:lnTo>
                    <a:pt x="179" y="1043"/>
                  </a:lnTo>
                  <a:lnTo>
                    <a:pt x="183" y="983"/>
                  </a:lnTo>
                  <a:lnTo>
                    <a:pt x="183" y="1038"/>
                  </a:lnTo>
                  <a:lnTo>
                    <a:pt x="188" y="1246"/>
                  </a:lnTo>
                  <a:lnTo>
                    <a:pt x="188" y="1435"/>
                  </a:lnTo>
                  <a:lnTo>
                    <a:pt x="188" y="1395"/>
                  </a:lnTo>
                  <a:lnTo>
                    <a:pt x="193" y="1122"/>
                  </a:lnTo>
                  <a:lnTo>
                    <a:pt x="193" y="352"/>
                  </a:lnTo>
                  <a:lnTo>
                    <a:pt x="198" y="362"/>
                  </a:lnTo>
                  <a:lnTo>
                    <a:pt x="198" y="1067"/>
                  </a:lnTo>
                  <a:lnTo>
                    <a:pt x="203" y="1628"/>
                  </a:lnTo>
                  <a:lnTo>
                    <a:pt x="203" y="720"/>
                  </a:lnTo>
                  <a:lnTo>
                    <a:pt x="208" y="382"/>
                  </a:lnTo>
                  <a:lnTo>
                    <a:pt x="208" y="794"/>
                  </a:lnTo>
                  <a:lnTo>
                    <a:pt x="213" y="1450"/>
                  </a:lnTo>
                  <a:lnTo>
                    <a:pt x="213" y="1509"/>
                  </a:lnTo>
                  <a:lnTo>
                    <a:pt x="213" y="789"/>
                  </a:lnTo>
                  <a:lnTo>
                    <a:pt x="218" y="15"/>
                  </a:lnTo>
                  <a:lnTo>
                    <a:pt x="218" y="0"/>
                  </a:lnTo>
                  <a:lnTo>
                    <a:pt x="223" y="755"/>
                  </a:lnTo>
                  <a:lnTo>
                    <a:pt x="223" y="1455"/>
                  </a:lnTo>
                  <a:lnTo>
                    <a:pt x="228" y="1380"/>
                  </a:lnTo>
                  <a:lnTo>
                    <a:pt x="228" y="283"/>
                  </a:lnTo>
                  <a:lnTo>
                    <a:pt x="233" y="616"/>
                  </a:lnTo>
                  <a:lnTo>
                    <a:pt x="233" y="1306"/>
                  </a:lnTo>
                  <a:lnTo>
                    <a:pt x="238" y="1514"/>
                  </a:lnTo>
                  <a:lnTo>
                    <a:pt x="238" y="268"/>
                  </a:lnTo>
                  <a:lnTo>
                    <a:pt x="243" y="273"/>
                  </a:lnTo>
                  <a:lnTo>
                    <a:pt x="243" y="1057"/>
                  </a:lnTo>
                  <a:lnTo>
                    <a:pt x="248" y="1837"/>
                  </a:lnTo>
                  <a:lnTo>
                    <a:pt x="248" y="1827"/>
                  </a:lnTo>
                  <a:lnTo>
                    <a:pt x="253" y="1112"/>
                  </a:lnTo>
                  <a:lnTo>
                    <a:pt x="253" y="531"/>
                  </a:lnTo>
                  <a:lnTo>
                    <a:pt x="253" y="710"/>
                  </a:lnTo>
                  <a:lnTo>
                    <a:pt x="258" y="1360"/>
                  </a:lnTo>
                  <a:lnTo>
                    <a:pt x="258" y="1653"/>
                  </a:lnTo>
                  <a:lnTo>
                    <a:pt x="263" y="1187"/>
                  </a:lnTo>
                  <a:lnTo>
                    <a:pt x="263" y="357"/>
                  </a:lnTo>
                  <a:lnTo>
                    <a:pt x="268" y="1018"/>
                  </a:lnTo>
                  <a:lnTo>
                    <a:pt x="268" y="1743"/>
                  </a:lnTo>
                  <a:lnTo>
                    <a:pt x="273" y="1708"/>
                  </a:lnTo>
                  <a:lnTo>
                    <a:pt x="273" y="913"/>
                  </a:lnTo>
                  <a:lnTo>
                    <a:pt x="278" y="184"/>
                  </a:lnTo>
                  <a:lnTo>
                    <a:pt x="278" y="904"/>
                  </a:lnTo>
                  <a:lnTo>
                    <a:pt x="283" y="1335"/>
                  </a:lnTo>
                  <a:lnTo>
                    <a:pt x="283" y="1018"/>
                  </a:lnTo>
                  <a:lnTo>
                    <a:pt x="288" y="352"/>
                  </a:lnTo>
                  <a:lnTo>
                    <a:pt x="288" y="179"/>
                  </a:lnTo>
                  <a:lnTo>
                    <a:pt x="288" y="774"/>
                  </a:lnTo>
                  <a:lnTo>
                    <a:pt x="293" y="1519"/>
                  </a:lnTo>
                  <a:lnTo>
                    <a:pt x="293" y="1569"/>
                  </a:lnTo>
                  <a:lnTo>
                    <a:pt x="298" y="8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" name="Freeform 250"/>
            <p:cNvSpPr>
              <a:spLocks/>
            </p:cNvSpPr>
            <p:nvPr/>
          </p:nvSpPr>
          <p:spPr bwMode="auto">
            <a:xfrm>
              <a:off x="6973888" y="2063750"/>
              <a:ext cx="473075" cy="2852738"/>
            </a:xfrm>
            <a:custGeom>
              <a:avLst/>
              <a:gdLst/>
              <a:ahLst/>
              <a:cxnLst>
                <a:cxn ang="0">
                  <a:pos x="5" y="144"/>
                </a:cxn>
                <a:cxn ang="0">
                  <a:pos x="10" y="764"/>
                </a:cxn>
                <a:cxn ang="0">
                  <a:pos x="20" y="1762"/>
                </a:cxn>
                <a:cxn ang="0">
                  <a:pos x="25" y="297"/>
                </a:cxn>
                <a:cxn ang="0">
                  <a:pos x="29" y="1593"/>
                </a:cxn>
                <a:cxn ang="0">
                  <a:pos x="39" y="655"/>
                </a:cxn>
                <a:cxn ang="0">
                  <a:pos x="44" y="49"/>
                </a:cxn>
                <a:cxn ang="0">
                  <a:pos x="54" y="1479"/>
                </a:cxn>
                <a:cxn ang="0">
                  <a:pos x="59" y="347"/>
                </a:cxn>
                <a:cxn ang="0">
                  <a:pos x="64" y="948"/>
                </a:cxn>
                <a:cxn ang="0">
                  <a:pos x="74" y="978"/>
                </a:cxn>
                <a:cxn ang="0">
                  <a:pos x="79" y="387"/>
                </a:cxn>
                <a:cxn ang="0">
                  <a:pos x="89" y="1623"/>
                </a:cxn>
                <a:cxn ang="0">
                  <a:pos x="94" y="998"/>
                </a:cxn>
                <a:cxn ang="0">
                  <a:pos x="104" y="908"/>
                </a:cxn>
                <a:cxn ang="0">
                  <a:pos x="109" y="849"/>
                </a:cxn>
                <a:cxn ang="0">
                  <a:pos x="119" y="834"/>
                </a:cxn>
                <a:cxn ang="0">
                  <a:pos x="124" y="466"/>
                </a:cxn>
                <a:cxn ang="0">
                  <a:pos x="134" y="1052"/>
                </a:cxn>
                <a:cxn ang="0">
                  <a:pos x="139" y="978"/>
                </a:cxn>
                <a:cxn ang="0">
                  <a:pos x="144" y="1132"/>
                </a:cxn>
                <a:cxn ang="0">
                  <a:pos x="149" y="819"/>
                </a:cxn>
                <a:cxn ang="0">
                  <a:pos x="159" y="1350"/>
                </a:cxn>
                <a:cxn ang="0">
                  <a:pos x="164" y="844"/>
                </a:cxn>
                <a:cxn ang="0">
                  <a:pos x="169" y="739"/>
                </a:cxn>
                <a:cxn ang="0">
                  <a:pos x="178" y="1062"/>
                </a:cxn>
                <a:cxn ang="0">
                  <a:pos x="183" y="561"/>
                </a:cxn>
                <a:cxn ang="0">
                  <a:pos x="193" y="789"/>
                </a:cxn>
                <a:cxn ang="0">
                  <a:pos x="198" y="1256"/>
                </a:cxn>
                <a:cxn ang="0">
                  <a:pos x="208" y="769"/>
                </a:cxn>
                <a:cxn ang="0">
                  <a:pos x="213" y="1191"/>
                </a:cxn>
                <a:cxn ang="0">
                  <a:pos x="223" y="1151"/>
                </a:cxn>
                <a:cxn ang="0">
                  <a:pos x="228" y="878"/>
                </a:cxn>
                <a:cxn ang="0">
                  <a:pos x="233" y="769"/>
                </a:cxn>
                <a:cxn ang="0">
                  <a:pos x="238" y="868"/>
                </a:cxn>
                <a:cxn ang="0">
                  <a:pos x="248" y="834"/>
                </a:cxn>
                <a:cxn ang="0">
                  <a:pos x="253" y="506"/>
                </a:cxn>
                <a:cxn ang="0">
                  <a:pos x="263" y="1171"/>
                </a:cxn>
                <a:cxn ang="0">
                  <a:pos x="268" y="983"/>
                </a:cxn>
                <a:cxn ang="0">
                  <a:pos x="278" y="913"/>
                </a:cxn>
                <a:cxn ang="0">
                  <a:pos x="283" y="1390"/>
                </a:cxn>
                <a:cxn ang="0">
                  <a:pos x="293" y="863"/>
                </a:cxn>
              </a:cxnLst>
              <a:rect l="0" t="0" r="r" b="b"/>
              <a:pathLst>
                <a:path w="298" h="1797">
                  <a:moveTo>
                    <a:pt x="0" y="799"/>
                  </a:moveTo>
                  <a:lnTo>
                    <a:pt x="0" y="79"/>
                  </a:lnTo>
                  <a:lnTo>
                    <a:pt x="5" y="144"/>
                  </a:lnTo>
                  <a:lnTo>
                    <a:pt x="5" y="1534"/>
                  </a:lnTo>
                  <a:lnTo>
                    <a:pt x="10" y="1390"/>
                  </a:lnTo>
                  <a:lnTo>
                    <a:pt x="10" y="764"/>
                  </a:lnTo>
                  <a:lnTo>
                    <a:pt x="15" y="486"/>
                  </a:lnTo>
                  <a:lnTo>
                    <a:pt x="15" y="1668"/>
                  </a:lnTo>
                  <a:lnTo>
                    <a:pt x="20" y="1762"/>
                  </a:lnTo>
                  <a:lnTo>
                    <a:pt x="20" y="1067"/>
                  </a:lnTo>
                  <a:lnTo>
                    <a:pt x="25" y="307"/>
                  </a:lnTo>
                  <a:lnTo>
                    <a:pt x="25" y="297"/>
                  </a:lnTo>
                  <a:lnTo>
                    <a:pt x="29" y="1037"/>
                  </a:lnTo>
                  <a:lnTo>
                    <a:pt x="29" y="1708"/>
                  </a:lnTo>
                  <a:lnTo>
                    <a:pt x="29" y="1593"/>
                  </a:lnTo>
                  <a:lnTo>
                    <a:pt x="34" y="873"/>
                  </a:lnTo>
                  <a:lnTo>
                    <a:pt x="34" y="387"/>
                  </a:lnTo>
                  <a:lnTo>
                    <a:pt x="39" y="655"/>
                  </a:lnTo>
                  <a:lnTo>
                    <a:pt x="39" y="1425"/>
                  </a:lnTo>
                  <a:lnTo>
                    <a:pt x="44" y="804"/>
                  </a:lnTo>
                  <a:lnTo>
                    <a:pt x="44" y="49"/>
                  </a:lnTo>
                  <a:lnTo>
                    <a:pt x="49" y="0"/>
                  </a:lnTo>
                  <a:lnTo>
                    <a:pt x="49" y="734"/>
                  </a:lnTo>
                  <a:lnTo>
                    <a:pt x="54" y="1479"/>
                  </a:lnTo>
                  <a:lnTo>
                    <a:pt x="54" y="724"/>
                  </a:lnTo>
                  <a:lnTo>
                    <a:pt x="59" y="149"/>
                  </a:lnTo>
                  <a:lnTo>
                    <a:pt x="59" y="347"/>
                  </a:lnTo>
                  <a:lnTo>
                    <a:pt x="64" y="1032"/>
                  </a:lnTo>
                  <a:lnTo>
                    <a:pt x="64" y="1365"/>
                  </a:lnTo>
                  <a:lnTo>
                    <a:pt x="64" y="948"/>
                  </a:lnTo>
                  <a:lnTo>
                    <a:pt x="69" y="297"/>
                  </a:lnTo>
                  <a:lnTo>
                    <a:pt x="69" y="248"/>
                  </a:lnTo>
                  <a:lnTo>
                    <a:pt x="74" y="978"/>
                  </a:lnTo>
                  <a:lnTo>
                    <a:pt x="74" y="1767"/>
                  </a:lnTo>
                  <a:lnTo>
                    <a:pt x="79" y="1797"/>
                  </a:lnTo>
                  <a:lnTo>
                    <a:pt x="79" y="387"/>
                  </a:lnTo>
                  <a:lnTo>
                    <a:pt x="84" y="486"/>
                  </a:lnTo>
                  <a:lnTo>
                    <a:pt x="84" y="1176"/>
                  </a:lnTo>
                  <a:lnTo>
                    <a:pt x="89" y="1623"/>
                  </a:lnTo>
                  <a:lnTo>
                    <a:pt x="89" y="635"/>
                  </a:lnTo>
                  <a:lnTo>
                    <a:pt x="94" y="436"/>
                  </a:lnTo>
                  <a:lnTo>
                    <a:pt x="94" y="998"/>
                  </a:lnTo>
                  <a:lnTo>
                    <a:pt x="99" y="1698"/>
                  </a:lnTo>
                  <a:lnTo>
                    <a:pt x="99" y="1693"/>
                  </a:lnTo>
                  <a:lnTo>
                    <a:pt x="104" y="908"/>
                  </a:lnTo>
                  <a:lnTo>
                    <a:pt x="104" y="526"/>
                  </a:lnTo>
                  <a:lnTo>
                    <a:pt x="109" y="680"/>
                  </a:lnTo>
                  <a:lnTo>
                    <a:pt x="109" y="849"/>
                  </a:lnTo>
                  <a:lnTo>
                    <a:pt x="114" y="859"/>
                  </a:lnTo>
                  <a:lnTo>
                    <a:pt x="114" y="719"/>
                  </a:lnTo>
                  <a:lnTo>
                    <a:pt x="119" y="834"/>
                  </a:lnTo>
                  <a:lnTo>
                    <a:pt x="119" y="958"/>
                  </a:lnTo>
                  <a:lnTo>
                    <a:pt x="124" y="913"/>
                  </a:lnTo>
                  <a:lnTo>
                    <a:pt x="124" y="466"/>
                  </a:lnTo>
                  <a:lnTo>
                    <a:pt x="129" y="496"/>
                  </a:lnTo>
                  <a:lnTo>
                    <a:pt x="129" y="764"/>
                  </a:lnTo>
                  <a:lnTo>
                    <a:pt x="134" y="1052"/>
                  </a:lnTo>
                  <a:lnTo>
                    <a:pt x="134" y="1146"/>
                  </a:lnTo>
                  <a:lnTo>
                    <a:pt x="139" y="1057"/>
                  </a:lnTo>
                  <a:lnTo>
                    <a:pt x="139" y="978"/>
                  </a:lnTo>
                  <a:lnTo>
                    <a:pt x="139" y="1037"/>
                  </a:lnTo>
                  <a:lnTo>
                    <a:pt x="144" y="1146"/>
                  </a:lnTo>
                  <a:lnTo>
                    <a:pt x="144" y="1132"/>
                  </a:lnTo>
                  <a:lnTo>
                    <a:pt x="149" y="953"/>
                  </a:lnTo>
                  <a:lnTo>
                    <a:pt x="149" y="774"/>
                  </a:lnTo>
                  <a:lnTo>
                    <a:pt x="149" y="819"/>
                  </a:lnTo>
                  <a:lnTo>
                    <a:pt x="154" y="1077"/>
                  </a:lnTo>
                  <a:lnTo>
                    <a:pt x="154" y="1330"/>
                  </a:lnTo>
                  <a:lnTo>
                    <a:pt x="159" y="1350"/>
                  </a:lnTo>
                  <a:lnTo>
                    <a:pt x="159" y="1142"/>
                  </a:lnTo>
                  <a:lnTo>
                    <a:pt x="164" y="913"/>
                  </a:lnTo>
                  <a:lnTo>
                    <a:pt x="164" y="844"/>
                  </a:lnTo>
                  <a:lnTo>
                    <a:pt x="164" y="893"/>
                  </a:lnTo>
                  <a:lnTo>
                    <a:pt x="169" y="888"/>
                  </a:lnTo>
                  <a:lnTo>
                    <a:pt x="169" y="739"/>
                  </a:lnTo>
                  <a:lnTo>
                    <a:pt x="173" y="585"/>
                  </a:lnTo>
                  <a:lnTo>
                    <a:pt x="173" y="844"/>
                  </a:lnTo>
                  <a:lnTo>
                    <a:pt x="178" y="1062"/>
                  </a:lnTo>
                  <a:lnTo>
                    <a:pt x="178" y="1052"/>
                  </a:lnTo>
                  <a:lnTo>
                    <a:pt x="183" y="809"/>
                  </a:lnTo>
                  <a:lnTo>
                    <a:pt x="183" y="561"/>
                  </a:lnTo>
                  <a:lnTo>
                    <a:pt x="188" y="511"/>
                  </a:lnTo>
                  <a:lnTo>
                    <a:pt x="188" y="789"/>
                  </a:lnTo>
                  <a:lnTo>
                    <a:pt x="193" y="789"/>
                  </a:lnTo>
                  <a:lnTo>
                    <a:pt x="193" y="734"/>
                  </a:lnTo>
                  <a:lnTo>
                    <a:pt x="198" y="804"/>
                  </a:lnTo>
                  <a:lnTo>
                    <a:pt x="198" y="1256"/>
                  </a:lnTo>
                  <a:lnTo>
                    <a:pt x="203" y="1246"/>
                  </a:lnTo>
                  <a:lnTo>
                    <a:pt x="203" y="1012"/>
                  </a:lnTo>
                  <a:lnTo>
                    <a:pt x="208" y="769"/>
                  </a:lnTo>
                  <a:lnTo>
                    <a:pt x="208" y="749"/>
                  </a:lnTo>
                  <a:lnTo>
                    <a:pt x="213" y="948"/>
                  </a:lnTo>
                  <a:lnTo>
                    <a:pt x="213" y="1191"/>
                  </a:lnTo>
                  <a:lnTo>
                    <a:pt x="218" y="1097"/>
                  </a:lnTo>
                  <a:lnTo>
                    <a:pt x="218" y="1057"/>
                  </a:lnTo>
                  <a:lnTo>
                    <a:pt x="223" y="1151"/>
                  </a:lnTo>
                  <a:lnTo>
                    <a:pt x="223" y="1251"/>
                  </a:lnTo>
                  <a:lnTo>
                    <a:pt x="223" y="1161"/>
                  </a:lnTo>
                  <a:lnTo>
                    <a:pt x="228" y="878"/>
                  </a:lnTo>
                  <a:lnTo>
                    <a:pt x="228" y="600"/>
                  </a:lnTo>
                  <a:lnTo>
                    <a:pt x="233" y="566"/>
                  </a:lnTo>
                  <a:lnTo>
                    <a:pt x="233" y="769"/>
                  </a:lnTo>
                  <a:lnTo>
                    <a:pt x="238" y="988"/>
                  </a:lnTo>
                  <a:lnTo>
                    <a:pt x="238" y="1017"/>
                  </a:lnTo>
                  <a:lnTo>
                    <a:pt x="238" y="868"/>
                  </a:lnTo>
                  <a:lnTo>
                    <a:pt x="243" y="739"/>
                  </a:lnTo>
                  <a:lnTo>
                    <a:pt x="243" y="754"/>
                  </a:lnTo>
                  <a:lnTo>
                    <a:pt x="248" y="834"/>
                  </a:lnTo>
                  <a:lnTo>
                    <a:pt x="248" y="610"/>
                  </a:lnTo>
                  <a:lnTo>
                    <a:pt x="253" y="446"/>
                  </a:lnTo>
                  <a:lnTo>
                    <a:pt x="253" y="506"/>
                  </a:lnTo>
                  <a:lnTo>
                    <a:pt x="258" y="799"/>
                  </a:lnTo>
                  <a:lnTo>
                    <a:pt x="258" y="1097"/>
                  </a:lnTo>
                  <a:lnTo>
                    <a:pt x="263" y="1171"/>
                  </a:lnTo>
                  <a:lnTo>
                    <a:pt x="263" y="868"/>
                  </a:lnTo>
                  <a:lnTo>
                    <a:pt x="268" y="868"/>
                  </a:lnTo>
                  <a:lnTo>
                    <a:pt x="268" y="983"/>
                  </a:lnTo>
                  <a:lnTo>
                    <a:pt x="273" y="1037"/>
                  </a:lnTo>
                  <a:lnTo>
                    <a:pt x="273" y="844"/>
                  </a:lnTo>
                  <a:lnTo>
                    <a:pt x="278" y="913"/>
                  </a:lnTo>
                  <a:lnTo>
                    <a:pt x="278" y="1166"/>
                  </a:lnTo>
                  <a:lnTo>
                    <a:pt x="283" y="1400"/>
                  </a:lnTo>
                  <a:lnTo>
                    <a:pt x="283" y="1390"/>
                  </a:lnTo>
                  <a:lnTo>
                    <a:pt x="288" y="1137"/>
                  </a:lnTo>
                  <a:lnTo>
                    <a:pt x="288" y="774"/>
                  </a:lnTo>
                  <a:lnTo>
                    <a:pt x="293" y="863"/>
                  </a:lnTo>
                  <a:lnTo>
                    <a:pt x="293" y="943"/>
                  </a:lnTo>
                  <a:lnTo>
                    <a:pt x="298" y="8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7" name="Freeform 251"/>
            <p:cNvSpPr>
              <a:spLocks/>
            </p:cNvSpPr>
            <p:nvPr/>
          </p:nvSpPr>
          <p:spPr bwMode="auto">
            <a:xfrm>
              <a:off x="7446963" y="2733675"/>
              <a:ext cx="101600" cy="1401763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0" y="332"/>
                </a:cxn>
                <a:cxn ang="0">
                  <a:pos x="0" y="337"/>
                </a:cxn>
                <a:cxn ang="0">
                  <a:pos x="5" y="501"/>
                </a:cxn>
                <a:cxn ang="0">
                  <a:pos x="5" y="655"/>
                </a:cxn>
                <a:cxn ang="0">
                  <a:pos x="10" y="595"/>
                </a:cxn>
                <a:cxn ang="0">
                  <a:pos x="10" y="312"/>
                </a:cxn>
                <a:cxn ang="0">
                  <a:pos x="15" y="39"/>
                </a:cxn>
                <a:cxn ang="0">
                  <a:pos x="15" y="0"/>
                </a:cxn>
                <a:cxn ang="0">
                  <a:pos x="15" y="188"/>
                </a:cxn>
                <a:cxn ang="0">
                  <a:pos x="20" y="397"/>
                </a:cxn>
                <a:cxn ang="0">
                  <a:pos x="20" y="451"/>
                </a:cxn>
                <a:cxn ang="0">
                  <a:pos x="24" y="392"/>
                </a:cxn>
                <a:cxn ang="0">
                  <a:pos x="24" y="541"/>
                </a:cxn>
                <a:cxn ang="0">
                  <a:pos x="29" y="700"/>
                </a:cxn>
                <a:cxn ang="0">
                  <a:pos x="29" y="675"/>
                </a:cxn>
                <a:cxn ang="0">
                  <a:pos x="34" y="456"/>
                </a:cxn>
                <a:cxn ang="0">
                  <a:pos x="34" y="253"/>
                </a:cxn>
                <a:cxn ang="0">
                  <a:pos x="39" y="283"/>
                </a:cxn>
                <a:cxn ang="0">
                  <a:pos x="39" y="814"/>
                </a:cxn>
                <a:cxn ang="0">
                  <a:pos x="44" y="883"/>
                </a:cxn>
                <a:cxn ang="0">
                  <a:pos x="44" y="764"/>
                </a:cxn>
                <a:cxn ang="0">
                  <a:pos x="49" y="650"/>
                </a:cxn>
                <a:cxn ang="0">
                  <a:pos x="49" y="739"/>
                </a:cxn>
                <a:cxn ang="0">
                  <a:pos x="54" y="685"/>
                </a:cxn>
                <a:cxn ang="0">
                  <a:pos x="54" y="461"/>
                </a:cxn>
                <a:cxn ang="0">
                  <a:pos x="59" y="248"/>
                </a:cxn>
                <a:cxn ang="0">
                  <a:pos x="59" y="253"/>
                </a:cxn>
                <a:cxn ang="0">
                  <a:pos x="64" y="481"/>
                </a:cxn>
              </a:cxnLst>
              <a:rect l="0" t="0" r="r" b="b"/>
              <a:pathLst>
                <a:path w="64" h="883">
                  <a:moveTo>
                    <a:pt x="0" y="456"/>
                  </a:moveTo>
                  <a:lnTo>
                    <a:pt x="0" y="332"/>
                  </a:lnTo>
                  <a:lnTo>
                    <a:pt x="0" y="337"/>
                  </a:lnTo>
                  <a:lnTo>
                    <a:pt x="5" y="501"/>
                  </a:lnTo>
                  <a:lnTo>
                    <a:pt x="5" y="655"/>
                  </a:lnTo>
                  <a:lnTo>
                    <a:pt x="10" y="595"/>
                  </a:lnTo>
                  <a:lnTo>
                    <a:pt x="10" y="312"/>
                  </a:lnTo>
                  <a:lnTo>
                    <a:pt x="15" y="39"/>
                  </a:lnTo>
                  <a:lnTo>
                    <a:pt x="15" y="0"/>
                  </a:lnTo>
                  <a:lnTo>
                    <a:pt x="15" y="188"/>
                  </a:lnTo>
                  <a:lnTo>
                    <a:pt x="20" y="397"/>
                  </a:lnTo>
                  <a:lnTo>
                    <a:pt x="20" y="451"/>
                  </a:lnTo>
                  <a:lnTo>
                    <a:pt x="24" y="392"/>
                  </a:lnTo>
                  <a:lnTo>
                    <a:pt x="24" y="541"/>
                  </a:lnTo>
                  <a:lnTo>
                    <a:pt x="29" y="700"/>
                  </a:lnTo>
                  <a:lnTo>
                    <a:pt x="29" y="675"/>
                  </a:lnTo>
                  <a:lnTo>
                    <a:pt x="34" y="456"/>
                  </a:lnTo>
                  <a:lnTo>
                    <a:pt x="34" y="253"/>
                  </a:lnTo>
                  <a:lnTo>
                    <a:pt x="39" y="283"/>
                  </a:lnTo>
                  <a:lnTo>
                    <a:pt x="39" y="814"/>
                  </a:lnTo>
                  <a:lnTo>
                    <a:pt x="44" y="883"/>
                  </a:lnTo>
                  <a:lnTo>
                    <a:pt x="44" y="764"/>
                  </a:lnTo>
                  <a:lnTo>
                    <a:pt x="49" y="650"/>
                  </a:lnTo>
                  <a:lnTo>
                    <a:pt x="49" y="739"/>
                  </a:lnTo>
                  <a:lnTo>
                    <a:pt x="54" y="685"/>
                  </a:lnTo>
                  <a:lnTo>
                    <a:pt x="54" y="461"/>
                  </a:lnTo>
                  <a:lnTo>
                    <a:pt x="59" y="248"/>
                  </a:lnTo>
                  <a:lnTo>
                    <a:pt x="59" y="253"/>
                  </a:lnTo>
                  <a:lnTo>
                    <a:pt x="64" y="48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" name="Rectangle 252"/>
            <p:cNvSpPr>
              <a:spLocks noChangeArrowheads="1"/>
            </p:cNvSpPr>
            <p:nvPr/>
          </p:nvSpPr>
          <p:spPr bwMode="auto">
            <a:xfrm>
              <a:off x="5884863" y="5121275"/>
              <a:ext cx="92233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" name="Rectangle 253"/>
            <p:cNvSpPr>
              <a:spLocks noChangeArrowheads="1"/>
            </p:cNvSpPr>
            <p:nvPr/>
          </p:nvSpPr>
          <p:spPr bwMode="auto">
            <a:xfrm rot="16200000">
              <a:off x="4513263" y="3251200"/>
              <a:ext cx="614363" cy="17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Morlet</a:t>
            </a:r>
            <a:r>
              <a:rPr lang="en-GB" dirty="0" smtClean="0"/>
              <a:t> wavelets</a:t>
            </a:r>
            <a:endParaRPr lang="en-GB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121275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64288" y="249289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 Hz</a:t>
            </a:r>
          </a:p>
          <a:p>
            <a:r>
              <a:rPr lang="en-GB" dirty="0" smtClean="0"/>
              <a:t>7 cycle width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363" y="1511300"/>
            <a:ext cx="5121275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00192" y="6165304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createMorlet.m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363" y="1511300"/>
            <a:ext cx="5121275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00192" y="6165304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createMorlet.m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grpSp>
        <p:nvGrpSpPr>
          <p:cNvPr id="3" name="Group 86"/>
          <p:cNvGrpSpPr>
            <a:grpSpLocks noChangeAspect="1"/>
          </p:cNvGrpSpPr>
          <p:nvPr/>
        </p:nvGrpSpPr>
        <p:grpSpPr>
          <a:xfrm>
            <a:off x="395536" y="1268760"/>
            <a:ext cx="7272808" cy="2520280"/>
            <a:chOff x="4733926" y="1731963"/>
            <a:chExt cx="2957512" cy="3562350"/>
          </a:xfrm>
        </p:grpSpPr>
        <p:sp>
          <p:nvSpPr>
            <p:cNvPr id="152" name="Rectangle 204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Rectangle 205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Line 206"/>
            <p:cNvSpPr>
              <a:spLocks noChangeShapeType="1"/>
            </p:cNvSpPr>
            <p:nvPr/>
          </p:nvSpPr>
          <p:spPr bwMode="auto">
            <a:xfrm>
              <a:off x="5089525" y="4924425"/>
              <a:ext cx="24590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Line 207"/>
            <p:cNvSpPr>
              <a:spLocks noChangeShapeType="1"/>
            </p:cNvSpPr>
            <p:nvPr/>
          </p:nvSpPr>
          <p:spPr bwMode="auto">
            <a:xfrm flipV="1">
              <a:off x="5089525" y="1803400"/>
              <a:ext cx="1587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Line 208"/>
            <p:cNvSpPr>
              <a:spLocks noChangeShapeType="1"/>
            </p:cNvSpPr>
            <p:nvPr/>
          </p:nvSpPr>
          <p:spPr bwMode="auto">
            <a:xfrm flipV="1">
              <a:off x="508952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Rectangle 209"/>
            <p:cNvSpPr>
              <a:spLocks noChangeArrowheads="1"/>
            </p:cNvSpPr>
            <p:nvPr/>
          </p:nvSpPr>
          <p:spPr bwMode="auto">
            <a:xfrm>
              <a:off x="4970463" y="4956175"/>
              <a:ext cx="26828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210"/>
            <p:cNvSpPr>
              <a:spLocks noChangeShapeType="1"/>
            </p:cNvSpPr>
            <p:nvPr/>
          </p:nvSpPr>
          <p:spPr bwMode="auto">
            <a:xfrm flipV="1">
              <a:off x="5499100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211"/>
            <p:cNvSpPr>
              <a:spLocks noChangeArrowheads="1"/>
            </p:cNvSpPr>
            <p:nvPr/>
          </p:nvSpPr>
          <p:spPr bwMode="auto">
            <a:xfrm>
              <a:off x="5467350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Line 212"/>
            <p:cNvSpPr>
              <a:spLocks noChangeShapeType="1"/>
            </p:cNvSpPr>
            <p:nvPr/>
          </p:nvSpPr>
          <p:spPr bwMode="auto">
            <a:xfrm flipV="1">
              <a:off x="590867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Rectangle 213"/>
            <p:cNvSpPr>
              <a:spLocks noChangeArrowheads="1"/>
            </p:cNvSpPr>
            <p:nvPr/>
          </p:nvSpPr>
          <p:spPr bwMode="auto">
            <a:xfrm>
              <a:off x="582295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Line 214"/>
            <p:cNvSpPr>
              <a:spLocks noChangeShapeType="1"/>
            </p:cNvSpPr>
            <p:nvPr/>
          </p:nvSpPr>
          <p:spPr bwMode="auto">
            <a:xfrm flipV="1">
              <a:off x="631983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Rectangle 215"/>
            <p:cNvSpPr>
              <a:spLocks noChangeArrowheads="1"/>
            </p:cNvSpPr>
            <p:nvPr/>
          </p:nvSpPr>
          <p:spPr bwMode="auto">
            <a:xfrm>
              <a:off x="628808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Line 216"/>
            <p:cNvSpPr>
              <a:spLocks noChangeShapeType="1"/>
            </p:cNvSpPr>
            <p:nvPr/>
          </p:nvSpPr>
          <p:spPr bwMode="auto">
            <a:xfrm flipV="1">
              <a:off x="672941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Rectangle 217"/>
            <p:cNvSpPr>
              <a:spLocks noChangeArrowheads="1"/>
            </p:cNvSpPr>
            <p:nvPr/>
          </p:nvSpPr>
          <p:spPr bwMode="auto">
            <a:xfrm>
              <a:off x="664210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Line 218"/>
            <p:cNvSpPr>
              <a:spLocks noChangeShapeType="1"/>
            </p:cNvSpPr>
            <p:nvPr/>
          </p:nvSpPr>
          <p:spPr bwMode="auto">
            <a:xfrm flipV="1">
              <a:off x="713898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Rectangle 219"/>
            <p:cNvSpPr>
              <a:spLocks noChangeArrowheads="1"/>
            </p:cNvSpPr>
            <p:nvPr/>
          </p:nvSpPr>
          <p:spPr bwMode="auto">
            <a:xfrm>
              <a:off x="710723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Line 220"/>
            <p:cNvSpPr>
              <a:spLocks noChangeShapeType="1"/>
            </p:cNvSpPr>
            <p:nvPr/>
          </p:nvSpPr>
          <p:spPr bwMode="auto">
            <a:xfrm flipV="1">
              <a:off x="754856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Rectangle 221"/>
            <p:cNvSpPr>
              <a:spLocks noChangeArrowheads="1"/>
            </p:cNvSpPr>
            <p:nvPr/>
          </p:nvSpPr>
          <p:spPr bwMode="auto">
            <a:xfrm>
              <a:off x="7462838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Line 222"/>
            <p:cNvSpPr>
              <a:spLocks noChangeShapeType="1"/>
            </p:cNvSpPr>
            <p:nvPr/>
          </p:nvSpPr>
          <p:spPr bwMode="auto">
            <a:xfrm>
              <a:off x="5089525" y="49244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Rectangle 223"/>
            <p:cNvSpPr>
              <a:spLocks noChangeArrowheads="1"/>
            </p:cNvSpPr>
            <p:nvPr/>
          </p:nvSpPr>
          <p:spPr bwMode="auto">
            <a:xfrm>
              <a:off x="4938713" y="48529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Line 224"/>
            <p:cNvSpPr>
              <a:spLocks noChangeShapeType="1"/>
            </p:cNvSpPr>
            <p:nvPr/>
          </p:nvSpPr>
          <p:spPr bwMode="auto">
            <a:xfrm>
              <a:off x="5089525" y="46402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Rectangle 225"/>
            <p:cNvSpPr>
              <a:spLocks noChangeArrowheads="1"/>
            </p:cNvSpPr>
            <p:nvPr/>
          </p:nvSpPr>
          <p:spPr bwMode="auto">
            <a:xfrm>
              <a:off x="4938713" y="45688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Line 226"/>
            <p:cNvSpPr>
              <a:spLocks noChangeShapeType="1"/>
            </p:cNvSpPr>
            <p:nvPr/>
          </p:nvSpPr>
          <p:spPr bwMode="auto">
            <a:xfrm>
              <a:off x="5089525" y="43561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Rectangle 227"/>
            <p:cNvSpPr>
              <a:spLocks noChangeArrowheads="1"/>
            </p:cNvSpPr>
            <p:nvPr/>
          </p:nvSpPr>
          <p:spPr bwMode="auto">
            <a:xfrm>
              <a:off x="4938713" y="4286250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Line 228"/>
            <p:cNvSpPr>
              <a:spLocks noChangeShapeType="1"/>
            </p:cNvSpPr>
            <p:nvPr/>
          </p:nvSpPr>
          <p:spPr bwMode="auto">
            <a:xfrm>
              <a:off x="5089525" y="40735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Rectangle 229"/>
            <p:cNvSpPr>
              <a:spLocks noChangeArrowheads="1"/>
            </p:cNvSpPr>
            <p:nvPr/>
          </p:nvSpPr>
          <p:spPr bwMode="auto">
            <a:xfrm>
              <a:off x="4938713" y="40020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Line 230"/>
            <p:cNvSpPr>
              <a:spLocks noChangeShapeType="1"/>
            </p:cNvSpPr>
            <p:nvPr/>
          </p:nvSpPr>
          <p:spPr bwMode="auto">
            <a:xfrm>
              <a:off x="5089525" y="37893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Rectangle 231"/>
            <p:cNvSpPr>
              <a:spLocks noChangeArrowheads="1"/>
            </p:cNvSpPr>
            <p:nvPr/>
          </p:nvSpPr>
          <p:spPr bwMode="auto">
            <a:xfrm>
              <a:off x="4938713" y="37179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Line 232"/>
            <p:cNvSpPr>
              <a:spLocks noChangeShapeType="1"/>
            </p:cNvSpPr>
            <p:nvPr/>
          </p:nvSpPr>
          <p:spPr bwMode="auto">
            <a:xfrm>
              <a:off x="5089525" y="35052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Rectangle 233"/>
            <p:cNvSpPr>
              <a:spLocks noChangeArrowheads="1"/>
            </p:cNvSpPr>
            <p:nvPr/>
          </p:nvSpPr>
          <p:spPr bwMode="auto">
            <a:xfrm>
              <a:off x="4978400" y="34337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Line 234"/>
            <p:cNvSpPr>
              <a:spLocks noChangeShapeType="1"/>
            </p:cNvSpPr>
            <p:nvPr/>
          </p:nvSpPr>
          <p:spPr bwMode="auto">
            <a:xfrm>
              <a:off x="5089525" y="32210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Rectangle 235"/>
            <p:cNvSpPr>
              <a:spLocks noChangeArrowheads="1"/>
            </p:cNvSpPr>
            <p:nvPr/>
          </p:nvSpPr>
          <p:spPr bwMode="auto">
            <a:xfrm>
              <a:off x="4978400" y="31511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Line 236"/>
            <p:cNvSpPr>
              <a:spLocks noChangeShapeType="1"/>
            </p:cNvSpPr>
            <p:nvPr/>
          </p:nvSpPr>
          <p:spPr bwMode="auto">
            <a:xfrm>
              <a:off x="5089525" y="29384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Rectangle 237"/>
            <p:cNvSpPr>
              <a:spLocks noChangeArrowheads="1"/>
            </p:cNvSpPr>
            <p:nvPr/>
          </p:nvSpPr>
          <p:spPr bwMode="auto">
            <a:xfrm>
              <a:off x="4978400" y="28670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Line 238"/>
            <p:cNvSpPr>
              <a:spLocks noChangeShapeType="1"/>
            </p:cNvSpPr>
            <p:nvPr/>
          </p:nvSpPr>
          <p:spPr bwMode="auto">
            <a:xfrm>
              <a:off x="5089525" y="26543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Rectangle 239"/>
            <p:cNvSpPr>
              <a:spLocks noChangeArrowheads="1"/>
            </p:cNvSpPr>
            <p:nvPr/>
          </p:nvSpPr>
          <p:spPr bwMode="auto">
            <a:xfrm>
              <a:off x="4978400" y="25828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Line 240"/>
            <p:cNvSpPr>
              <a:spLocks noChangeShapeType="1"/>
            </p:cNvSpPr>
            <p:nvPr/>
          </p:nvSpPr>
          <p:spPr bwMode="auto">
            <a:xfrm>
              <a:off x="5089525" y="23701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Rectangle 241"/>
            <p:cNvSpPr>
              <a:spLocks noChangeArrowheads="1"/>
            </p:cNvSpPr>
            <p:nvPr/>
          </p:nvSpPr>
          <p:spPr bwMode="auto">
            <a:xfrm>
              <a:off x="4978400" y="23002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Line 242"/>
            <p:cNvSpPr>
              <a:spLocks noChangeShapeType="1"/>
            </p:cNvSpPr>
            <p:nvPr/>
          </p:nvSpPr>
          <p:spPr bwMode="auto">
            <a:xfrm>
              <a:off x="5089525" y="208597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Rectangle 243"/>
            <p:cNvSpPr>
              <a:spLocks noChangeArrowheads="1"/>
            </p:cNvSpPr>
            <p:nvPr/>
          </p:nvSpPr>
          <p:spPr bwMode="auto">
            <a:xfrm>
              <a:off x="4978400" y="20161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Line 244"/>
            <p:cNvSpPr>
              <a:spLocks noChangeShapeType="1"/>
            </p:cNvSpPr>
            <p:nvPr/>
          </p:nvSpPr>
          <p:spPr bwMode="auto">
            <a:xfrm>
              <a:off x="5089525" y="18034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Rectangle 245"/>
            <p:cNvSpPr>
              <a:spLocks noChangeArrowheads="1"/>
            </p:cNvSpPr>
            <p:nvPr/>
          </p:nvSpPr>
          <p:spPr bwMode="auto">
            <a:xfrm>
              <a:off x="4978400" y="17319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Freeform 246"/>
            <p:cNvSpPr>
              <a:spLocks/>
            </p:cNvSpPr>
            <p:nvPr/>
          </p:nvSpPr>
          <p:spPr bwMode="auto">
            <a:xfrm>
              <a:off x="5089525" y="2717800"/>
              <a:ext cx="465137" cy="1552575"/>
            </a:xfrm>
            <a:custGeom>
              <a:avLst/>
              <a:gdLst/>
              <a:ahLst/>
              <a:cxnLst>
                <a:cxn ang="0">
                  <a:pos x="5" y="516"/>
                </a:cxn>
                <a:cxn ang="0">
                  <a:pos x="10" y="327"/>
                </a:cxn>
                <a:cxn ang="0">
                  <a:pos x="20" y="164"/>
                </a:cxn>
                <a:cxn ang="0">
                  <a:pos x="25" y="521"/>
                </a:cxn>
                <a:cxn ang="0">
                  <a:pos x="35" y="437"/>
                </a:cxn>
                <a:cxn ang="0">
                  <a:pos x="40" y="581"/>
                </a:cxn>
                <a:cxn ang="0">
                  <a:pos x="45" y="938"/>
                </a:cxn>
                <a:cxn ang="0">
                  <a:pos x="54" y="322"/>
                </a:cxn>
                <a:cxn ang="0">
                  <a:pos x="59" y="645"/>
                </a:cxn>
                <a:cxn ang="0">
                  <a:pos x="64" y="536"/>
                </a:cxn>
                <a:cxn ang="0">
                  <a:pos x="74" y="10"/>
                </a:cxn>
                <a:cxn ang="0">
                  <a:pos x="79" y="486"/>
                </a:cxn>
                <a:cxn ang="0">
                  <a:pos x="89" y="417"/>
                </a:cxn>
                <a:cxn ang="0">
                  <a:pos x="94" y="228"/>
                </a:cxn>
                <a:cxn ang="0">
                  <a:pos x="104" y="893"/>
                </a:cxn>
                <a:cxn ang="0">
                  <a:pos x="109" y="566"/>
                </a:cxn>
                <a:cxn ang="0">
                  <a:pos x="119" y="531"/>
                </a:cxn>
                <a:cxn ang="0">
                  <a:pos x="124" y="630"/>
                </a:cxn>
                <a:cxn ang="0">
                  <a:pos x="129" y="521"/>
                </a:cxn>
                <a:cxn ang="0">
                  <a:pos x="134" y="248"/>
                </a:cxn>
                <a:cxn ang="0">
                  <a:pos x="144" y="208"/>
                </a:cxn>
                <a:cxn ang="0">
                  <a:pos x="149" y="630"/>
                </a:cxn>
                <a:cxn ang="0">
                  <a:pos x="159" y="144"/>
                </a:cxn>
                <a:cxn ang="0">
                  <a:pos x="164" y="610"/>
                </a:cxn>
                <a:cxn ang="0">
                  <a:pos x="174" y="839"/>
                </a:cxn>
                <a:cxn ang="0">
                  <a:pos x="179" y="337"/>
                </a:cxn>
                <a:cxn ang="0">
                  <a:pos x="189" y="660"/>
                </a:cxn>
                <a:cxn ang="0">
                  <a:pos x="194" y="556"/>
                </a:cxn>
                <a:cxn ang="0">
                  <a:pos x="198" y="49"/>
                </a:cxn>
                <a:cxn ang="0">
                  <a:pos x="208" y="581"/>
                </a:cxn>
                <a:cxn ang="0">
                  <a:pos x="213" y="268"/>
                </a:cxn>
                <a:cxn ang="0">
                  <a:pos x="218" y="422"/>
                </a:cxn>
                <a:cxn ang="0">
                  <a:pos x="223" y="347"/>
                </a:cxn>
                <a:cxn ang="0">
                  <a:pos x="233" y="933"/>
                </a:cxn>
                <a:cxn ang="0">
                  <a:pos x="238" y="566"/>
                </a:cxn>
                <a:cxn ang="0">
                  <a:pos x="248" y="551"/>
                </a:cxn>
                <a:cxn ang="0">
                  <a:pos x="253" y="794"/>
                </a:cxn>
                <a:cxn ang="0">
                  <a:pos x="263" y="268"/>
                </a:cxn>
                <a:cxn ang="0">
                  <a:pos x="268" y="307"/>
                </a:cxn>
                <a:cxn ang="0">
                  <a:pos x="278" y="501"/>
                </a:cxn>
                <a:cxn ang="0">
                  <a:pos x="283" y="352"/>
                </a:cxn>
                <a:cxn ang="0">
                  <a:pos x="293" y="645"/>
                </a:cxn>
              </a:cxnLst>
              <a:rect l="0" t="0" r="r" b="b"/>
              <a:pathLst>
                <a:path w="293" h="978">
                  <a:moveTo>
                    <a:pt x="0" y="496"/>
                  </a:moveTo>
                  <a:lnTo>
                    <a:pt x="0" y="730"/>
                  </a:lnTo>
                  <a:lnTo>
                    <a:pt x="5" y="516"/>
                  </a:lnTo>
                  <a:lnTo>
                    <a:pt x="5" y="293"/>
                  </a:lnTo>
                  <a:lnTo>
                    <a:pt x="10" y="238"/>
                  </a:lnTo>
                  <a:lnTo>
                    <a:pt x="10" y="327"/>
                  </a:lnTo>
                  <a:lnTo>
                    <a:pt x="15" y="213"/>
                  </a:lnTo>
                  <a:lnTo>
                    <a:pt x="15" y="94"/>
                  </a:lnTo>
                  <a:lnTo>
                    <a:pt x="20" y="164"/>
                  </a:lnTo>
                  <a:lnTo>
                    <a:pt x="20" y="695"/>
                  </a:lnTo>
                  <a:lnTo>
                    <a:pt x="25" y="725"/>
                  </a:lnTo>
                  <a:lnTo>
                    <a:pt x="25" y="521"/>
                  </a:lnTo>
                  <a:lnTo>
                    <a:pt x="30" y="303"/>
                  </a:lnTo>
                  <a:lnTo>
                    <a:pt x="30" y="278"/>
                  </a:lnTo>
                  <a:lnTo>
                    <a:pt x="35" y="437"/>
                  </a:lnTo>
                  <a:lnTo>
                    <a:pt x="35" y="586"/>
                  </a:lnTo>
                  <a:lnTo>
                    <a:pt x="40" y="526"/>
                  </a:lnTo>
                  <a:lnTo>
                    <a:pt x="40" y="581"/>
                  </a:lnTo>
                  <a:lnTo>
                    <a:pt x="45" y="789"/>
                  </a:lnTo>
                  <a:lnTo>
                    <a:pt x="45" y="978"/>
                  </a:lnTo>
                  <a:lnTo>
                    <a:pt x="45" y="938"/>
                  </a:lnTo>
                  <a:lnTo>
                    <a:pt x="49" y="665"/>
                  </a:lnTo>
                  <a:lnTo>
                    <a:pt x="49" y="382"/>
                  </a:lnTo>
                  <a:lnTo>
                    <a:pt x="54" y="322"/>
                  </a:lnTo>
                  <a:lnTo>
                    <a:pt x="54" y="476"/>
                  </a:lnTo>
                  <a:lnTo>
                    <a:pt x="59" y="640"/>
                  </a:lnTo>
                  <a:lnTo>
                    <a:pt x="59" y="645"/>
                  </a:lnTo>
                  <a:lnTo>
                    <a:pt x="59" y="521"/>
                  </a:lnTo>
                  <a:lnTo>
                    <a:pt x="64" y="456"/>
                  </a:lnTo>
                  <a:lnTo>
                    <a:pt x="64" y="536"/>
                  </a:lnTo>
                  <a:lnTo>
                    <a:pt x="69" y="625"/>
                  </a:lnTo>
                  <a:lnTo>
                    <a:pt x="69" y="263"/>
                  </a:lnTo>
                  <a:lnTo>
                    <a:pt x="74" y="10"/>
                  </a:lnTo>
                  <a:lnTo>
                    <a:pt x="74" y="0"/>
                  </a:lnTo>
                  <a:lnTo>
                    <a:pt x="79" y="233"/>
                  </a:lnTo>
                  <a:lnTo>
                    <a:pt x="79" y="486"/>
                  </a:lnTo>
                  <a:lnTo>
                    <a:pt x="84" y="556"/>
                  </a:lnTo>
                  <a:lnTo>
                    <a:pt x="84" y="362"/>
                  </a:lnTo>
                  <a:lnTo>
                    <a:pt x="89" y="417"/>
                  </a:lnTo>
                  <a:lnTo>
                    <a:pt x="89" y="531"/>
                  </a:lnTo>
                  <a:lnTo>
                    <a:pt x="94" y="531"/>
                  </a:lnTo>
                  <a:lnTo>
                    <a:pt x="94" y="228"/>
                  </a:lnTo>
                  <a:lnTo>
                    <a:pt x="99" y="303"/>
                  </a:lnTo>
                  <a:lnTo>
                    <a:pt x="99" y="600"/>
                  </a:lnTo>
                  <a:lnTo>
                    <a:pt x="104" y="893"/>
                  </a:lnTo>
                  <a:lnTo>
                    <a:pt x="104" y="953"/>
                  </a:lnTo>
                  <a:lnTo>
                    <a:pt x="109" y="789"/>
                  </a:lnTo>
                  <a:lnTo>
                    <a:pt x="109" y="566"/>
                  </a:lnTo>
                  <a:lnTo>
                    <a:pt x="114" y="645"/>
                  </a:lnTo>
                  <a:lnTo>
                    <a:pt x="114" y="660"/>
                  </a:lnTo>
                  <a:lnTo>
                    <a:pt x="119" y="531"/>
                  </a:lnTo>
                  <a:lnTo>
                    <a:pt x="119" y="382"/>
                  </a:lnTo>
                  <a:lnTo>
                    <a:pt x="119" y="412"/>
                  </a:lnTo>
                  <a:lnTo>
                    <a:pt x="124" y="630"/>
                  </a:lnTo>
                  <a:lnTo>
                    <a:pt x="124" y="834"/>
                  </a:lnTo>
                  <a:lnTo>
                    <a:pt x="129" y="799"/>
                  </a:lnTo>
                  <a:lnTo>
                    <a:pt x="129" y="521"/>
                  </a:lnTo>
                  <a:lnTo>
                    <a:pt x="134" y="238"/>
                  </a:lnTo>
                  <a:lnTo>
                    <a:pt x="134" y="149"/>
                  </a:lnTo>
                  <a:lnTo>
                    <a:pt x="134" y="248"/>
                  </a:lnTo>
                  <a:lnTo>
                    <a:pt x="139" y="342"/>
                  </a:lnTo>
                  <a:lnTo>
                    <a:pt x="139" y="303"/>
                  </a:lnTo>
                  <a:lnTo>
                    <a:pt x="144" y="208"/>
                  </a:lnTo>
                  <a:lnTo>
                    <a:pt x="144" y="451"/>
                  </a:lnTo>
                  <a:lnTo>
                    <a:pt x="149" y="650"/>
                  </a:lnTo>
                  <a:lnTo>
                    <a:pt x="149" y="630"/>
                  </a:lnTo>
                  <a:lnTo>
                    <a:pt x="154" y="387"/>
                  </a:lnTo>
                  <a:lnTo>
                    <a:pt x="154" y="154"/>
                  </a:lnTo>
                  <a:lnTo>
                    <a:pt x="159" y="144"/>
                  </a:lnTo>
                  <a:lnTo>
                    <a:pt x="159" y="595"/>
                  </a:lnTo>
                  <a:lnTo>
                    <a:pt x="164" y="665"/>
                  </a:lnTo>
                  <a:lnTo>
                    <a:pt x="164" y="610"/>
                  </a:lnTo>
                  <a:lnTo>
                    <a:pt x="169" y="610"/>
                  </a:lnTo>
                  <a:lnTo>
                    <a:pt x="169" y="888"/>
                  </a:lnTo>
                  <a:lnTo>
                    <a:pt x="174" y="839"/>
                  </a:lnTo>
                  <a:lnTo>
                    <a:pt x="174" y="591"/>
                  </a:lnTo>
                  <a:lnTo>
                    <a:pt x="179" y="347"/>
                  </a:lnTo>
                  <a:lnTo>
                    <a:pt x="179" y="337"/>
                  </a:lnTo>
                  <a:lnTo>
                    <a:pt x="184" y="556"/>
                  </a:lnTo>
                  <a:lnTo>
                    <a:pt x="184" y="814"/>
                  </a:lnTo>
                  <a:lnTo>
                    <a:pt x="189" y="660"/>
                  </a:lnTo>
                  <a:lnTo>
                    <a:pt x="189" y="511"/>
                  </a:lnTo>
                  <a:lnTo>
                    <a:pt x="194" y="506"/>
                  </a:lnTo>
                  <a:lnTo>
                    <a:pt x="194" y="556"/>
                  </a:lnTo>
                  <a:lnTo>
                    <a:pt x="194" y="486"/>
                  </a:lnTo>
                  <a:lnTo>
                    <a:pt x="198" y="258"/>
                  </a:lnTo>
                  <a:lnTo>
                    <a:pt x="198" y="49"/>
                  </a:lnTo>
                  <a:lnTo>
                    <a:pt x="203" y="69"/>
                  </a:lnTo>
                  <a:lnTo>
                    <a:pt x="203" y="322"/>
                  </a:lnTo>
                  <a:lnTo>
                    <a:pt x="208" y="581"/>
                  </a:lnTo>
                  <a:lnTo>
                    <a:pt x="208" y="625"/>
                  </a:lnTo>
                  <a:lnTo>
                    <a:pt x="208" y="447"/>
                  </a:lnTo>
                  <a:lnTo>
                    <a:pt x="213" y="268"/>
                  </a:lnTo>
                  <a:lnTo>
                    <a:pt x="213" y="253"/>
                  </a:lnTo>
                  <a:lnTo>
                    <a:pt x="218" y="362"/>
                  </a:lnTo>
                  <a:lnTo>
                    <a:pt x="218" y="422"/>
                  </a:lnTo>
                  <a:lnTo>
                    <a:pt x="218" y="342"/>
                  </a:lnTo>
                  <a:lnTo>
                    <a:pt x="223" y="253"/>
                  </a:lnTo>
                  <a:lnTo>
                    <a:pt x="223" y="347"/>
                  </a:lnTo>
                  <a:lnTo>
                    <a:pt x="228" y="635"/>
                  </a:lnTo>
                  <a:lnTo>
                    <a:pt x="228" y="903"/>
                  </a:lnTo>
                  <a:lnTo>
                    <a:pt x="233" y="933"/>
                  </a:lnTo>
                  <a:lnTo>
                    <a:pt x="233" y="486"/>
                  </a:lnTo>
                  <a:lnTo>
                    <a:pt x="238" y="442"/>
                  </a:lnTo>
                  <a:lnTo>
                    <a:pt x="238" y="566"/>
                  </a:lnTo>
                  <a:lnTo>
                    <a:pt x="243" y="680"/>
                  </a:lnTo>
                  <a:lnTo>
                    <a:pt x="243" y="541"/>
                  </a:lnTo>
                  <a:lnTo>
                    <a:pt x="248" y="551"/>
                  </a:lnTo>
                  <a:lnTo>
                    <a:pt x="248" y="720"/>
                  </a:lnTo>
                  <a:lnTo>
                    <a:pt x="253" y="874"/>
                  </a:lnTo>
                  <a:lnTo>
                    <a:pt x="253" y="794"/>
                  </a:lnTo>
                  <a:lnTo>
                    <a:pt x="258" y="496"/>
                  </a:lnTo>
                  <a:lnTo>
                    <a:pt x="258" y="114"/>
                  </a:lnTo>
                  <a:lnTo>
                    <a:pt x="263" y="268"/>
                  </a:lnTo>
                  <a:lnTo>
                    <a:pt x="263" y="437"/>
                  </a:lnTo>
                  <a:lnTo>
                    <a:pt x="268" y="447"/>
                  </a:lnTo>
                  <a:lnTo>
                    <a:pt x="268" y="307"/>
                  </a:lnTo>
                  <a:lnTo>
                    <a:pt x="273" y="422"/>
                  </a:lnTo>
                  <a:lnTo>
                    <a:pt x="273" y="546"/>
                  </a:lnTo>
                  <a:lnTo>
                    <a:pt x="278" y="501"/>
                  </a:lnTo>
                  <a:lnTo>
                    <a:pt x="278" y="54"/>
                  </a:lnTo>
                  <a:lnTo>
                    <a:pt x="283" y="84"/>
                  </a:lnTo>
                  <a:lnTo>
                    <a:pt x="283" y="352"/>
                  </a:lnTo>
                  <a:lnTo>
                    <a:pt x="288" y="640"/>
                  </a:lnTo>
                  <a:lnTo>
                    <a:pt x="288" y="734"/>
                  </a:lnTo>
                  <a:lnTo>
                    <a:pt x="293" y="645"/>
                  </a:lnTo>
                  <a:lnTo>
                    <a:pt x="293" y="566"/>
                  </a:lnTo>
                  <a:lnTo>
                    <a:pt x="293" y="6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247"/>
            <p:cNvSpPr>
              <a:spLocks/>
            </p:cNvSpPr>
            <p:nvPr/>
          </p:nvSpPr>
          <p:spPr bwMode="auto">
            <a:xfrm>
              <a:off x="5554663" y="2441575"/>
              <a:ext cx="473075" cy="2119313"/>
            </a:xfrm>
            <a:custGeom>
              <a:avLst/>
              <a:gdLst/>
              <a:ahLst/>
              <a:cxnLst>
                <a:cxn ang="0">
                  <a:pos x="5" y="894"/>
                </a:cxn>
                <a:cxn ang="0">
                  <a:pos x="10" y="581"/>
                </a:cxn>
                <a:cxn ang="0">
                  <a:pos x="20" y="1112"/>
                </a:cxn>
                <a:cxn ang="0">
                  <a:pos x="25" y="606"/>
                </a:cxn>
                <a:cxn ang="0">
                  <a:pos x="30" y="501"/>
                </a:cxn>
                <a:cxn ang="0">
                  <a:pos x="40" y="824"/>
                </a:cxn>
                <a:cxn ang="0">
                  <a:pos x="45" y="323"/>
                </a:cxn>
                <a:cxn ang="0">
                  <a:pos x="54" y="551"/>
                </a:cxn>
                <a:cxn ang="0">
                  <a:pos x="59" y="1018"/>
                </a:cxn>
                <a:cxn ang="0">
                  <a:pos x="69" y="531"/>
                </a:cxn>
                <a:cxn ang="0">
                  <a:pos x="74" y="953"/>
                </a:cxn>
                <a:cxn ang="0">
                  <a:pos x="84" y="913"/>
                </a:cxn>
                <a:cxn ang="0">
                  <a:pos x="89" y="640"/>
                </a:cxn>
                <a:cxn ang="0">
                  <a:pos x="94" y="531"/>
                </a:cxn>
                <a:cxn ang="0">
                  <a:pos x="99" y="630"/>
                </a:cxn>
                <a:cxn ang="0">
                  <a:pos x="109" y="596"/>
                </a:cxn>
                <a:cxn ang="0">
                  <a:pos x="114" y="268"/>
                </a:cxn>
                <a:cxn ang="0">
                  <a:pos x="124" y="894"/>
                </a:cxn>
                <a:cxn ang="0">
                  <a:pos x="129" y="844"/>
                </a:cxn>
                <a:cxn ang="0">
                  <a:pos x="139" y="849"/>
                </a:cxn>
                <a:cxn ang="0">
                  <a:pos x="144" y="1316"/>
                </a:cxn>
                <a:cxn ang="0">
                  <a:pos x="154" y="685"/>
                </a:cxn>
                <a:cxn ang="0">
                  <a:pos x="159" y="442"/>
                </a:cxn>
                <a:cxn ang="0">
                  <a:pos x="169" y="625"/>
                </a:cxn>
                <a:cxn ang="0">
                  <a:pos x="174" y="5"/>
                </a:cxn>
                <a:cxn ang="0">
                  <a:pos x="179" y="496"/>
                </a:cxn>
                <a:cxn ang="0">
                  <a:pos x="189" y="869"/>
                </a:cxn>
                <a:cxn ang="0">
                  <a:pos x="193" y="526"/>
                </a:cxn>
                <a:cxn ang="0">
                  <a:pos x="203" y="1241"/>
                </a:cxn>
                <a:cxn ang="0">
                  <a:pos x="208" y="1072"/>
                </a:cxn>
                <a:cxn ang="0">
                  <a:pos x="218" y="501"/>
                </a:cxn>
                <a:cxn ang="0">
                  <a:pos x="223" y="864"/>
                </a:cxn>
                <a:cxn ang="0">
                  <a:pos x="228" y="338"/>
                </a:cxn>
                <a:cxn ang="0">
                  <a:pos x="238" y="208"/>
                </a:cxn>
                <a:cxn ang="0">
                  <a:pos x="243" y="750"/>
                </a:cxn>
                <a:cxn ang="0">
                  <a:pos x="253" y="452"/>
                </a:cxn>
                <a:cxn ang="0">
                  <a:pos x="258" y="874"/>
                </a:cxn>
                <a:cxn ang="0">
                  <a:pos x="268" y="1137"/>
                </a:cxn>
                <a:cxn ang="0">
                  <a:pos x="273" y="1008"/>
                </a:cxn>
                <a:cxn ang="0">
                  <a:pos x="278" y="760"/>
                </a:cxn>
                <a:cxn ang="0">
                  <a:pos x="288" y="606"/>
                </a:cxn>
                <a:cxn ang="0">
                  <a:pos x="293" y="293"/>
                </a:cxn>
              </a:cxnLst>
              <a:rect l="0" t="0" r="r" b="b"/>
              <a:pathLst>
                <a:path w="298" h="1335">
                  <a:moveTo>
                    <a:pt x="0" y="799"/>
                  </a:moveTo>
                  <a:lnTo>
                    <a:pt x="5" y="908"/>
                  </a:lnTo>
                  <a:lnTo>
                    <a:pt x="5" y="894"/>
                  </a:lnTo>
                  <a:lnTo>
                    <a:pt x="10" y="715"/>
                  </a:lnTo>
                  <a:lnTo>
                    <a:pt x="10" y="536"/>
                  </a:lnTo>
                  <a:lnTo>
                    <a:pt x="10" y="581"/>
                  </a:lnTo>
                  <a:lnTo>
                    <a:pt x="15" y="839"/>
                  </a:lnTo>
                  <a:lnTo>
                    <a:pt x="15" y="1092"/>
                  </a:lnTo>
                  <a:lnTo>
                    <a:pt x="20" y="1112"/>
                  </a:lnTo>
                  <a:lnTo>
                    <a:pt x="20" y="904"/>
                  </a:lnTo>
                  <a:lnTo>
                    <a:pt x="25" y="675"/>
                  </a:lnTo>
                  <a:lnTo>
                    <a:pt x="25" y="606"/>
                  </a:lnTo>
                  <a:lnTo>
                    <a:pt x="25" y="655"/>
                  </a:lnTo>
                  <a:lnTo>
                    <a:pt x="30" y="650"/>
                  </a:lnTo>
                  <a:lnTo>
                    <a:pt x="30" y="501"/>
                  </a:lnTo>
                  <a:lnTo>
                    <a:pt x="35" y="347"/>
                  </a:lnTo>
                  <a:lnTo>
                    <a:pt x="35" y="606"/>
                  </a:lnTo>
                  <a:lnTo>
                    <a:pt x="40" y="824"/>
                  </a:lnTo>
                  <a:lnTo>
                    <a:pt x="40" y="814"/>
                  </a:lnTo>
                  <a:lnTo>
                    <a:pt x="45" y="571"/>
                  </a:lnTo>
                  <a:lnTo>
                    <a:pt x="45" y="323"/>
                  </a:lnTo>
                  <a:lnTo>
                    <a:pt x="49" y="273"/>
                  </a:lnTo>
                  <a:lnTo>
                    <a:pt x="49" y="551"/>
                  </a:lnTo>
                  <a:lnTo>
                    <a:pt x="54" y="551"/>
                  </a:lnTo>
                  <a:lnTo>
                    <a:pt x="54" y="496"/>
                  </a:lnTo>
                  <a:lnTo>
                    <a:pt x="59" y="566"/>
                  </a:lnTo>
                  <a:lnTo>
                    <a:pt x="59" y="1018"/>
                  </a:lnTo>
                  <a:lnTo>
                    <a:pt x="64" y="1008"/>
                  </a:lnTo>
                  <a:lnTo>
                    <a:pt x="64" y="774"/>
                  </a:lnTo>
                  <a:lnTo>
                    <a:pt x="69" y="531"/>
                  </a:lnTo>
                  <a:lnTo>
                    <a:pt x="69" y="511"/>
                  </a:lnTo>
                  <a:lnTo>
                    <a:pt x="74" y="710"/>
                  </a:lnTo>
                  <a:lnTo>
                    <a:pt x="74" y="953"/>
                  </a:lnTo>
                  <a:lnTo>
                    <a:pt x="79" y="859"/>
                  </a:lnTo>
                  <a:lnTo>
                    <a:pt x="79" y="819"/>
                  </a:lnTo>
                  <a:lnTo>
                    <a:pt x="84" y="913"/>
                  </a:lnTo>
                  <a:lnTo>
                    <a:pt x="84" y="1013"/>
                  </a:lnTo>
                  <a:lnTo>
                    <a:pt x="84" y="923"/>
                  </a:lnTo>
                  <a:lnTo>
                    <a:pt x="89" y="640"/>
                  </a:lnTo>
                  <a:lnTo>
                    <a:pt x="89" y="362"/>
                  </a:lnTo>
                  <a:lnTo>
                    <a:pt x="94" y="328"/>
                  </a:lnTo>
                  <a:lnTo>
                    <a:pt x="94" y="531"/>
                  </a:lnTo>
                  <a:lnTo>
                    <a:pt x="99" y="750"/>
                  </a:lnTo>
                  <a:lnTo>
                    <a:pt x="99" y="779"/>
                  </a:lnTo>
                  <a:lnTo>
                    <a:pt x="99" y="630"/>
                  </a:lnTo>
                  <a:lnTo>
                    <a:pt x="104" y="501"/>
                  </a:lnTo>
                  <a:lnTo>
                    <a:pt x="104" y="516"/>
                  </a:lnTo>
                  <a:lnTo>
                    <a:pt x="109" y="596"/>
                  </a:lnTo>
                  <a:lnTo>
                    <a:pt x="109" y="372"/>
                  </a:lnTo>
                  <a:lnTo>
                    <a:pt x="114" y="208"/>
                  </a:lnTo>
                  <a:lnTo>
                    <a:pt x="114" y="268"/>
                  </a:lnTo>
                  <a:lnTo>
                    <a:pt x="119" y="457"/>
                  </a:lnTo>
                  <a:lnTo>
                    <a:pt x="119" y="784"/>
                  </a:lnTo>
                  <a:lnTo>
                    <a:pt x="124" y="894"/>
                  </a:lnTo>
                  <a:lnTo>
                    <a:pt x="124" y="660"/>
                  </a:lnTo>
                  <a:lnTo>
                    <a:pt x="129" y="695"/>
                  </a:lnTo>
                  <a:lnTo>
                    <a:pt x="129" y="844"/>
                  </a:lnTo>
                  <a:lnTo>
                    <a:pt x="134" y="928"/>
                  </a:lnTo>
                  <a:lnTo>
                    <a:pt x="134" y="769"/>
                  </a:lnTo>
                  <a:lnTo>
                    <a:pt x="139" y="849"/>
                  </a:lnTo>
                  <a:lnTo>
                    <a:pt x="139" y="1107"/>
                  </a:lnTo>
                  <a:lnTo>
                    <a:pt x="144" y="1335"/>
                  </a:lnTo>
                  <a:lnTo>
                    <a:pt x="144" y="1316"/>
                  </a:lnTo>
                  <a:lnTo>
                    <a:pt x="149" y="1043"/>
                  </a:lnTo>
                  <a:lnTo>
                    <a:pt x="149" y="630"/>
                  </a:lnTo>
                  <a:lnTo>
                    <a:pt x="154" y="685"/>
                  </a:lnTo>
                  <a:lnTo>
                    <a:pt x="154" y="730"/>
                  </a:lnTo>
                  <a:lnTo>
                    <a:pt x="159" y="630"/>
                  </a:lnTo>
                  <a:lnTo>
                    <a:pt x="159" y="442"/>
                  </a:lnTo>
                  <a:lnTo>
                    <a:pt x="164" y="576"/>
                  </a:lnTo>
                  <a:lnTo>
                    <a:pt x="164" y="705"/>
                  </a:lnTo>
                  <a:lnTo>
                    <a:pt x="169" y="625"/>
                  </a:lnTo>
                  <a:lnTo>
                    <a:pt x="169" y="328"/>
                  </a:lnTo>
                  <a:lnTo>
                    <a:pt x="174" y="45"/>
                  </a:lnTo>
                  <a:lnTo>
                    <a:pt x="174" y="5"/>
                  </a:lnTo>
                  <a:lnTo>
                    <a:pt x="174" y="198"/>
                  </a:lnTo>
                  <a:lnTo>
                    <a:pt x="179" y="422"/>
                  </a:lnTo>
                  <a:lnTo>
                    <a:pt x="179" y="496"/>
                  </a:lnTo>
                  <a:lnTo>
                    <a:pt x="184" y="462"/>
                  </a:lnTo>
                  <a:lnTo>
                    <a:pt x="184" y="675"/>
                  </a:lnTo>
                  <a:lnTo>
                    <a:pt x="189" y="869"/>
                  </a:lnTo>
                  <a:lnTo>
                    <a:pt x="189" y="884"/>
                  </a:lnTo>
                  <a:lnTo>
                    <a:pt x="193" y="700"/>
                  </a:lnTo>
                  <a:lnTo>
                    <a:pt x="193" y="526"/>
                  </a:lnTo>
                  <a:lnTo>
                    <a:pt x="198" y="586"/>
                  </a:lnTo>
                  <a:lnTo>
                    <a:pt x="198" y="1162"/>
                  </a:lnTo>
                  <a:lnTo>
                    <a:pt x="203" y="1241"/>
                  </a:lnTo>
                  <a:lnTo>
                    <a:pt x="203" y="1127"/>
                  </a:lnTo>
                  <a:lnTo>
                    <a:pt x="208" y="1013"/>
                  </a:lnTo>
                  <a:lnTo>
                    <a:pt x="208" y="1072"/>
                  </a:lnTo>
                  <a:lnTo>
                    <a:pt x="213" y="998"/>
                  </a:lnTo>
                  <a:lnTo>
                    <a:pt x="213" y="745"/>
                  </a:lnTo>
                  <a:lnTo>
                    <a:pt x="218" y="501"/>
                  </a:lnTo>
                  <a:lnTo>
                    <a:pt x="218" y="472"/>
                  </a:lnTo>
                  <a:lnTo>
                    <a:pt x="223" y="670"/>
                  </a:lnTo>
                  <a:lnTo>
                    <a:pt x="223" y="864"/>
                  </a:lnTo>
                  <a:lnTo>
                    <a:pt x="223" y="834"/>
                  </a:lnTo>
                  <a:lnTo>
                    <a:pt x="228" y="591"/>
                  </a:lnTo>
                  <a:lnTo>
                    <a:pt x="228" y="338"/>
                  </a:lnTo>
                  <a:lnTo>
                    <a:pt x="233" y="263"/>
                  </a:lnTo>
                  <a:lnTo>
                    <a:pt x="233" y="323"/>
                  </a:lnTo>
                  <a:lnTo>
                    <a:pt x="238" y="208"/>
                  </a:lnTo>
                  <a:lnTo>
                    <a:pt x="238" y="94"/>
                  </a:lnTo>
                  <a:lnTo>
                    <a:pt x="243" y="174"/>
                  </a:lnTo>
                  <a:lnTo>
                    <a:pt x="243" y="750"/>
                  </a:lnTo>
                  <a:lnTo>
                    <a:pt x="248" y="809"/>
                  </a:lnTo>
                  <a:lnTo>
                    <a:pt x="248" y="635"/>
                  </a:lnTo>
                  <a:lnTo>
                    <a:pt x="253" y="452"/>
                  </a:lnTo>
                  <a:lnTo>
                    <a:pt x="253" y="467"/>
                  </a:lnTo>
                  <a:lnTo>
                    <a:pt x="258" y="660"/>
                  </a:lnTo>
                  <a:lnTo>
                    <a:pt x="258" y="874"/>
                  </a:lnTo>
                  <a:lnTo>
                    <a:pt x="263" y="839"/>
                  </a:lnTo>
                  <a:lnTo>
                    <a:pt x="263" y="913"/>
                  </a:lnTo>
                  <a:lnTo>
                    <a:pt x="268" y="1137"/>
                  </a:lnTo>
                  <a:lnTo>
                    <a:pt x="268" y="1331"/>
                  </a:lnTo>
                  <a:lnTo>
                    <a:pt x="268" y="1291"/>
                  </a:lnTo>
                  <a:lnTo>
                    <a:pt x="273" y="1008"/>
                  </a:lnTo>
                  <a:lnTo>
                    <a:pt x="273" y="710"/>
                  </a:lnTo>
                  <a:lnTo>
                    <a:pt x="278" y="630"/>
                  </a:lnTo>
                  <a:lnTo>
                    <a:pt x="278" y="760"/>
                  </a:lnTo>
                  <a:lnTo>
                    <a:pt x="283" y="894"/>
                  </a:lnTo>
                  <a:lnTo>
                    <a:pt x="283" y="705"/>
                  </a:lnTo>
                  <a:lnTo>
                    <a:pt x="288" y="606"/>
                  </a:lnTo>
                  <a:lnTo>
                    <a:pt x="288" y="650"/>
                  </a:lnTo>
                  <a:lnTo>
                    <a:pt x="293" y="705"/>
                  </a:lnTo>
                  <a:lnTo>
                    <a:pt x="293" y="293"/>
                  </a:lnTo>
                  <a:lnTo>
                    <a:pt x="298" y="20"/>
                  </a:lnTo>
                  <a:lnTo>
                    <a:pt x="2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248"/>
            <p:cNvSpPr>
              <a:spLocks/>
            </p:cNvSpPr>
            <p:nvPr/>
          </p:nvSpPr>
          <p:spPr bwMode="auto">
            <a:xfrm>
              <a:off x="6027738" y="2441575"/>
              <a:ext cx="473075" cy="1789113"/>
            </a:xfrm>
            <a:custGeom>
              <a:avLst/>
              <a:gdLst/>
              <a:ahLst/>
              <a:cxnLst>
                <a:cxn ang="0">
                  <a:pos x="5" y="486"/>
                </a:cxn>
                <a:cxn ang="0">
                  <a:pos x="15" y="491"/>
                </a:cxn>
                <a:cxn ang="0">
                  <a:pos x="20" y="442"/>
                </a:cxn>
                <a:cxn ang="0">
                  <a:pos x="30" y="1067"/>
                </a:cxn>
                <a:cxn ang="0">
                  <a:pos x="35" y="740"/>
                </a:cxn>
                <a:cxn ang="0">
                  <a:pos x="44" y="705"/>
                </a:cxn>
                <a:cxn ang="0">
                  <a:pos x="49" y="804"/>
                </a:cxn>
                <a:cxn ang="0">
                  <a:pos x="54" y="695"/>
                </a:cxn>
                <a:cxn ang="0">
                  <a:pos x="59" y="422"/>
                </a:cxn>
                <a:cxn ang="0">
                  <a:pos x="69" y="382"/>
                </a:cxn>
                <a:cxn ang="0">
                  <a:pos x="74" y="804"/>
                </a:cxn>
                <a:cxn ang="0">
                  <a:pos x="84" y="318"/>
                </a:cxn>
                <a:cxn ang="0">
                  <a:pos x="89" y="784"/>
                </a:cxn>
                <a:cxn ang="0">
                  <a:pos x="99" y="1013"/>
                </a:cxn>
                <a:cxn ang="0">
                  <a:pos x="104" y="511"/>
                </a:cxn>
                <a:cxn ang="0">
                  <a:pos x="114" y="834"/>
                </a:cxn>
                <a:cxn ang="0">
                  <a:pos x="119" y="730"/>
                </a:cxn>
                <a:cxn ang="0">
                  <a:pos x="124" y="223"/>
                </a:cxn>
                <a:cxn ang="0">
                  <a:pos x="134" y="755"/>
                </a:cxn>
                <a:cxn ang="0">
                  <a:pos x="139" y="442"/>
                </a:cxn>
                <a:cxn ang="0">
                  <a:pos x="144" y="596"/>
                </a:cxn>
                <a:cxn ang="0">
                  <a:pos x="149" y="521"/>
                </a:cxn>
                <a:cxn ang="0">
                  <a:pos x="159" y="1107"/>
                </a:cxn>
                <a:cxn ang="0">
                  <a:pos x="164" y="740"/>
                </a:cxn>
                <a:cxn ang="0">
                  <a:pos x="174" y="725"/>
                </a:cxn>
                <a:cxn ang="0">
                  <a:pos x="179" y="968"/>
                </a:cxn>
                <a:cxn ang="0">
                  <a:pos x="188" y="576"/>
                </a:cxn>
                <a:cxn ang="0">
                  <a:pos x="193" y="347"/>
                </a:cxn>
                <a:cxn ang="0">
                  <a:pos x="203" y="675"/>
                </a:cxn>
                <a:cxn ang="0">
                  <a:pos x="208" y="611"/>
                </a:cxn>
                <a:cxn ang="0">
                  <a:pos x="218" y="685"/>
                </a:cxn>
                <a:cxn ang="0">
                  <a:pos x="223" y="908"/>
                </a:cxn>
                <a:cxn ang="0">
                  <a:pos x="228" y="660"/>
                </a:cxn>
                <a:cxn ang="0">
                  <a:pos x="238" y="973"/>
                </a:cxn>
                <a:cxn ang="0">
                  <a:pos x="243" y="740"/>
                </a:cxn>
                <a:cxn ang="0">
                  <a:pos x="253" y="432"/>
                </a:cxn>
                <a:cxn ang="0">
                  <a:pos x="258" y="690"/>
                </a:cxn>
                <a:cxn ang="0">
                  <a:pos x="263" y="323"/>
                </a:cxn>
                <a:cxn ang="0">
                  <a:pos x="273" y="635"/>
                </a:cxn>
                <a:cxn ang="0">
                  <a:pos x="278" y="879"/>
                </a:cxn>
                <a:cxn ang="0">
                  <a:pos x="288" y="616"/>
                </a:cxn>
                <a:cxn ang="0">
                  <a:pos x="293" y="998"/>
                </a:cxn>
              </a:cxnLst>
              <a:rect l="0" t="0" r="r" b="b"/>
              <a:pathLst>
                <a:path w="298" h="1127">
                  <a:moveTo>
                    <a:pt x="0" y="0"/>
                  </a:moveTo>
                  <a:lnTo>
                    <a:pt x="5" y="228"/>
                  </a:lnTo>
                  <a:lnTo>
                    <a:pt x="5" y="486"/>
                  </a:lnTo>
                  <a:lnTo>
                    <a:pt x="10" y="566"/>
                  </a:lnTo>
                  <a:lnTo>
                    <a:pt x="10" y="407"/>
                  </a:lnTo>
                  <a:lnTo>
                    <a:pt x="15" y="491"/>
                  </a:lnTo>
                  <a:lnTo>
                    <a:pt x="15" y="640"/>
                  </a:lnTo>
                  <a:lnTo>
                    <a:pt x="20" y="675"/>
                  </a:lnTo>
                  <a:lnTo>
                    <a:pt x="20" y="442"/>
                  </a:lnTo>
                  <a:lnTo>
                    <a:pt x="25" y="551"/>
                  </a:lnTo>
                  <a:lnTo>
                    <a:pt x="25" y="879"/>
                  </a:lnTo>
                  <a:lnTo>
                    <a:pt x="30" y="1067"/>
                  </a:lnTo>
                  <a:lnTo>
                    <a:pt x="30" y="1127"/>
                  </a:lnTo>
                  <a:lnTo>
                    <a:pt x="35" y="963"/>
                  </a:lnTo>
                  <a:lnTo>
                    <a:pt x="35" y="740"/>
                  </a:lnTo>
                  <a:lnTo>
                    <a:pt x="40" y="819"/>
                  </a:lnTo>
                  <a:lnTo>
                    <a:pt x="40" y="834"/>
                  </a:lnTo>
                  <a:lnTo>
                    <a:pt x="44" y="705"/>
                  </a:lnTo>
                  <a:lnTo>
                    <a:pt x="44" y="556"/>
                  </a:lnTo>
                  <a:lnTo>
                    <a:pt x="44" y="586"/>
                  </a:lnTo>
                  <a:lnTo>
                    <a:pt x="49" y="804"/>
                  </a:lnTo>
                  <a:lnTo>
                    <a:pt x="49" y="1008"/>
                  </a:lnTo>
                  <a:lnTo>
                    <a:pt x="54" y="973"/>
                  </a:lnTo>
                  <a:lnTo>
                    <a:pt x="54" y="695"/>
                  </a:lnTo>
                  <a:lnTo>
                    <a:pt x="59" y="412"/>
                  </a:lnTo>
                  <a:lnTo>
                    <a:pt x="59" y="323"/>
                  </a:lnTo>
                  <a:lnTo>
                    <a:pt x="59" y="422"/>
                  </a:lnTo>
                  <a:lnTo>
                    <a:pt x="64" y="516"/>
                  </a:lnTo>
                  <a:lnTo>
                    <a:pt x="64" y="477"/>
                  </a:lnTo>
                  <a:lnTo>
                    <a:pt x="69" y="382"/>
                  </a:lnTo>
                  <a:lnTo>
                    <a:pt x="69" y="625"/>
                  </a:lnTo>
                  <a:lnTo>
                    <a:pt x="74" y="824"/>
                  </a:lnTo>
                  <a:lnTo>
                    <a:pt x="74" y="804"/>
                  </a:lnTo>
                  <a:lnTo>
                    <a:pt x="79" y="561"/>
                  </a:lnTo>
                  <a:lnTo>
                    <a:pt x="79" y="328"/>
                  </a:lnTo>
                  <a:lnTo>
                    <a:pt x="84" y="318"/>
                  </a:lnTo>
                  <a:lnTo>
                    <a:pt x="84" y="769"/>
                  </a:lnTo>
                  <a:lnTo>
                    <a:pt x="89" y="839"/>
                  </a:lnTo>
                  <a:lnTo>
                    <a:pt x="89" y="784"/>
                  </a:lnTo>
                  <a:lnTo>
                    <a:pt x="94" y="784"/>
                  </a:lnTo>
                  <a:lnTo>
                    <a:pt x="94" y="1062"/>
                  </a:lnTo>
                  <a:lnTo>
                    <a:pt x="99" y="1013"/>
                  </a:lnTo>
                  <a:lnTo>
                    <a:pt x="99" y="765"/>
                  </a:lnTo>
                  <a:lnTo>
                    <a:pt x="104" y="521"/>
                  </a:lnTo>
                  <a:lnTo>
                    <a:pt x="104" y="511"/>
                  </a:lnTo>
                  <a:lnTo>
                    <a:pt x="109" y="730"/>
                  </a:lnTo>
                  <a:lnTo>
                    <a:pt x="109" y="988"/>
                  </a:lnTo>
                  <a:lnTo>
                    <a:pt x="114" y="834"/>
                  </a:lnTo>
                  <a:lnTo>
                    <a:pt x="114" y="685"/>
                  </a:lnTo>
                  <a:lnTo>
                    <a:pt x="119" y="680"/>
                  </a:lnTo>
                  <a:lnTo>
                    <a:pt x="119" y="730"/>
                  </a:lnTo>
                  <a:lnTo>
                    <a:pt x="119" y="660"/>
                  </a:lnTo>
                  <a:lnTo>
                    <a:pt x="124" y="432"/>
                  </a:lnTo>
                  <a:lnTo>
                    <a:pt x="124" y="223"/>
                  </a:lnTo>
                  <a:lnTo>
                    <a:pt x="129" y="243"/>
                  </a:lnTo>
                  <a:lnTo>
                    <a:pt x="129" y="496"/>
                  </a:lnTo>
                  <a:lnTo>
                    <a:pt x="134" y="755"/>
                  </a:lnTo>
                  <a:lnTo>
                    <a:pt x="134" y="799"/>
                  </a:lnTo>
                  <a:lnTo>
                    <a:pt x="134" y="621"/>
                  </a:lnTo>
                  <a:lnTo>
                    <a:pt x="139" y="442"/>
                  </a:lnTo>
                  <a:lnTo>
                    <a:pt x="139" y="427"/>
                  </a:lnTo>
                  <a:lnTo>
                    <a:pt x="144" y="536"/>
                  </a:lnTo>
                  <a:lnTo>
                    <a:pt x="144" y="596"/>
                  </a:lnTo>
                  <a:lnTo>
                    <a:pt x="144" y="516"/>
                  </a:lnTo>
                  <a:lnTo>
                    <a:pt x="149" y="427"/>
                  </a:lnTo>
                  <a:lnTo>
                    <a:pt x="149" y="521"/>
                  </a:lnTo>
                  <a:lnTo>
                    <a:pt x="154" y="809"/>
                  </a:lnTo>
                  <a:lnTo>
                    <a:pt x="154" y="1077"/>
                  </a:lnTo>
                  <a:lnTo>
                    <a:pt x="159" y="1107"/>
                  </a:lnTo>
                  <a:lnTo>
                    <a:pt x="159" y="660"/>
                  </a:lnTo>
                  <a:lnTo>
                    <a:pt x="164" y="616"/>
                  </a:lnTo>
                  <a:lnTo>
                    <a:pt x="164" y="740"/>
                  </a:lnTo>
                  <a:lnTo>
                    <a:pt x="169" y="854"/>
                  </a:lnTo>
                  <a:lnTo>
                    <a:pt x="169" y="715"/>
                  </a:lnTo>
                  <a:lnTo>
                    <a:pt x="174" y="725"/>
                  </a:lnTo>
                  <a:lnTo>
                    <a:pt x="174" y="894"/>
                  </a:lnTo>
                  <a:lnTo>
                    <a:pt x="179" y="1048"/>
                  </a:lnTo>
                  <a:lnTo>
                    <a:pt x="179" y="968"/>
                  </a:lnTo>
                  <a:lnTo>
                    <a:pt x="184" y="670"/>
                  </a:lnTo>
                  <a:lnTo>
                    <a:pt x="184" y="427"/>
                  </a:lnTo>
                  <a:lnTo>
                    <a:pt x="188" y="576"/>
                  </a:lnTo>
                  <a:lnTo>
                    <a:pt x="188" y="695"/>
                  </a:lnTo>
                  <a:lnTo>
                    <a:pt x="193" y="621"/>
                  </a:lnTo>
                  <a:lnTo>
                    <a:pt x="193" y="347"/>
                  </a:lnTo>
                  <a:lnTo>
                    <a:pt x="198" y="457"/>
                  </a:lnTo>
                  <a:lnTo>
                    <a:pt x="198" y="635"/>
                  </a:lnTo>
                  <a:lnTo>
                    <a:pt x="203" y="675"/>
                  </a:lnTo>
                  <a:lnTo>
                    <a:pt x="203" y="362"/>
                  </a:lnTo>
                  <a:lnTo>
                    <a:pt x="208" y="392"/>
                  </a:lnTo>
                  <a:lnTo>
                    <a:pt x="208" y="611"/>
                  </a:lnTo>
                  <a:lnTo>
                    <a:pt x="213" y="814"/>
                  </a:lnTo>
                  <a:lnTo>
                    <a:pt x="213" y="824"/>
                  </a:lnTo>
                  <a:lnTo>
                    <a:pt x="218" y="685"/>
                  </a:lnTo>
                  <a:lnTo>
                    <a:pt x="218" y="606"/>
                  </a:lnTo>
                  <a:lnTo>
                    <a:pt x="218" y="715"/>
                  </a:lnTo>
                  <a:lnTo>
                    <a:pt x="223" y="908"/>
                  </a:lnTo>
                  <a:lnTo>
                    <a:pt x="223" y="978"/>
                  </a:lnTo>
                  <a:lnTo>
                    <a:pt x="228" y="849"/>
                  </a:lnTo>
                  <a:lnTo>
                    <a:pt x="228" y="660"/>
                  </a:lnTo>
                  <a:lnTo>
                    <a:pt x="233" y="839"/>
                  </a:lnTo>
                  <a:lnTo>
                    <a:pt x="233" y="1008"/>
                  </a:lnTo>
                  <a:lnTo>
                    <a:pt x="238" y="973"/>
                  </a:lnTo>
                  <a:lnTo>
                    <a:pt x="238" y="765"/>
                  </a:lnTo>
                  <a:lnTo>
                    <a:pt x="243" y="591"/>
                  </a:lnTo>
                  <a:lnTo>
                    <a:pt x="243" y="740"/>
                  </a:lnTo>
                  <a:lnTo>
                    <a:pt x="248" y="784"/>
                  </a:lnTo>
                  <a:lnTo>
                    <a:pt x="248" y="635"/>
                  </a:lnTo>
                  <a:lnTo>
                    <a:pt x="253" y="432"/>
                  </a:lnTo>
                  <a:lnTo>
                    <a:pt x="253" y="377"/>
                  </a:lnTo>
                  <a:lnTo>
                    <a:pt x="253" y="521"/>
                  </a:lnTo>
                  <a:lnTo>
                    <a:pt x="258" y="690"/>
                  </a:lnTo>
                  <a:lnTo>
                    <a:pt x="258" y="680"/>
                  </a:lnTo>
                  <a:lnTo>
                    <a:pt x="263" y="486"/>
                  </a:lnTo>
                  <a:lnTo>
                    <a:pt x="263" y="323"/>
                  </a:lnTo>
                  <a:lnTo>
                    <a:pt x="268" y="357"/>
                  </a:lnTo>
                  <a:lnTo>
                    <a:pt x="268" y="685"/>
                  </a:lnTo>
                  <a:lnTo>
                    <a:pt x="273" y="635"/>
                  </a:lnTo>
                  <a:lnTo>
                    <a:pt x="273" y="496"/>
                  </a:lnTo>
                  <a:lnTo>
                    <a:pt x="278" y="481"/>
                  </a:lnTo>
                  <a:lnTo>
                    <a:pt x="278" y="879"/>
                  </a:lnTo>
                  <a:lnTo>
                    <a:pt x="283" y="923"/>
                  </a:lnTo>
                  <a:lnTo>
                    <a:pt x="283" y="774"/>
                  </a:lnTo>
                  <a:lnTo>
                    <a:pt x="288" y="616"/>
                  </a:lnTo>
                  <a:lnTo>
                    <a:pt x="288" y="650"/>
                  </a:lnTo>
                  <a:lnTo>
                    <a:pt x="293" y="849"/>
                  </a:lnTo>
                  <a:lnTo>
                    <a:pt x="293" y="998"/>
                  </a:lnTo>
                  <a:lnTo>
                    <a:pt x="293" y="953"/>
                  </a:lnTo>
                  <a:lnTo>
                    <a:pt x="298" y="7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Freeform 249"/>
            <p:cNvSpPr>
              <a:spLocks/>
            </p:cNvSpPr>
            <p:nvPr/>
          </p:nvSpPr>
          <p:spPr bwMode="auto">
            <a:xfrm>
              <a:off x="6500813" y="1992313"/>
              <a:ext cx="473075" cy="2916238"/>
            </a:xfrm>
            <a:custGeom>
              <a:avLst/>
              <a:gdLst/>
              <a:ahLst/>
              <a:cxnLst>
                <a:cxn ang="0">
                  <a:pos x="5" y="1057"/>
                </a:cxn>
                <a:cxn ang="0">
                  <a:pos x="10" y="1003"/>
                </a:cxn>
                <a:cxn ang="0">
                  <a:pos x="15" y="899"/>
                </a:cxn>
                <a:cxn ang="0">
                  <a:pos x="25" y="645"/>
                </a:cxn>
                <a:cxn ang="0">
                  <a:pos x="30" y="928"/>
                </a:cxn>
                <a:cxn ang="0">
                  <a:pos x="34" y="635"/>
                </a:cxn>
                <a:cxn ang="0">
                  <a:pos x="44" y="1082"/>
                </a:cxn>
                <a:cxn ang="0">
                  <a:pos x="49" y="1112"/>
                </a:cxn>
                <a:cxn ang="0">
                  <a:pos x="59" y="958"/>
                </a:cxn>
                <a:cxn ang="0">
                  <a:pos x="64" y="1301"/>
                </a:cxn>
                <a:cxn ang="0">
                  <a:pos x="74" y="1043"/>
                </a:cxn>
                <a:cxn ang="0">
                  <a:pos x="79" y="720"/>
                </a:cxn>
                <a:cxn ang="0">
                  <a:pos x="89" y="978"/>
                </a:cxn>
                <a:cxn ang="0">
                  <a:pos x="94" y="467"/>
                </a:cxn>
                <a:cxn ang="0">
                  <a:pos x="99" y="918"/>
                </a:cxn>
                <a:cxn ang="0">
                  <a:pos x="109" y="1167"/>
                </a:cxn>
                <a:cxn ang="0">
                  <a:pos x="114" y="720"/>
                </a:cxn>
                <a:cxn ang="0">
                  <a:pos x="124" y="1350"/>
                </a:cxn>
                <a:cxn ang="0">
                  <a:pos x="129" y="1206"/>
                </a:cxn>
                <a:cxn ang="0">
                  <a:pos x="139" y="715"/>
                </a:cxn>
                <a:cxn ang="0">
                  <a:pos x="144" y="1187"/>
                </a:cxn>
                <a:cxn ang="0">
                  <a:pos x="154" y="695"/>
                </a:cxn>
                <a:cxn ang="0">
                  <a:pos x="159" y="551"/>
                </a:cxn>
                <a:cxn ang="0">
                  <a:pos x="169" y="1182"/>
                </a:cxn>
                <a:cxn ang="0">
                  <a:pos x="174" y="735"/>
                </a:cxn>
                <a:cxn ang="0">
                  <a:pos x="183" y="983"/>
                </a:cxn>
                <a:cxn ang="0">
                  <a:pos x="188" y="1435"/>
                </a:cxn>
                <a:cxn ang="0">
                  <a:pos x="193" y="352"/>
                </a:cxn>
                <a:cxn ang="0">
                  <a:pos x="203" y="1628"/>
                </a:cxn>
                <a:cxn ang="0">
                  <a:pos x="208" y="794"/>
                </a:cxn>
                <a:cxn ang="0">
                  <a:pos x="213" y="789"/>
                </a:cxn>
                <a:cxn ang="0">
                  <a:pos x="223" y="755"/>
                </a:cxn>
                <a:cxn ang="0">
                  <a:pos x="228" y="283"/>
                </a:cxn>
                <a:cxn ang="0">
                  <a:pos x="238" y="1514"/>
                </a:cxn>
                <a:cxn ang="0">
                  <a:pos x="243" y="1057"/>
                </a:cxn>
                <a:cxn ang="0">
                  <a:pos x="253" y="1112"/>
                </a:cxn>
                <a:cxn ang="0">
                  <a:pos x="258" y="1360"/>
                </a:cxn>
                <a:cxn ang="0">
                  <a:pos x="263" y="357"/>
                </a:cxn>
                <a:cxn ang="0">
                  <a:pos x="273" y="1708"/>
                </a:cxn>
                <a:cxn ang="0">
                  <a:pos x="278" y="904"/>
                </a:cxn>
                <a:cxn ang="0">
                  <a:pos x="288" y="352"/>
                </a:cxn>
                <a:cxn ang="0">
                  <a:pos x="293" y="1519"/>
                </a:cxn>
              </a:cxnLst>
              <a:rect l="0" t="0" r="r" b="b"/>
              <a:pathLst>
                <a:path w="298" h="1837">
                  <a:moveTo>
                    <a:pt x="0" y="1057"/>
                  </a:moveTo>
                  <a:lnTo>
                    <a:pt x="0" y="968"/>
                  </a:lnTo>
                  <a:lnTo>
                    <a:pt x="5" y="1057"/>
                  </a:lnTo>
                  <a:lnTo>
                    <a:pt x="5" y="1211"/>
                  </a:lnTo>
                  <a:lnTo>
                    <a:pt x="5" y="1206"/>
                  </a:lnTo>
                  <a:lnTo>
                    <a:pt x="10" y="1003"/>
                  </a:lnTo>
                  <a:lnTo>
                    <a:pt x="10" y="784"/>
                  </a:lnTo>
                  <a:lnTo>
                    <a:pt x="15" y="750"/>
                  </a:lnTo>
                  <a:lnTo>
                    <a:pt x="15" y="899"/>
                  </a:lnTo>
                  <a:lnTo>
                    <a:pt x="20" y="1033"/>
                  </a:lnTo>
                  <a:lnTo>
                    <a:pt x="20" y="779"/>
                  </a:lnTo>
                  <a:lnTo>
                    <a:pt x="25" y="645"/>
                  </a:lnTo>
                  <a:lnTo>
                    <a:pt x="25" y="715"/>
                  </a:lnTo>
                  <a:lnTo>
                    <a:pt x="30" y="879"/>
                  </a:lnTo>
                  <a:lnTo>
                    <a:pt x="30" y="928"/>
                  </a:lnTo>
                  <a:lnTo>
                    <a:pt x="30" y="794"/>
                  </a:lnTo>
                  <a:lnTo>
                    <a:pt x="34" y="625"/>
                  </a:lnTo>
                  <a:lnTo>
                    <a:pt x="34" y="635"/>
                  </a:lnTo>
                  <a:lnTo>
                    <a:pt x="39" y="844"/>
                  </a:lnTo>
                  <a:lnTo>
                    <a:pt x="39" y="1057"/>
                  </a:lnTo>
                  <a:lnTo>
                    <a:pt x="44" y="1082"/>
                  </a:lnTo>
                  <a:lnTo>
                    <a:pt x="44" y="829"/>
                  </a:lnTo>
                  <a:lnTo>
                    <a:pt x="49" y="913"/>
                  </a:lnTo>
                  <a:lnTo>
                    <a:pt x="49" y="1112"/>
                  </a:lnTo>
                  <a:lnTo>
                    <a:pt x="54" y="1221"/>
                  </a:lnTo>
                  <a:lnTo>
                    <a:pt x="54" y="973"/>
                  </a:lnTo>
                  <a:lnTo>
                    <a:pt x="59" y="958"/>
                  </a:lnTo>
                  <a:lnTo>
                    <a:pt x="59" y="1127"/>
                  </a:lnTo>
                  <a:lnTo>
                    <a:pt x="64" y="1311"/>
                  </a:lnTo>
                  <a:lnTo>
                    <a:pt x="64" y="1301"/>
                  </a:lnTo>
                  <a:lnTo>
                    <a:pt x="69" y="1097"/>
                  </a:lnTo>
                  <a:lnTo>
                    <a:pt x="69" y="904"/>
                  </a:lnTo>
                  <a:lnTo>
                    <a:pt x="74" y="1043"/>
                  </a:lnTo>
                  <a:lnTo>
                    <a:pt x="74" y="1122"/>
                  </a:lnTo>
                  <a:lnTo>
                    <a:pt x="79" y="1008"/>
                  </a:lnTo>
                  <a:lnTo>
                    <a:pt x="79" y="720"/>
                  </a:lnTo>
                  <a:lnTo>
                    <a:pt x="84" y="834"/>
                  </a:lnTo>
                  <a:lnTo>
                    <a:pt x="84" y="988"/>
                  </a:lnTo>
                  <a:lnTo>
                    <a:pt x="89" y="978"/>
                  </a:lnTo>
                  <a:lnTo>
                    <a:pt x="89" y="779"/>
                  </a:lnTo>
                  <a:lnTo>
                    <a:pt x="94" y="506"/>
                  </a:lnTo>
                  <a:lnTo>
                    <a:pt x="94" y="467"/>
                  </a:lnTo>
                  <a:lnTo>
                    <a:pt x="94" y="655"/>
                  </a:lnTo>
                  <a:lnTo>
                    <a:pt x="99" y="864"/>
                  </a:lnTo>
                  <a:lnTo>
                    <a:pt x="99" y="918"/>
                  </a:lnTo>
                  <a:lnTo>
                    <a:pt x="104" y="859"/>
                  </a:lnTo>
                  <a:lnTo>
                    <a:pt x="104" y="1008"/>
                  </a:lnTo>
                  <a:lnTo>
                    <a:pt x="109" y="1167"/>
                  </a:lnTo>
                  <a:lnTo>
                    <a:pt x="109" y="1142"/>
                  </a:lnTo>
                  <a:lnTo>
                    <a:pt x="114" y="923"/>
                  </a:lnTo>
                  <a:lnTo>
                    <a:pt x="114" y="720"/>
                  </a:lnTo>
                  <a:lnTo>
                    <a:pt x="119" y="750"/>
                  </a:lnTo>
                  <a:lnTo>
                    <a:pt x="119" y="1281"/>
                  </a:lnTo>
                  <a:lnTo>
                    <a:pt x="124" y="1350"/>
                  </a:lnTo>
                  <a:lnTo>
                    <a:pt x="124" y="1231"/>
                  </a:lnTo>
                  <a:lnTo>
                    <a:pt x="129" y="1117"/>
                  </a:lnTo>
                  <a:lnTo>
                    <a:pt x="129" y="1206"/>
                  </a:lnTo>
                  <a:lnTo>
                    <a:pt x="134" y="1152"/>
                  </a:lnTo>
                  <a:lnTo>
                    <a:pt x="134" y="928"/>
                  </a:lnTo>
                  <a:lnTo>
                    <a:pt x="139" y="715"/>
                  </a:lnTo>
                  <a:lnTo>
                    <a:pt x="139" y="720"/>
                  </a:lnTo>
                  <a:lnTo>
                    <a:pt x="144" y="948"/>
                  </a:lnTo>
                  <a:lnTo>
                    <a:pt x="144" y="1187"/>
                  </a:lnTo>
                  <a:lnTo>
                    <a:pt x="149" y="973"/>
                  </a:lnTo>
                  <a:lnTo>
                    <a:pt x="149" y="750"/>
                  </a:lnTo>
                  <a:lnTo>
                    <a:pt x="154" y="695"/>
                  </a:lnTo>
                  <a:lnTo>
                    <a:pt x="154" y="784"/>
                  </a:lnTo>
                  <a:lnTo>
                    <a:pt x="159" y="670"/>
                  </a:lnTo>
                  <a:lnTo>
                    <a:pt x="159" y="551"/>
                  </a:lnTo>
                  <a:lnTo>
                    <a:pt x="164" y="621"/>
                  </a:lnTo>
                  <a:lnTo>
                    <a:pt x="164" y="1152"/>
                  </a:lnTo>
                  <a:lnTo>
                    <a:pt x="169" y="1182"/>
                  </a:lnTo>
                  <a:lnTo>
                    <a:pt x="169" y="978"/>
                  </a:lnTo>
                  <a:lnTo>
                    <a:pt x="174" y="760"/>
                  </a:lnTo>
                  <a:lnTo>
                    <a:pt x="174" y="735"/>
                  </a:lnTo>
                  <a:lnTo>
                    <a:pt x="179" y="894"/>
                  </a:lnTo>
                  <a:lnTo>
                    <a:pt x="179" y="1043"/>
                  </a:lnTo>
                  <a:lnTo>
                    <a:pt x="183" y="983"/>
                  </a:lnTo>
                  <a:lnTo>
                    <a:pt x="183" y="1038"/>
                  </a:lnTo>
                  <a:lnTo>
                    <a:pt x="188" y="1246"/>
                  </a:lnTo>
                  <a:lnTo>
                    <a:pt x="188" y="1435"/>
                  </a:lnTo>
                  <a:lnTo>
                    <a:pt x="188" y="1395"/>
                  </a:lnTo>
                  <a:lnTo>
                    <a:pt x="193" y="1122"/>
                  </a:lnTo>
                  <a:lnTo>
                    <a:pt x="193" y="352"/>
                  </a:lnTo>
                  <a:lnTo>
                    <a:pt x="198" y="362"/>
                  </a:lnTo>
                  <a:lnTo>
                    <a:pt x="198" y="1067"/>
                  </a:lnTo>
                  <a:lnTo>
                    <a:pt x="203" y="1628"/>
                  </a:lnTo>
                  <a:lnTo>
                    <a:pt x="203" y="720"/>
                  </a:lnTo>
                  <a:lnTo>
                    <a:pt x="208" y="382"/>
                  </a:lnTo>
                  <a:lnTo>
                    <a:pt x="208" y="794"/>
                  </a:lnTo>
                  <a:lnTo>
                    <a:pt x="213" y="1450"/>
                  </a:lnTo>
                  <a:lnTo>
                    <a:pt x="213" y="1509"/>
                  </a:lnTo>
                  <a:lnTo>
                    <a:pt x="213" y="789"/>
                  </a:lnTo>
                  <a:lnTo>
                    <a:pt x="218" y="15"/>
                  </a:lnTo>
                  <a:lnTo>
                    <a:pt x="218" y="0"/>
                  </a:lnTo>
                  <a:lnTo>
                    <a:pt x="223" y="755"/>
                  </a:lnTo>
                  <a:lnTo>
                    <a:pt x="223" y="1455"/>
                  </a:lnTo>
                  <a:lnTo>
                    <a:pt x="228" y="1380"/>
                  </a:lnTo>
                  <a:lnTo>
                    <a:pt x="228" y="283"/>
                  </a:lnTo>
                  <a:lnTo>
                    <a:pt x="233" y="616"/>
                  </a:lnTo>
                  <a:lnTo>
                    <a:pt x="233" y="1306"/>
                  </a:lnTo>
                  <a:lnTo>
                    <a:pt x="238" y="1514"/>
                  </a:lnTo>
                  <a:lnTo>
                    <a:pt x="238" y="268"/>
                  </a:lnTo>
                  <a:lnTo>
                    <a:pt x="243" y="273"/>
                  </a:lnTo>
                  <a:lnTo>
                    <a:pt x="243" y="1057"/>
                  </a:lnTo>
                  <a:lnTo>
                    <a:pt x="248" y="1837"/>
                  </a:lnTo>
                  <a:lnTo>
                    <a:pt x="248" y="1827"/>
                  </a:lnTo>
                  <a:lnTo>
                    <a:pt x="253" y="1112"/>
                  </a:lnTo>
                  <a:lnTo>
                    <a:pt x="253" y="531"/>
                  </a:lnTo>
                  <a:lnTo>
                    <a:pt x="253" y="710"/>
                  </a:lnTo>
                  <a:lnTo>
                    <a:pt x="258" y="1360"/>
                  </a:lnTo>
                  <a:lnTo>
                    <a:pt x="258" y="1653"/>
                  </a:lnTo>
                  <a:lnTo>
                    <a:pt x="263" y="1187"/>
                  </a:lnTo>
                  <a:lnTo>
                    <a:pt x="263" y="357"/>
                  </a:lnTo>
                  <a:lnTo>
                    <a:pt x="268" y="1018"/>
                  </a:lnTo>
                  <a:lnTo>
                    <a:pt x="268" y="1743"/>
                  </a:lnTo>
                  <a:lnTo>
                    <a:pt x="273" y="1708"/>
                  </a:lnTo>
                  <a:lnTo>
                    <a:pt x="273" y="913"/>
                  </a:lnTo>
                  <a:lnTo>
                    <a:pt x="278" y="184"/>
                  </a:lnTo>
                  <a:lnTo>
                    <a:pt x="278" y="904"/>
                  </a:lnTo>
                  <a:lnTo>
                    <a:pt x="283" y="1335"/>
                  </a:lnTo>
                  <a:lnTo>
                    <a:pt x="283" y="1018"/>
                  </a:lnTo>
                  <a:lnTo>
                    <a:pt x="288" y="352"/>
                  </a:lnTo>
                  <a:lnTo>
                    <a:pt x="288" y="179"/>
                  </a:lnTo>
                  <a:lnTo>
                    <a:pt x="288" y="774"/>
                  </a:lnTo>
                  <a:lnTo>
                    <a:pt x="293" y="1519"/>
                  </a:lnTo>
                  <a:lnTo>
                    <a:pt x="293" y="1569"/>
                  </a:lnTo>
                  <a:lnTo>
                    <a:pt x="298" y="8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Freeform 250"/>
            <p:cNvSpPr>
              <a:spLocks/>
            </p:cNvSpPr>
            <p:nvPr/>
          </p:nvSpPr>
          <p:spPr bwMode="auto">
            <a:xfrm>
              <a:off x="6973888" y="2063750"/>
              <a:ext cx="473075" cy="2852738"/>
            </a:xfrm>
            <a:custGeom>
              <a:avLst/>
              <a:gdLst/>
              <a:ahLst/>
              <a:cxnLst>
                <a:cxn ang="0">
                  <a:pos x="5" y="144"/>
                </a:cxn>
                <a:cxn ang="0">
                  <a:pos x="10" y="764"/>
                </a:cxn>
                <a:cxn ang="0">
                  <a:pos x="20" y="1762"/>
                </a:cxn>
                <a:cxn ang="0">
                  <a:pos x="25" y="297"/>
                </a:cxn>
                <a:cxn ang="0">
                  <a:pos x="29" y="1593"/>
                </a:cxn>
                <a:cxn ang="0">
                  <a:pos x="39" y="655"/>
                </a:cxn>
                <a:cxn ang="0">
                  <a:pos x="44" y="49"/>
                </a:cxn>
                <a:cxn ang="0">
                  <a:pos x="54" y="1479"/>
                </a:cxn>
                <a:cxn ang="0">
                  <a:pos x="59" y="347"/>
                </a:cxn>
                <a:cxn ang="0">
                  <a:pos x="64" y="948"/>
                </a:cxn>
                <a:cxn ang="0">
                  <a:pos x="74" y="978"/>
                </a:cxn>
                <a:cxn ang="0">
                  <a:pos x="79" y="387"/>
                </a:cxn>
                <a:cxn ang="0">
                  <a:pos x="89" y="1623"/>
                </a:cxn>
                <a:cxn ang="0">
                  <a:pos x="94" y="998"/>
                </a:cxn>
                <a:cxn ang="0">
                  <a:pos x="104" y="908"/>
                </a:cxn>
                <a:cxn ang="0">
                  <a:pos x="109" y="849"/>
                </a:cxn>
                <a:cxn ang="0">
                  <a:pos x="119" y="834"/>
                </a:cxn>
                <a:cxn ang="0">
                  <a:pos x="124" y="466"/>
                </a:cxn>
                <a:cxn ang="0">
                  <a:pos x="134" y="1052"/>
                </a:cxn>
                <a:cxn ang="0">
                  <a:pos x="139" y="978"/>
                </a:cxn>
                <a:cxn ang="0">
                  <a:pos x="144" y="1132"/>
                </a:cxn>
                <a:cxn ang="0">
                  <a:pos x="149" y="819"/>
                </a:cxn>
                <a:cxn ang="0">
                  <a:pos x="159" y="1350"/>
                </a:cxn>
                <a:cxn ang="0">
                  <a:pos x="164" y="844"/>
                </a:cxn>
                <a:cxn ang="0">
                  <a:pos x="169" y="739"/>
                </a:cxn>
                <a:cxn ang="0">
                  <a:pos x="178" y="1062"/>
                </a:cxn>
                <a:cxn ang="0">
                  <a:pos x="183" y="561"/>
                </a:cxn>
                <a:cxn ang="0">
                  <a:pos x="193" y="789"/>
                </a:cxn>
                <a:cxn ang="0">
                  <a:pos x="198" y="1256"/>
                </a:cxn>
                <a:cxn ang="0">
                  <a:pos x="208" y="769"/>
                </a:cxn>
                <a:cxn ang="0">
                  <a:pos x="213" y="1191"/>
                </a:cxn>
                <a:cxn ang="0">
                  <a:pos x="223" y="1151"/>
                </a:cxn>
                <a:cxn ang="0">
                  <a:pos x="228" y="878"/>
                </a:cxn>
                <a:cxn ang="0">
                  <a:pos x="233" y="769"/>
                </a:cxn>
                <a:cxn ang="0">
                  <a:pos x="238" y="868"/>
                </a:cxn>
                <a:cxn ang="0">
                  <a:pos x="248" y="834"/>
                </a:cxn>
                <a:cxn ang="0">
                  <a:pos x="253" y="506"/>
                </a:cxn>
                <a:cxn ang="0">
                  <a:pos x="263" y="1171"/>
                </a:cxn>
                <a:cxn ang="0">
                  <a:pos x="268" y="983"/>
                </a:cxn>
                <a:cxn ang="0">
                  <a:pos x="278" y="913"/>
                </a:cxn>
                <a:cxn ang="0">
                  <a:pos x="283" y="1390"/>
                </a:cxn>
                <a:cxn ang="0">
                  <a:pos x="293" y="863"/>
                </a:cxn>
              </a:cxnLst>
              <a:rect l="0" t="0" r="r" b="b"/>
              <a:pathLst>
                <a:path w="298" h="1797">
                  <a:moveTo>
                    <a:pt x="0" y="799"/>
                  </a:moveTo>
                  <a:lnTo>
                    <a:pt x="0" y="79"/>
                  </a:lnTo>
                  <a:lnTo>
                    <a:pt x="5" y="144"/>
                  </a:lnTo>
                  <a:lnTo>
                    <a:pt x="5" y="1534"/>
                  </a:lnTo>
                  <a:lnTo>
                    <a:pt x="10" y="1390"/>
                  </a:lnTo>
                  <a:lnTo>
                    <a:pt x="10" y="764"/>
                  </a:lnTo>
                  <a:lnTo>
                    <a:pt x="15" y="486"/>
                  </a:lnTo>
                  <a:lnTo>
                    <a:pt x="15" y="1668"/>
                  </a:lnTo>
                  <a:lnTo>
                    <a:pt x="20" y="1762"/>
                  </a:lnTo>
                  <a:lnTo>
                    <a:pt x="20" y="1067"/>
                  </a:lnTo>
                  <a:lnTo>
                    <a:pt x="25" y="307"/>
                  </a:lnTo>
                  <a:lnTo>
                    <a:pt x="25" y="297"/>
                  </a:lnTo>
                  <a:lnTo>
                    <a:pt x="29" y="1037"/>
                  </a:lnTo>
                  <a:lnTo>
                    <a:pt x="29" y="1708"/>
                  </a:lnTo>
                  <a:lnTo>
                    <a:pt x="29" y="1593"/>
                  </a:lnTo>
                  <a:lnTo>
                    <a:pt x="34" y="873"/>
                  </a:lnTo>
                  <a:lnTo>
                    <a:pt x="34" y="387"/>
                  </a:lnTo>
                  <a:lnTo>
                    <a:pt x="39" y="655"/>
                  </a:lnTo>
                  <a:lnTo>
                    <a:pt x="39" y="1425"/>
                  </a:lnTo>
                  <a:lnTo>
                    <a:pt x="44" y="804"/>
                  </a:lnTo>
                  <a:lnTo>
                    <a:pt x="44" y="49"/>
                  </a:lnTo>
                  <a:lnTo>
                    <a:pt x="49" y="0"/>
                  </a:lnTo>
                  <a:lnTo>
                    <a:pt x="49" y="734"/>
                  </a:lnTo>
                  <a:lnTo>
                    <a:pt x="54" y="1479"/>
                  </a:lnTo>
                  <a:lnTo>
                    <a:pt x="54" y="724"/>
                  </a:lnTo>
                  <a:lnTo>
                    <a:pt x="59" y="149"/>
                  </a:lnTo>
                  <a:lnTo>
                    <a:pt x="59" y="347"/>
                  </a:lnTo>
                  <a:lnTo>
                    <a:pt x="64" y="1032"/>
                  </a:lnTo>
                  <a:lnTo>
                    <a:pt x="64" y="1365"/>
                  </a:lnTo>
                  <a:lnTo>
                    <a:pt x="64" y="948"/>
                  </a:lnTo>
                  <a:lnTo>
                    <a:pt x="69" y="297"/>
                  </a:lnTo>
                  <a:lnTo>
                    <a:pt x="69" y="248"/>
                  </a:lnTo>
                  <a:lnTo>
                    <a:pt x="74" y="978"/>
                  </a:lnTo>
                  <a:lnTo>
                    <a:pt x="74" y="1767"/>
                  </a:lnTo>
                  <a:lnTo>
                    <a:pt x="79" y="1797"/>
                  </a:lnTo>
                  <a:lnTo>
                    <a:pt x="79" y="387"/>
                  </a:lnTo>
                  <a:lnTo>
                    <a:pt x="84" y="486"/>
                  </a:lnTo>
                  <a:lnTo>
                    <a:pt x="84" y="1176"/>
                  </a:lnTo>
                  <a:lnTo>
                    <a:pt x="89" y="1623"/>
                  </a:lnTo>
                  <a:lnTo>
                    <a:pt x="89" y="635"/>
                  </a:lnTo>
                  <a:lnTo>
                    <a:pt x="94" y="436"/>
                  </a:lnTo>
                  <a:lnTo>
                    <a:pt x="94" y="998"/>
                  </a:lnTo>
                  <a:lnTo>
                    <a:pt x="99" y="1698"/>
                  </a:lnTo>
                  <a:lnTo>
                    <a:pt x="99" y="1693"/>
                  </a:lnTo>
                  <a:lnTo>
                    <a:pt x="104" y="908"/>
                  </a:lnTo>
                  <a:lnTo>
                    <a:pt x="104" y="526"/>
                  </a:lnTo>
                  <a:lnTo>
                    <a:pt x="109" y="680"/>
                  </a:lnTo>
                  <a:lnTo>
                    <a:pt x="109" y="849"/>
                  </a:lnTo>
                  <a:lnTo>
                    <a:pt x="114" y="859"/>
                  </a:lnTo>
                  <a:lnTo>
                    <a:pt x="114" y="719"/>
                  </a:lnTo>
                  <a:lnTo>
                    <a:pt x="119" y="834"/>
                  </a:lnTo>
                  <a:lnTo>
                    <a:pt x="119" y="958"/>
                  </a:lnTo>
                  <a:lnTo>
                    <a:pt x="124" y="913"/>
                  </a:lnTo>
                  <a:lnTo>
                    <a:pt x="124" y="466"/>
                  </a:lnTo>
                  <a:lnTo>
                    <a:pt x="129" y="496"/>
                  </a:lnTo>
                  <a:lnTo>
                    <a:pt x="129" y="764"/>
                  </a:lnTo>
                  <a:lnTo>
                    <a:pt x="134" y="1052"/>
                  </a:lnTo>
                  <a:lnTo>
                    <a:pt x="134" y="1146"/>
                  </a:lnTo>
                  <a:lnTo>
                    <a:pt x="139" y="1057"/>
                  </a:lnTo>
                  <a:lnTo>
                    <a:pt x="139" y="978"/>
                  </a:lnTo>
                  <a:lnTo>
                    <a:pt x="139" y="1037"/>
                  </a:lnTo>
                  <a:lnTo>
                    <a:pt x="144" y="1146"/>
                  </a:lnTo>
                  <a:lnTo>
                    <a:pt x="144" y="1132"/>
                  </a:lnTo>
                  <a:lnTo>
                    <a:pt x="149" y="953"/>
                  </a:lnTo>
                  <a:lnTo>
                    <a:pt x="149" y="774"/>
                  </a:lnTo>
                  <a:lnTo>
                    <a:pt x="149" y="819"/>
                  </a:lnTo>
                  <a:lnTo>
                    <a:pt x="154" y="1077"/>
                  </a:lnTo>
                  <a:lnTo>
                    <a:pt x="154" y="1330"/>
                  </a:lnTo>
                  <a:lnTo>
                    <a:pt x="159" y="1350"/>
                  </a:lnTo>
                  <a:lnTo>
                    <a:pt x="159" y="1142"/>
                  </a:lnTo>
                  <a:lnTo>
                    <a:pt x="164" y="913"/>
                  </a:lnTo>
                  <a:lnTo>
                    <a:pt x="164" y="844"/>
                  </a:lnTo>
                  <a:lnTo>
                    <a:pt x="164" y="893"/>
                  </a:lnTo>
                  <a:lnTo>
                    <a:pt x="169" y="888"/>
                  </a:lnTo>
                  <a:lnTo>
                    <a:pt x="169" y="739"/>
                  </a:lnTo>
                  <a:lnTo>
                    <a:pt x="173" y="585"/>
                  </a:lnTo>
                  <a:lnTo>
                    <a:pt x="173" y="844"/>
                  </a:lnTo>
                  <a:lnTo>
                    <a:pt x="178" y="1062"/>
                  </a:lnTo>
                  <a:lnTo>
                    <a:pt x="178" y="1052"/>
                  </a:lnTo>
                  <a:lnTo>
                    <a:pt x="183" y="809"/>
                  </a:lnTo>
                  <a:lnTo>
                    <a:pt x="183" y="561"/>
                  </a:lnTo>
                  <a:lnTo>
                    <a:pt x="188" y="511"/>
                  </a:lnTo>
                  <a:lnTo>
                    <a:pt x="188" y="789"/>
                  </a:lnTo>
                  <a:lnTo>
                    <a:pt x="193" y="789"/>
                  </a:lnTo>
                  <a:lnTo>
                    <a:pt x="193" y="734"/>
                  </a:lnTo>
                  <a:lnTo>
                    <a:pt x="198" y="804"/>
                  </a:lnTo>
                  <a:lnTo>
                    <a:pt x="198" y="1256"/>
                  </a:lnTo>
                  <a:lnTo>
                    <a:pt x="203" y="1246"/>
                  </a:lnTo>
                  <a:lnTo>
                    <a:pt x="203" y="1012"/>
                  </a:lnTo>
                  <a:lnTo>
                    <a:pt x="208" y="769"/>
                  </a:lnTo>
                  <a:lnTo>
                    <a:pt x="208" y="749"/>
                  </a:lnTo>
                  <a:lnTo>
                    <a:pt x="213" y="948"/>
                  </a:lnTo>
                  <a:lnTo>
                    <a:pt x="213" y="1191"/>
                  </a:lnTo>
                  <a:lnTo>
                    <a:pt x="218" y="1097"/>
                  </a:lnTo>
                  <a:lnTo>
                    <a:pt x="218" y="1057"/>
                  </a:lnTo>
                  <a:lnTo>
                    <a:pt x="223" y="1151"/>
                  </a:lnTo>
                  <a:lnTo>
                    <a:pt x="223" y="1251"/>
                  </a:lnTo>
                  <a:lnTo>
                    <a:pt x="223" y="1161"/>
                  </a:lnTo>
                  <a:lnTo>
                    <a:pt x="228" y="878"/>
                  </a:lnTo>
                  <a:lnTo>
                    <a:pt x="228" y="600"/>
                  </a:lnTo>
                  <a:lnTo>
                    <a:pt x="233" y="566"/>
                  </a:lnTo>
                  <a:lnTo>
                    <a:pt x="233" y="769"/>
                  </a:lnTo>
                  <a:lnTo>
                    <a:pt x="238" y="988"/>
                  </a:lnTo>
                  <a:lnTo>
                    <a:pt x="238" y="1017"/>
                  </a:lnTo>
                  <a:lnTo>
                    <a:pt x="238" y="868"/>
                  </a:lnTo>
                  <a:lnTo>
                    <a:pt x="243" y="739"/>
                  </a:lnTo>
                  <a:lnTo>
                    <a:pt x="243" y="754"/>
                  </a:lnTo>
                  <a:lnTo>
                    <a:pt x="248" y="834"/>
                  </a:lnTo>
                  <a:lnTo>
                    <a:pt x="248" y="610"/>
                  </a:lnTo>
                  <a:lnTo>
                    <a:pt x="253" y="446"/>
                  </a:lnTo>
                  <a:lnTo>
                    <a:pt x="253" y="506"/>
                  </a:lnTo>
                  <a:lnTo>
                    <a:pt x="258" y="799"/>
                  </a:lnTo>
                  <a:lnTo>
                    <a:pt x="258" y="1097"/>
                  </a:lnTo>
                  <a:lnTo>
                    <a:pt x="263" y="1171"/>
                  </a:lnTo>
                  <a:lnTo>
                    <a:pt x="263" y="868"/>
                  </a:lnTo>
                  <a:lnTo>
                    <a:pt x="268" y="868"/>
                  </a:lnTo>
                  <a:lnTo>
                    <a:pt x="268" y="983"/>
                  </a:lnTo>
                  <a:lnTo>
                    <a:pt x="273" y="1037"/>
                  </a:lnTo>
                  <a:lnTo>
                    <a:pt x="273" y="844"/>
                  </a:lnTo>
                  <a:lnTo>
                    <a:pt x="278" y="913"/>
                  </a:lnTo>
                  <a:lnTo>
                    <a:pt x="278" y="1166"/>
                  </a:lnTo>
                  <a:lnTo>
                    <a:pt x="283" y="1400"/>
                  </a:lnTo>
                  <a:lnTo>
                    <a:pt x="283" y="1390"/>
                  </a:lnTo>
                  <a:lnTo>
                    <a:pt x="288" y="1137"/>
                  </a:lnTo>
                  <a:lnTo>
                    <a:pt x="288" y="774"/>
                  </a:lnTo>
                  <a:lnTo>
                    <a:pt x="293" y="863"/>
                  </a:lnTo>
                  <a:lnTo>
                    <a:pt x="293" y="943"/>
                  </a:lnTo>
                  <a:lnTo>
                    <a:pt x="298" y="8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Freeform 251"/>
            <p:cNvSpPr>
              <a:spLocks/>
            </p:cNvSpPr>
            <p:nvPr/>
          </p:nvSpPr>
          <p:spPr bwMode="auto">
            <a:xfrm>
              <a:off x="7446963" y="2733675"/>
              <a:ext cx="101600" cy="1401763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0" y="332"/>
                </a:cxn>
                <a:cxn ang="0">
                  <a:pos x="0" y="337"/>
                </a:cxn>
                <a:cxn ang="0">
                  <a:pos x="5" y="501"/>
                </a:cxn>
                <a:cxn ang="0">
                  <a:pos x="5" y="655"/>
                </a:cxn>
                <a:cxn ang="0">
                  <a:pos x="10" y="595"/>
                </a:cxn>
                <a:cxn ang="0">
                  <a:pos x="10" y="312"/>
                </a:cxn>
                <a:cxn ang="0">
                  <a:pos x="15" y="39"/>
                </a:cxn>
                <a:cxn ang="0">
                  <a:pos x="15" y="0"/>
                </a:cxn>
                <a:cxn ang="0">
                  <a:pos x="15" y="188"/>
                </a:cxn>
                <a:cxn ang="0">
                  <a:pos x="20" y="397"/>
                </a:cxn>
                <a:cxn ang="0">
                  <a:pos x="20" y="451"/>
                </a:cxn>
                <a:cxn ang="0">
                  <a:pos x="24" y="392"/>
                </a:cxn>
                <a:cxn ang="0">
                  <a:pos x="24" y="541"/>
                </a:cxn>
                <a:cxn ang="0">
                  <a:pos x="29" y="700"/>
                </a:cxn>
                <a:cxn ang="0">
                  <a:pos x="29" y="675"/>
                </a:cxn>
                <a:cxn ang="0">
                  <a:pos x="34" y="456"/>
                </a:cxn>
                <a:cxn ang="0">
                  <a:pos x="34" y="253"/>
                </a:cxn>
                <a:cxn ang="0">
                  <a:pos x="39" y="283"/>
                </a:cxn>
                <a:cxn ang="0">
                  <a:pos x="39" y="814"/>
                </a:cxn>
                <a:cxn ang="0">
                  <a:pos x="44" y="883"/>
                </a:cxn>
                <a:cxn ang="0">
                  <a:pos x="44" y="764"/>
                </a:cxn>
                <a:cxn ang="0">
                  <a:pos x="49" y="650"/>
                </a:cxn>
                <a:cxn ang="0">
                  <a:pos x="49" y="739"/>
                </a:cxn>
                <a:cxn ang="0">
                  <a:pos x="54" y="685"/>
                </a:cxn>
                <a:cxn ang="0">
                  <a:pos x="54" y="461"/>
                </a:cxn>
                <a:cxn ang="0">
                  <a:pos x="59" y="248"/>
                </a:cxn>
                <a:cxn ang="0">
                  <a:pos x="59" y="253"/>
                </a:cxn>
                <a:cxn ang="0">
                  <a:pos x="64" y="481"/>
                </a:cxn>
              </a:cxnLst>
              <a:rect l="0" t="0" r="r" b="b"/>
              <a:pathLst>
                <a:path w="64" h="883">
                  <a:moveTo>
                    <a:pt x="0" y="456"/>
                  </a:moveTo>
                  <a:lnTo>
                    <a:pt x="0" y="332"/>
                  </a:lnTo>
                  <a:lnTo>
                    <a:pt x="0" y="337"/>
                  </a:lnTo>
                  <a:lnTo>
                    <a:pt x="5" y="501"/>
                  </a:lnTo>
                  <a:lnTo>
                    <a:pt x="5" y="655"/>
                  </a:lnTo>
                  <a:lnTo>
                    <a:pt x="10" y="595"/>
                  </a:lnTo>
                  <a:lnTo>
                    <a:pt x="10" y="312"/>
                  </a:lnTo>
                  <a:lnTo>
                    <a:pt x="15" y="39"/>
                  </a:lnTo>
                  <a:lnTo>
                    <a:pt x="15" y="0"/>
                  </a:lnTo>
                  <a:lnTo>
                    <a:pt x="15" y="188"/>
                  </a:lnTo>
                  <a:lnTo>
                    <a:pt x="20" y="397"/>
                  </a:lnTo>
                  <a:lnTo>
                    <a:pt x="20" y="451"/>
                  </a:lnTo>
                  <a:lnTo>
                    <a:pt x="24" y="392"/>
                  </a:lnTo>
                  <a:lnTo>
                    <a:pt x="24" y="541"/>
                  </a:lnTo>
                  <a:lnTo>
                    <a:pt x="29" y="700"/>
                  </a:lnTo>
                  <a:lnTo>
                    <a:pt x="29" y="675"/>
                  </a:lnTo>
                  <a:lnTo>
                    <a:pt x="34" y="456"/>
                  </a:lnTo>
                  <a:lnTo>
                    <a:pt x="34" y="253"/>
                  </a:lnTo>
                  <a:lnTo>
                    <a:pt x="39" y="283"/>
                  </a:lnTo>
                  <a:lnTo>
                    <a:pt x="39" y="814"/>
                  </a:lnTo>
                  <a:lnTo>
                    <a:pt x="44" y="883"/>
                  </a:lnTo>
                  <a:lnTo>
                    <a:pt x="44" y="764"/>
                  </a:lnTo>
                  <a:lnTo>
                    <a:pt x="49" y="650"/>
                  </a:lnTo>
                  <a:lnTo>
                    <a:pt x="49" y="739"/>
                  </a:lnTo>
                  <a:lnTo>
                    <a:pt x="54" y="685"/>
                  </a:lnTo>
                  <a:lnTo>
                    <a:pt x="54" y="461"/>
                  </a:lnTo>
                  <a:lnTo>
                    <a:pt x="59" y="248"/>
                  </a:lnTo>
                  <a:lnTo>
                    <a:pt x="59" y="253"/>
                  </a:lnTo>
                  <a:lnTo>
                    <a:pt x="64" y="48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Rectangle 252"/>
            <p:cNvSpPr>
              <a:spLocks noChangeArrowheads="1"/>
            </p:cNvSpPr>
            <p:nvPr/>
          </p:nvSpPr>
          <p:spPr bwMode="auto">
            <a:xfrm>
              <a:off x="5884863" y="5121275"/>
              <a:ext cx="92233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Rectangle 253"/>
            <p:cNvSpPr>
              <a:spLocks noChangeArrowheads="1"/>
            </p:cNvSpPr>
            <p:nvPr/>
          </p:nvSpPr>
          <p:spPr bwMode="auto">
            <a:xfrm rot="16200000">
              <a:off x="4513263" y="3251200"/>
              <a:ext cx="614363" cy="17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90"/>
          <p:cNvGrpSpPr/>
          <p:nvPr/>
        </p:nvGrpSpPr>
        <p:grpSpPr>
          <a:xfrm>
            <a:off x="1331640" y="4149080"/>
            <a:ext cx="1944216" cy="1656184"/>
            <a:chOff x="1474788" y="3402013"/>
            <a:chExt cx="3446462" cy="2806701"/>
          </a:xfrm>
        </p:grpSpPr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grpSp>
        <p:nvGrpSpPr>
          <p:cNvPr id="4" name="Group 86"/>
          <p:cNvGrpSpPr>
            <a:grpSpLocks noChangeAspect="1"/>
          </p:cNvGrpSpPr>
          <p:nvPr/>
        </p:nvGrpSpPr>
        <p:grpSpPr>
          <a:xfrm>
            <a:off x="395536" y="1268760"/>
            <a:ext cx="7272808" cy="2520280"/>
            <a:chOff x="4733926" y="1731963"/>
            <a:chExt cx="2957512" cy="3562350"/>
          </a:xfrm>
        </p:grpSpPr>
        <p:sp>
          <p:nvSpPr>
            <p:cNvPr id="152" name="Rectangle 204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Rectangle 205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Line 206"/>
            <p:cNvSpPr>
              <a:spLocks noChangeShapeType="1"/>
            </p:cNvSpPr>
            <p:nvPr/>
          </p:nvSpPr>
          <p:spPr bwMode="auto">
            <a:xfrm>
              <a:off x="5089525" y="4924425"/>
              <a:ext cx="24590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Line 207"/>
            <p:cNvSpPr>
              <a:spLocks noChangeShapeType="1"/>
            </p:cNvSpPr>
            <p:nvPr/>
          </p:nvSpPr>
          <p:spPr bwMode="auto">
            <a:xfrm flipV="1">
              <a:off x="5089525" y="1803400"/>
              <a:ext cx="1587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Line 208"/>
            <p:cNvSpPr>
              <a:spLocks noChangeShapeType="1"/>
            </p:cNvSpPr>
            <p:nvPr/>
          </p:nvSpPr>
          <p:spPr bwMode="auto">
            <a:xfrm flipV="1">
              <a:off x="508952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Rectangle 209"/>
            <p:cNvSpPr>
              <a:spLocks noChangeArrowheads="1"/>
            </p:cNvSpPr>
            <p:nvPr/>
          </p:nvSpPr>
          <p:spPr bwMode="auto">
            <a:xfrm>
              <a:off x="4970463" y="4956175"/>
              <a:ext cx="26828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210"/>
            <p:cNvSpPr>
              <a:spLocks noChangeShapeType="1"/>
            </p:cNvSpPr>
            <p:nvPr/>
          </p:nvSpPr>
          <p:spPr bwMode="auto">
            <a:xfrm flipV="1">
              <a:off x="5499100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211"/>
            <p:cNvSpPr>
              <a:spLocks noChangeArrowheads="1"/>
            </p:cNvSpPr>
            <p:nvPr/>
          </p:nvSpPr>
          <p:spPr bwMode="auto">
            <a:xfrm>
              <a:off x="5467350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Line 212"/>
            <p:cNvSpPr>
              <a:spLocks noChangeShapeType="1"/>
            </p:cNvSpPr>
            <p:nvPr/>
          </p:nvSpPr>
          <p:spPr bwMode="auto">
            <a:xfrm flipV="1">
              <a:off x="590867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Rectangle 213"/>
            <p:cNvSpPr>
              <a:spLocks noChangeArrowheads="1"/>
            </p:cNvSpPr>
            <p:nvPr/>
          </p:nvSpPr>
          <p:spPr bwMode="auto">
            <a:xfrm>
              <a:off x="582295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Line 214"/>
            <p:cNvSpPr>
              <a:spLocks noChangeShapeType="1"/>
            </p:cNvSpPr>
            <p:nvPr/>
          </p:nvSpPr>
          <p:spPr bwMode="auto">
            <a:xfrm flipV="1">
              <a:off x="631983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Rectangle 215"/>
            <p:cNvSpPr>
              <a:spLocks noChangeArrowheads="1"/>
            </p:cNvSpPr>
            <p:nvPr/>
          </p:nvSpPr>
          <p:spPr bwMode="auto">
            <a:xfrm>
              <a:off x="628808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Line 216"/>
            <p:cNvSpPr>
              <a:spLocks noChangeShapeType="1"/>
            </p:cNvSpPr>
            <p:nvPr/>
          </p:nvSpPr>
          <p:spPr bwMode="auto">
            <a:xfrm flipV="1">
              <a:off x="672941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Rectangle 217"/>
            <p:cNvSpPr>
              <a:spLocks noChangeArrowheads="1"/>
            </p:cNvSpPr>
            <p:nvPr/>
          </p:nvSpPr>
          <p:spPr bwMode="auto">
            <a:xfrm>
              <a:off x="664210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Line 218"/>
            <p:cNvSpPr>
              <a:spLocks noChangeShapeType="1"/>
            </p:cNvSpPr>
            <p:nvPr/>
          </p:nvSpPr>
          <p:spPr bwMode="auto">
            <a:xfrm flipV="1">
              <a:off x="713898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Rectangle 219"/>
            <p:cNvSpPr>
              <a:spLocks noChangeArrowheads="1"/>
            </p:cNvSpPr>
            <p:nvPr/>
          </p:nvSpPr>
          <p:spPr bwMode="auto">
            <a:xfrm>
              <a:off x="710723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Line 220"/>
            <p:cNvSpPr>
              <a:spLocks noChangeShapeType="1"/>
            </p:cNvSpPr>
            <p:nvPr/>
          </p:nvSpPr>
          <p:spPr bwMode="auto">
            <a:xfrm flipV="1">
              <a:off x="754856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Rectangle 221"/>
            <p:cNvSpPr>
              <a:spLocks noChangeArrowheads="1"/>
            </p:cNvSpPr>
            <p:nvPr/>
          </p:nvSpPr>
          <p:spPr bwMode="auto">
            <a:xfrm>
              <a:off x="7462838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Line 222"/>
            <p:cNvSpPr>
              <a:spLocks noChangeShapeType="1"/>
            </p:cNvSpPr>
            <p:nvPr/>
          </p:nvSpPr>
          <p:spPr bwMode="auto">
            <a:xfrm>
              <a:off x="5089525" y="49244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Rectangle 223"/>
            <p:cNvSpPr>
              <a:spLocks noChangeArrowheads="1"/>
            </p:cNvSpPr>
            <p:nvPr/>
          </p:nvSpPr>
          <p:spPr bwMode="auto">
            <a:xfrm>
              <a:off x="4938713" y="48529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Line 224"/>
            <p:cNvSpPr>
              <a:spLocks noChangeShapeType="1"/>
            </p:cNvSpPr>
            <p:nvPr/>
          </p:nvSpPr>
          <p:spPr bwMode="auto">
            <a:xfrm>
              <a:off x="5089525" y="46402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Rectangle 225"/>
            <p:cNvSpPr>
              <a:spLocks noChangeArrowheads="1"/>
            </p:cNvSpPr>
            <p:nvPr/>
          </p:nvSpPr>
          <p:spPr bwMode="auto">
            <a:xfrm>
              <a:off x="4938713" y="45688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Line 226"/>
            <p:cNvSpPr>
              <a:spLocks noChangeShapeType="1"/>
            </p:cNvSpPr>
            <p:nvPr/>
          </p:nvSpPr>
          <p:spPr bwMode="auto">
            <a:xfrm>
              <a:off x="5089525" y="43561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Rectangle 227"/>
            <p:cNvSpPr>
              <a:spLocks noChangeArrowheads="1"/>
            </p:cNvSpPr>
            <p:nvPr/>
          </p:nvSpPr>
          <p:spPr bwMode="auto">
            <a:xfrm>
              <a:off x="4938713" y="4286250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Line 228"/>
            <p:cNvSpPr>
              <a:spLocks noChangeShapeType="1"/>
            </p:cNvSpPr>
            <p:nvPr/>
          </p:nvSpPr>
          <p:spPr bwMode="auto">
            <a:xfrm>
              <a:off x="5089525" y="40735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Rectangle 229"/>
            <p:cNvSpPr>
              <a:spLocks noChangeArrowheads="1"/>
            </p:cNvSpPr>
            <p:nvPr/>
          </p:nvSpPr>
          <p:spPr bwMode="auto">
            <a:xfrm>
              <a:off x="4938713" y="40020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Line 230"/>
            <p:cNvSpPr>
              <a:spLocks noChangeShapeType="1"/>
            </p:cNvSpPr>
            <p:nvPr/>
          </p:nvSpPr>
          <p:spPr bwMode="auto">
            <a:xfrm>
              <a:off x="5089525" y="37893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Rectangle 231"/>
            <p:cNvSpPr>
              <a:spLocks noChangeArrowheads="1"/>
            </p:cNvSpPr>
            <p:nvPr/>
          </p:nvSpPr>
          <p:spPr bwMode="auto">
            <a:xfrm>
              <a:off x="4938713" y="37179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Line 232"/>
            <p:cNvSpPr>
              <a:spLocks noChangeShapeType="1"/>
            </p:cNvSpPr>
            <p:nvPr/>
          </p:nvSpPr>
          <p:spPr bwMode="auto">
            <a:xfrm>
              <a:off x="5089525" y="35052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Rectangle 233"/>
            <p:cNvSpPr>
              <a:spLocks noChangeArrowheads="1"/>
            </p:cNvSpPr>
            <p:nvPr/>
          </p:nvSpPr>
          <p:spPr bwMode="auto">
            <a:xfrm>
              <a:off x="4978400" y="34337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Line 234"/>
            <p:cNvSpPr>
              <a:spLocks noChangeShapeType="1"/>
            </p:cNvSpPr>
            <p:nvPr/>
          </p:nvSpPr>
          <p:spPr bwMode="auto">
            <a:xfrm>
              <a:off x="5089525" y="32210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Rectangle 235"/>
            <p:cNvSpPr>
              <a:spLocks noChangeArrowheads="1"/>
            </p:cNvSpPr>
            <p:nvPr/>
          </p:nvSpPr>
          <p:spPr bwMode="auto">
            <a:xfrm>
              <a:off x="4978400" y="31511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Line 236"/>
            <p:cNvSpPr>
              <a:spLocks noChangeShapeType="1"/>
            </p:cNvSpPr>
            <p:nvPr/>
          </p:nvSpPr>
          <p:spPr bwMode="auto">
            <a:xfrm>
              <a:off x="5089525" y="29384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Rectangle 237"/>
            <p:cNvSpPr>
              <a:spLocks noChangeArrowheads="1"/>
            </p:cNvSpPr>
            <p:nvPr/>
          </p:nvSpPr>
          <p:spPr bwMode="auto">
            <a:xfrm>
              <a:off x="4978400" y="28670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Line 238"/>
            <p:cNvSpPr>
              <a:spLocks noChangeShapeType="1"/>
            </p:cNvSpPr>
            <p:nvPr/>
          </p:nvSpPr>
          <p:spPr bwMode="auto">
            <a:xfrm>
              <a:off x="5089525" y="26543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Rectangle 239"/>
            <p:cNvSpPr>
              <a:spLocks noChangeArrowheads="1"/>
            </p:cNvSpPr>
            <p:nvPr/>
          </p:nvSpPr>
          <p:spPr bwMode="auto">
            <a:xfrm>
              <a:off x="4978400" y="25828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Line 240"/>
            <p:cNvSpPr>
              <a:spLocks noChangeShapeType="1"/>
            </p:cNvSpPr>
            <p:nvPr/>
          </p:nvSpPr>
          <p:spPr bwMode="auto">
            <a:xfrm>
              <a:off x="5089525" y="23701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Rectangle 241"/>
            <p:cNvSpPr>
              <a:spLocks noChangeArrowheads="1"/>
            </p:cNvSpPr>
            <p:nvPr/>
          </p:nvSpPr>
          <p:spPr bwMode="auto">
            <a:xfrm>
              <a:off x="4978400" y="23002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Line 242"/>
            <p:cNvSpPr>
              <a:spLocks noChangeShapeType="1"/>
            </p:cNvSpPr>
            <p:nvPr/>
          </p:nvSpPr>
          <p:spPr bwMode="auto">
            <a:xfrm>
              <a:off x="5089525" y="208597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Rectangle 243"/>
            <p:cNvSpPr>
              <a:spLocks noChangeArrowheads="1"/>
            </p:cNvSpPr>
            <p:nvPr/>
          </p:nvSpPr>
          <p:spPr bwMode="auto">
            <a:xfrm>
              <a:off x="4978400" y="20161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Line 244"/>
            <p:cNvSpPr>
              <a:spLocks noChangeShapeType="1"/>
            </p:cNvSpPr>
            <p:nvPr/>
          </p:nvSpPr>
          <p:spPr bwMode="auto">
            <a:xfrm>
              <a:off x="5089525" y="18034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Rectangle 245"/>
            <p:cNvSpPr>
              <a:spLocks noChangeArrowheads="1"/>
            </p:cNvSpPr>
            <p:nvPr/>
          </p:nvSpPr>
          <p:spPr bwMode="auto">
            <a:xfrm>
              <a:off x="4978400" y="17319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Freeform 246"/>
            <p:cNvSpPr>
              <a:spLocks/>
            </p:cNvSpPr>
            <p:nvPr/>
          </p:nvSpPr>
          <p:spPr bwMode="auto">
            <a:xfrm>
              <a:off x="5089525" y="2717800"/>
              <a:ext cx="465137" cy="1552575"/>
            </a:xfrm>
            <a:custGeom>
              <a:avLst/>
              <a:gdLst/>
              <a:ahLst/>
              <a:cxnLst>
                <a:cxn ang="0">
                  <a:pos x="5" y="516"/>
                </a:cxn>
                <a:cxn ang="0">
                  <a:pos x="10" y="327"/>
                </a:cxn>
                <a:cxn ang="0">
                  <a:pos x="20" y="164"/>
                </a:cxn>
                <a:cxn ang="0">
                  <a:pos x="25" y="521"/>
                </a:cxn>
                <a:cxn ang="0">
                  <a:pos x="35" y="437"/>
                </a:cxn>
                <a:cxn ang="0">
                  <a:pos x="40" y="581"/>
                </a:cxn>
                <a:cxn ang="0">
                  <a:pos x="45" y="938"/>
                </a:cxn>
                <a:cxn ang="0">
                  <a:pos x="54" y="322"/>
                </a:cxn>
                <a:cxn ang="0">
                  <a:pos x="59" y="645"/>
                </a:cxn>
                <a:cxn ang="0">
                  <a:pos x="64" y="536"/>
                </a:cxn>
                <a:cxn ang="0">
                  <a:pos x="74" y="10"/>
                </a:cxn>
                <a:cxn ang="0">
                  <a:pos x="79" y="486"/>
                </a:cxn>
                <a:cxn ang="0">
                  <a:pos x="89" y="417"/>
                </a:cxn>
                <a:cxn ang="0">
                  <a:pos x="94" y="228"/>
                </a:cxn>
                <a:cxn ang="0">
                  <a:pos x="104" y="893"/>
                </a:cxn>
                <a:cxn ang="0">
                  <a:pos x="109" y="566"/>
                </a:cxn>
                <a:cxn ang="0">
                  <a:pos x="119" y="531"/>
                </a:cxn>
                <a:cxn ang="0">
                  <a:pos x="124" y="630"/>
                </a:cxn>
                <a:cxn ang="0">
                  <a:pos x="129" y="521"/>
                </a:cxn>
                <a:cxn ang="0">
                  <a:pos x="134" y="248"/>
                </a:cxn>
                <a:cxn ang="0">
                  <a:pos x="144" y="208"/>
                </a:cxn>
                <a:cxn ang="0">
                  <a:pos x="149" y="630"/>
                </a:cxn>
                <a:cxn ang="0">
                  <a:pos x="159" y="144"/>
                </a:cxn>
                <a:cxn ang="0">
                  <a:pos x="164" y="610"/>
                </a:cxn>
                <a:cxn ang="0">
                  <a:pos x="174" y="839"/>
                </a:cxn>
                <a:cxn ang="0">
                  <a:pos x="179" y="337"/>
                </a:cxn>
                <a:cxn ang="0">
                  <a:pos x="189" y="660"/>
                </a:cxn>
                <a:cxn ang="0">
                  <a:pos x="194" y="556"/>
                </a:cxn>
                <a:cxn ang="0">
                  <a:pos x="198" y="49"/>
                </a:cxn>
                <a:cxn ang="0">
                  <a:pos x="208" y="581"/>
                </a:cxn>
                <a:cxn ang="0">
                  <a:pos x="213" y="268"/>
                </a:cxn>
                <a:cxn ang="0">
                  <a:pos x="218" y="422"/>
                </a:cxn>
                <a:cxn ang="0">
                  <a:pos x="223" y="347"/>
                </a:cxn>
                <a:cxn ang="0">
                  <a:pos x="233" y="933"/>
                </a:cxn>
                <a:cxn ang="0">
                  <a:pos x="238" y="566"/>
                </a:cxn>
                <a:cxn ang="0">
                  <a:pos x="248" y="551"/>
                </a:cxn>
                <a:cxn ang="0">
                  <a:pos x="253" y="794"/>
                </a:cxn>
                <a:cxn ang="0">
                  <a:pos x="263" y="268"/>
                </a:cxn>
                <a:cxn ang="0">
                  <a:pos x="268" y="307"/>
                </a:cxn>
                <a:cxn ang="0">
                  <a:pos x="278" y="501"/>
                </a:cxn>
                <a:cxn ang="0">
                  <a:pos x="283" y="352"/>
                </a:cxn>
                <a:cxn ang="0">
                  <a:pos x="293" y="645"/>
                </a:cxn>
              </a:cxnLst>
              <a:rect l="0" t="0" r="r" b="b"/>
              <a:pathLst>
                <a:path w="293" h="978">
                  <a:moveTo>
                    <a:pt x="0" y="496"/>
                  </a:moveTo>
                  <a:lnTo>
                    <a:pt x="0" y="730"/>
                  </a:lnTo>
                  <a:lnTo>
                    <a:pt x="5" y="516"/>
                  </a:lnTo>
                  <a:lnTo>
                    <a:pt x="5" y="293"/>
                  </a:lnTo>
                  <a:lnTo>
                    <a:pt x="10" y="238"/>
                  </a:lnTo>
                  <a:lnTo>
                    <a:pt x="10" y="327"/>
                  </a:lnTo>
                  <a:lnTo>
                    <a:pt x="15" y="213"/>
                  </a:lnTo>
                  <a:lnTo>
                    <a:pt x="15" y="94"/>
                  </a:lnTo>
                  <a:lnTo>
                    <a:pt x="20" y="164"/>
                  </a:lnTo>
                  <a:lnTo>
                    <a:pt x="20" y="695"/>
                  </a:lnTo>
                  <a:lnTo>
                    <a:pt x="25" y="725"/>
                  </a:lnTo>
                  <a:lnTo>
                    <a:pt x="25" y="521"/>
                  </a:lnTo>
                  <a:lnTo>
                    <a:pt x="30" y="303"/>
                  </a:lnTo>
                  <a:lnTo>
                    <a:pt x="30" y="278"/>
                  </a:lnTo>
                  <a:lnTo>
                    <a:pt x="35" y="437"/>
                  </a:lnTo>
                  <a:lnTo>
                    <a:pt x="35" y="586"/>
                  </a:lnTo>
                  <a:lnTo>
                    <a:pt x="40" y="526"/>
                  </a:lnTo>
                  <a:lnTo>
                    <a:pt x="40" y="581"/>
                  </a:lnTo>
                  <a:lnTo>
                    <a:pt x="45" y="789"/>
                  </a:lnTo>
                  <a:lnTo>
                    <a:pt x="45" y="978"/>
                  </a:lnTo>
                  <a:lnTo>
                    <a:pt x="45" y="938"/>
                  </a:lnTo>
                  <a:lnTo>
                    <a:pt x="49" y="665"/>
                  </a:lnTo>
                  <a:lnTo>
                    <a:pt x="49" y="382"/>
                  </a:lnTo>
                  <a:lnTo>
                    <a:pt x="54" y="322"/>
                  </a:lnTo>
                  <a:lnTo>
                    <a:pt x="54" y="476"/>
                  </a:lnTo>
                  <a:lnTo>
                    <a:pt x="59" y="640"/>
                  </a:lnTo>
                  <a:lnTo>
                    <a:pt x="59" y="645"/>
                  </a:lnTo>
                  <a:lnTo>
                    <a:pt x="59" y="521"/>
                  </a:lnTo>
                  <a:lnTo>
                    <a:pt x="64" y="456"/>
                  </a:lnTo>
                  <a:lnTo>
                    <a:pt x="64" y="536"/>
                  </a:lnTo>
                  <a:lnTo>
                    <a:pt x="69" y="625"/>
                  </a:lnTo>
                  <a:lnTo>
                    <a:pt x="69" y="263"/>
                  </a:lnTo>
                  <a:lnTo>
                    <a:pt x="74" y="10"/>
                  </a:lnTo>
                  <a:lnTo>
                    <a:pt x="74" y="0"/>
                  </a:lnTo>
                  <a:lnTo>
                    <a:pt x="79" y="233"/>
                  </a:lnTo>
                  <a:lnTo>
                    <a:pt x="79" y="486"/>
                  </a:lnTo>
                  <a:lnTo>
                    <a:pt x="84" y="556"/>
                  </a:lnTo>
                  <a:lnTo>
                    <a:pt x="84" y="362"/>
                  </a:lnTo>
                  <a:lnTo>
                    <a:pt x="89" y="417"/>
                  </a:lnTo>
                  <a:lnTo>
                    <a:pt x="89" y="531"/>
                  </a:lnTo>
                  <a:lnTo>
                    <a:pt x="94" y="531"/>
                  </a:lnTo>
                  <a:lnTo>
                    <a:pt x="94" y="228"/>
                  </a:lnTo>
                  <a:lnTo>
                    <a:pt x="99" y="303"/>
                  </a:lnTo>
                  <a:lnTo>
                    <a:pt x="99" y="600"/>
                  </a:lnTo>
                  <a:lnTo>
                    <a:pt x="104" y="893"/>
                  </a:lnTo>
                  <a:lnTo>
                    <a:pt x="104" y="953"/>
                  </a:lnTo>
                  <a:lnTo>
                    <a:pt x="109" y="789"/>
                  </a:lnTo>
                  <a:lnTo>
                    <a:pt x="109" y="566"/>
                  </a:lnTo>
                  <a:lnTo>
                    <a:pt x="114" y="645"/>
                  </a:lnTo>
                  <a:lnTo>
                    <a:pt x="114" y="660"/>
                  </a:lnTo>
                  <a:lnTo>
                    <a:pt x="119" y="531"/>
                  </a:lnTo>
                  <a:lnTo>
                    <a:pt x="119" y="382"/>
                  </a:lnTo>
                  <a:lnTo>
                    <a:pt x="119" y="412"/>
                  </a:lnTo>
                  <a:lnTo>
                    <a:pt x="124" y="630"/>
                  </a:lnTo>
                  <a:lnTo>
                    <a:pt x="124" y="834"/>
                  </a:lnTo>
                  <a:lnTo>
                    <a:pt x="129" y="799"/>
                  </a:lnTo>
                  <a:lnTo>
                    <a:pt x="129" y="521"/>
                  </a:lnTo>
                  <a:lnTo>
                    <a:pt x="134" y="238"/>
                  </a:lnTo>
                  <a:lnTo>
                    <a:pt x="134" y="149"/>
                  </a:lnTo>
                  <a:lnTo>
                    <a:pt x="134" y="248"/>
                  </a:lnTo>
                  <a:lnTo>
                    <a:pt x="139" y="342"/>
                  </a:lnTo>
                  <a:lnTo>
                    <a:pt x="139" y="303"/>
                  </a:lnTo>
                  <a:lnTo>
                    <a:pt x="144" y="208"/>
                  </a:lnTo>
                  <a:lnTo>
                    <a:pt x="144" y="451"/>
                  </a:lnTo>
                  <a:lnTo>
                    <a:pt x="149" y="650"/>
                  </a:lnTo>
                  <a:lnTo>
                    <a:pt x="149" y="630"/>
                  </a:lnTo>
                  <a:lnTo>
                    <a:pt x="154" y="387"/>
                  </a:lnTo>
                  <a:lnTo>
                    <a:pt x="154" y="154"/>
                  </a:lnTo>
                  <a:lnTo>
                    <a:pt x="159" y="144"/>
                  </a:lnTo>
                  <a:lnTo>
                    <a:pt x="159" y="595"/>
                  </a:lnTo>
                  <a:lnTo>
                    <a:pt x="164" y="665"/>
                  </a:lnTo>
                  <a:lnTo>
                    <a:pt x="164" y="610"/>
                  </a:lnTo>
                  <a:lnTo>
                    <a:pt x="169" y="610"/>
                  </a:lnTo>
                  <a:lnTo>
                    <a:pt x="169" y="888"/>
                  </a:lnTo>
                  <a:lnTo>
                    <a:pt x="174" y="839"/>
                  </a:lnTo>
                  <a:lnTo>
                    <a:pt x="174" y="591"/>
                  </a:lnTo>
                  <a:lnTo>
                    <a:pt x="179" y="347"/>
                  </a:lnTo>
                  <a:lnTo>
                    <a:pt x="179" y="337"/>
                  </a:lnTo>
                  <a:lnTo>
                    <a:pt x="184" y="556"/>
                  </a:lnTo>
                  <a:lnTo>
                    <a:pt x="184" y="814"/>
                  </a:lnTo>
                  <a:lnTo>
                    <a:pt x="189" y="660"/>
                  </a:lnTo>
                  <a:lnTo>
                    <a:pt x="189" y="511"/>
                  </a:lnTo>
                  <a:lnTo>
                    <a:pt x="194" y="506"/>
                  </a:lnTo>
                  <a:lnTo>
                    <a:pt x="194" y="556"/>
                  </a:lnTo>
                  <a:lnTo>
                    <a:pt x="194" y="486"/>
                  </a:lnTo>
                  <a:lnTo>
                    <a:pt x="198" y="258"/>
                  </a:lnTo>
                  <a:lnTo>
                    <a:pt x="198" y="49"/>
                  </a:lnTo>
                  <a:lnTo>
                    <a:pt x="203" y="69"/>
                  </a:lnTo>
                  <a:lnTo>
                    <a:pt x="203" y="322"/>
                  </a:lnTo>
                  <a:lnTo>
                    <a:pt x="208" y="581"/>
                  </a:lnTo>
                  <a:lnTo>
                    <a:pt x="208" y="625"/>
                  </a:lnTo>
                  <a:lnTo>
                    <a:pt x="208" y="447"/>
                  </a:lnTo>
                  <a:lnTo>
                    <a:pt x="213" y="268"/>
                  </a:lnTo>
                  <a:lnTo>
                    <a:pt x="213" y="253"/>
                  </a:lnTo>
                  <a:lnTo>
                    <a:pt x="218" y="362"/>
                  </a:lnTo>
                  <a:lnTo>
                    <a:pt x="218" y="422"/>
                  </a:lnTo>
                  <a:lnTo>
                    <a:pt x="218" y="342"/>
                  </a:lnTo>
                  <a:lnTo>
                    <a:pt x="223" y="253"/>
                  </a:lnTo>
                  <a:lnTo>
                    <a:pt x="223" y="347"/>
                  </a:lnTo>
                  <a:lnTo>
                    <a:pt x="228" y="635"/>
                  </a:lnTo>
                  <a:lnTo>
                    <a:pt x="228" y="903"/>
                  </a:lnTo>
                  <a:lnTo>
                    <a:pt x="233" y="933"/>
                  </a:lnTo>
                  <a:lnTo>
                    <a:pt x="233" y="486"/>
                  </a:lnTo>
                  <a:lnTo>
                    <a:pt x="238" y="442"/>
                  </a:lnTo>
                  <a:lnTo>
                    <a:pt x="238" y="566"/>
                  </a:lnTo>
                  <a:lnTo>
                    <a:pt x="243" y="680"/>
                  </a:lnTo>
                  <a:lnTo>
                    <a:pt x="243" y="541"/>
                  </a:lnTo>
                  <a:lnTo>
                    <a:pt x="248" y="551"/>
                  </a:lnTo>
                  <a:lnTo>
                    <a:pt x="248" y="720"/>
                  </a:lnTo>
                  <a:lnTo>
                    <a:pt x="253" y="874"/>
                  </a:lnTo>
                  <a:lnTo>
                    <a:pt x="253" y="794"/>
                  </a:lnTo>
                  <a:lnTo>
                    <a:pt x="258" y="496"/>
                  </a:lnTo>
                  <a:lnTo>
                    <a:pt x="258" y="114"/>
                  </a:lnTo>
                  <a:lnTo>
                    <a:pt x="263" y="268"/>
                  </a:lnTo>
                  <a:lnTo>
                    <a:pt x="263" y="437"/>
                  </a:lnTo>
                  <a:lnTo>
                    <a:pt x="268" y="447"/>
                  </a:lnTo>
                  <a:lnTo>
                    <a:pt x="268" y="307"/>
                  </a:lnTo>
                  <a:lnTo>
                    <a:pt x="273" y="422"/>
                  </a:lnTo>
                  <a:lnTo>
                    <a:pt x="273" y="546"/>
                  </a:lnTo>
                  <a:lnTo>
                    <a:pt x="278" y="501"/>
                  </a:lnTo>
                  <a:lnTo>
                    <a:pt x="278" y="54"/>
                  </a:lnTo>
                  <a:lnTo>
                    <a:pt x="283" y="84"/>
                  </a:lnTo>
                  <a:lnTo>
                    <a:pt x="283" y="352"/>
                  </a:lnTo>
                  <a:lnTo>
                    <a:pt x="288" y="640"/>
                  </a:lnTo>
                  <a:lnTo>
                    <a:pt x="288" y="734"/>
                  </a:lnTo>
                  <a:lnTo>
                    <a:pt x="293" y="645"/>
                  </a:lnTo>
                  <a:lnTo>
                    <a:pt x="293" y="566"/>
                  </a:lnTo>
                  <a:lnTo>
                    <a:pt x="293" y="6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247"/>
            <p:cNvSpPr>
              <a:spLocks/>
            </p:cNvSpPr>
            <p:nvPr/>
          </p:nvSpPr>
          <p:spPr bwMode="auto">
            <a:xfrm>
              <a:off x="5554663" y="2441575"/>
              <a:ext cx="473075" cy="2119313"/>
            </a:xfrm>
            <a:custGeom>
              <a:avLst/>
              <a:gdLst/>
              <a:ahLst/>
              <a:cxnLst>
                <a:cxn ang="0">
                  <a:pos x="5" y="894"/>
                </a:cxn>
                <a:cxn ang="0">
                  <a:pos x="10" y="581"/>
                </a:cxn>
                <a:cxn ang="0">
                  <a:pos x="20" y="1112"/>
                </a:cxn>
                <a:cxn ang="0">
                  <a:pos x="25" y="606"/>
                </a:cxn>
                <a:cxn ang="0">
                  <a:pos x="30" y="501"/>
                </a:cxn>
                <a:cxn ang="0">
                  <a:pos x="40" y="824"/>
                </a:cxn>
                <a:cxn ang="0">
                  <a:pos x="45" y="323"/>
                </a:cxn>
                <a:cxn ang="0">
                  <a:pos x="54" y="551"/>
                </a:cxn>
                <a:cxn ang="0">
                  <a:pos x="59" y="1018"/>
                </a:cxn>
                <a:cxn ang="0">
                  <a:pos x="69" y="531"/>
                </a:cxn>
                <a:cxn ang="0">
                  <a:pos x="74" y="953"/>
                </a:cxn>
                <a:cxn ang="0">
                  <a:pos x="84" y="913"/>
                </a:cxn>
                <a:cxn ang="0">
                  <a:pos x="89" y="640"/>
                </a:cxn>
                <a:cxn ang="0">
                  <a:pos x="94" y="531"/>
                </a:cxn>
                <a:cxn ang="0">
                  <a:pos x="99" y="630"/>
                </a:cxn>
                <a:cxn ang="0">
                  <a:pos x="109" y="596"/>
                </a:cxn>
                <a:cxn ang="0">
                  <a:pos x="114" y="268"/>
                </a:cxn>
                <a:cxn ang="0">
                  <a:pos x="124" y="894"/>
                </a:cxn>
                <a:cxn ang="0">
                  <a:pos x="129" y="844"/>
                </a:cxn>
                <a:cxn ang="0">
                  <a:pos x="139" y="849"/>
                </a:cxn>
                <a:cxn ang="0">
                  <a:pos x="144" y="1316"/>
                </a:cxn>
                <a:cxn ang="0">
                  <a:pos x="154" y="685"/>
                </a:cxn>
                <a:cxn ang="0">
                  <a:pos x="159" y="442"/>
                </a:cxn>
                <a:cxn ang="0">
                  <a:pos x="169" y="625"/>
                </a:cxn>
                <a:cxn ang="0">
                  <a:pos x="174" y="5"/>
                </a:cxn>
                <a:cxn ang="0">
                  <a:pos x="179" y="496"/>
                </a:cxn>
                <a:cxn ang="0">
                  <a:pos x="189" y="869"/>
                </a:cxn>
                <a:cxn ang="0">
                  <a:pos x="193" y="526"/>
                </a:cxn>
                <a:cxn ang="0">
                  <a:pos x="203" y="1241"/>
                </a:cxn>
                <a:cxn ang="0">
                  <a:pos x="208" y="1072"/>
                </a:cxn>
                <a:cxn ang="0">
                  <a:pos x="218" y="501"/>
                </a:cxn>
                <a:cxn ang="0">
                  <a:pos x="223" y="864"/>
                </a:cxn>
                <a:cxn ang="0">
                  <a:pos x="228" y="338"/>
                </a:cxn>
                <a:cxn ang="0">
                  <a:pos x="238" y="208"/>
                </a:cxn>
                <a:cxn ang="0">
                  <a:pos x="243" y="750"/>
                </a:cxn>
                <a:cxn ang="0">
                  <a:pos x="253" y="452"/>
                </a:cxn>
                <a:cxn ang="0">
                  <a:pos x="258" y="874"/>
                </a:cxn>
                <a:cxn ang="0">
                  <a:pos x="268" y="1137"/>
                </a:cxn>
                <a:cxn ang="0">
                  <a:pos x="273" y="1008"/>
                </a:cxn>
                <a:cxn ang="0">
                  <a:pos x="278" y="760"/>
                </a:cxn>
                <a:cxn ang="0">
                  <a:pos x="288" y="606"/>
                </a:cxn>
                <a:cxn ang="0">
                  <a:pos x="293" y="293"/>
                </a:cxn>
              </a:cxnLst>
              <a:rect l="0" t="0" r="r" b="b"/>
              <a:pathLst>
                <a:path w="298" h="1335">
                  <a:moveTo>
                    <a:pt x="0" y="799"/>
                  </a:moveTo>
                  <a:lnTo>
                    <a:pt x="5" y="908"/>
                  </a:lnTo>
                  <a:lnTo>
                    <a:pt x="5" y="894"/>
                  </a:lnTo>
                  <a:lnTo>
                    <a:pt x="10" y="715"/>
                  </a:lnTo>
                  <a:lnTo>
                    <a:pt x="10" y="536"/>
                  </a:lnTo>
                  <a:lnTo>
                    <a:pt x="10" y="581"/>
                  </a:lnTo>
                  <a:lnTo>
                    <a:pt x="15" y="839"/>
                  </a:lnTo>
                  <a:lnTo>
                    <a:pt x="15" y="1092"/>
                  </a:lnTo>
                  <a:lnTo>
                    <a:pt x="20" y="1112"/>
                  </a:lnTo>
                  <a:lnTo>
                    <a:pt x="20" y="904"/>
                  </a:lnTo>
                  <a:lnTo>
                    <a:pt x="25" y="675"/>
                  </a:lnTo>
                  <a:lnTo>
                    <a:pt x="25" y="606"/>
                  </a:lnTo>
                  <a:lnTo>
                    <a:pt x="25" y="655"/>
                  </a:lnTo>
                  <a:lnTo>
                    <a:pt x="30" y="650"/>
                  </a:lnTo>
                  <a:lnTo>
                    <a:pt x="30" y="501"/>
                  </a:lnTo>
                  <a:lnTo>
                    <a:pt x="35" y="347"/>
                  </a:lnTo>
                  <a:lnTo>
                    <a:pt x="35" y="606"/>
                  </a:lnTo>
                  <a:lnTo>
                    <a:pt x="40" y="824"/>
                  </a:lnTo>
                  <a:lnTo>
                    <a:pt x="40" y="814"/>
                  </a:lnTo>
                  <a:lnTo>
                    <a:pt x="45" y="571"/>
                  </a:lnTo>
                  <a:lnTo>
                    <a:pt x="45" y="323"/>
                  </a:lnTo>
                  <a:lnTo>
                    <a:pt x="49" y="273"/>
                  </a:lnTo>
                  <a:lnTo>
                    <a:pt x="49" y="551"/>
                  </a:lnTo>
                  <a:lnTo>
                    <a:pt x="54" y="551"/>
                  </a:lnTo>
                  <a:lnTo>
                    <a:pt x="54" y="496"/>
                  </a:lnTo>
                  <a:lnTo>
                    <a:pt x="59" y="566"/>
                  </a:lnTo>
                  <a:lnTo>
                    <a:pt x="59" y="1018"/>
                  </a:lnTo>
                  <a:lnTo>
                    <a:pt x="64" y="1008"/>
                  </a:lnTo>
                  <a:lnTo>
                    <a:pt x="64" y="774"/>
                  </a:lnTo>
                  <a:lnTo>
                    <a:pt x="69" y="531"/>
                  </a:lnTo>
                  <a:lnTo>
                    <a:pt x="69" y="511"/>
                  </a:lnTo>
                  <a:lnTo>
                    <a:pt x="74" y="710"/>
                  </a:lnTo>
                  <a:lnTo>
                    <a:pt x="74" y="953"/>
                  </a:lnTo>
                  <a:lnTo>
                    <a:pt x="79" y="859"/>
                  </a:lnTo>
                  <a:lnTo>
                    <a:pt x="79" y="819"/>
                  </a:lnTo>
                  <a:lnTo>
                    <a:pt x="84" y="913"/>
                  </a:lnTo>
                  <a:lnTo>
                    <a:pt x="84" y="1013"/>
                  </a:lnTo>
                  <a:lnTo>
                    <a:pt x="84" y="923"/>
                  </a:lnTo>
                  <a:lnTo>
                    <a:pt x="89" y="640"/>
                  </a:lnTo>
                  <a:lnTo>
                    <a:pt x="89" y="362"/>
                  </a:lnTo>
                  <a:lnTo>
                    <a:pt x="94" y="328"/>
                  </a:lnTo>
                  <a:lnTo>
                    <a:pt x="94" y="531"/>
                  </a:lnTo>
                  <a:lnTo>
                    <a:pt x="99" y="750"/>
                  </a:lnTo>
                  <a:lnTo>
                    <a:pt x="99" y="779"/>
                  </a:lnTo>
                  <a:lnTo>
                    <a:pt x="99" y="630"/>
                  </a:lnTo>
                  <a:lnTo>
                    <a:pt x="104" y="501"/>
                  </a:lnTo>
                  <a:lnTo>
                    <a:pt x="104" y="516"/>
                  </a:lnTo>
                  <a:lnTo>
                    <a:pt x="109" y="596"/>
                  </a:lnTo>
                  <a:lnTo>
                    <a:pt x="109" y="372"/>
                  </a:lnTo>
                  <a:lnTo>
                    <a:pt x="114" y="208"/>
                  </a:lnTo>
                  <a:lnTo>
                    <a:pt x="114" y="268"/>
                  </a:lnTo>
                  <a:lnTo>
                    <a:pt x="119" y="457"/>
                  </a:lnTo>
                  <a:lnTo>
                    <a:pt x="119" y="784"/>
                  </a:lnTo>
                  <a:lnTo>
                    <a:pt x="124" y="894"/>
                  </a:lnTo>
                  <a:lnTo>
                    <a:pt x="124" y="660"/>
                  </a:lnTo>
                  <a:lnTo>
                    <a:pt x="129" y="695"/>
                  </a:lnTo>
                  <a:lnTo>
                    <a:pt x="129" y="844"/>
                  </a:lnTo>
                  <a:lnTo>
                    <a:pt x="134" y="928"/>
                  </a:lnTo>
                  <a:lnTo>
                    <a:pt x="134" y="769"/>
                  </a:lnTo>
                  <a:lnTo>
                    <a:pt x="139" y="849"/>
                  </a:lnTo>
                  <a:lnTo>
                    <a:pt x="139" y="1107"/>
                  </a:lnTo>
                  <a:lnTo>
                    <a:pt x="144" y="1335"/>
                  </a:lnTo>
                  <a:lnTo>
                    <a:pt x="144" y="1316"/>
                  </a:lnTo>
                  <a:lnTo>
                    <a:pt x="149" y="1043"/>
                  </a:lnTo>
                  <a:lnTo>
                    <a:pt x="149" y="630"/>
                  </a:lnTo>
                  <a:lnTo>
                    <a:pt x="154" y="685"/>
                  </a:lnTo>
                  <a:lnTo>
                    <a:pt x="154" y="730"/>
                  </a:lnTo>
                  <a:lnTo>
                    <a:pt x="159" y="630"/>
                  </a:lnTo>
                  <a:lnTo>
                    <a:pt x="159" y="442"/>
                  </a:lnTo>
                  <a:lnTo>
                    <a:pt x="164" y="576"/>
                  </a:lnTo>
                  <a:lnTo>
                    <a:pt x="164" y="705"/>
                  </a:lnTo>
                  <a:lnTo>
                    <a:pt x="169" y="625"/>
                  </a:lnTo>
                  <a:lnTo>
                    <a:pt x="169" y="328"/>
                  </a:lnTo>
                  <a:lnTo>
                    <a:pt x="174" y="45"/>
                  </a:lnTo>
                  <a:lnTo>
                    <a:pt x="174" y="5"/>
                  </a:lnTo>
                  <a:lnTo>
                    <a:pt x="174" y="198"/>
                  </a:lnTo>
                  <a:lnTo>
                    <a:pt x="179" y="422"/>
                  </a:lnTo>
                  <a:lnTo>
                    <a:pt x="179" y="496"/>
                  </a:lnTo>
                  <a:lnTo>
                    <a:pt x="184" y="462"/>
                  </a:lnTo>
                  <a:lnTo>
                    <a:pt x="184" y="675"/>
                  </a:lnTo>
                  <a:lnTo>
                    <a:pt x="189" y="869"/>
                  </a:lnTo>
                  <a:lnTo>
                    <a:pt x="189" y="884"/>
                  </a:lnTo>
                  <a:lnTo>
                    <a:pt x="193" y="700"/>
                  </a:lnTo>
                  <a:lnTo>
                    <a:pt x="193" y="526"/>
                  </a:lnTo>
                  <a:lnTo>
                    <a:pt x="198" y="586"/>
                  </a:lnTo>
                  <a:lnTo>
                    <a:pt x="198" y="1162"/>
                  </a:lnTo>
                  <a:lnTo>
                    <a:pt x="203" y="1241"/>
                  </a:lnTo>
                  <a:lnTo>
                    <a:pt x="203" y="1127"/>
                  </a:lnTo>
                  <a:lnTo>
                    <a:pt x="208" y="1013"/>
                  </a:lnTo>
                  <a:lnTo>
                    <a:pt x="208" y="1072"/>
                  </a:lnTo>
                  <a:lnTo>
                    <a:pt x="213" y="998"/>
                  </a:lnTo>
                  <a:lnTo>
                    <a:pt x="213" y="745"/>
                  </a:lnTo>
                  <a:lnTo>
                    <a:pt x="218" y="501"/>
                  </a:lnTo>
                  <a:lnTo>
                    <a:pt x="218" y="472"/>
                  </a:lnTo>
                  <a:lnTo>
                    <a:pt x="223" y="670"/>
                  </a:lnTo>
                  <a:lnTo>
                    <a:pt x="223" y="864"/>
                  </a:lnTo>
                  <a:lnTo>
                    <a:pt x="223" y="834"/>
                  </a:lnTo>
                  <a:lnTo>
                    <a:pt x="228" y="591"/>
                  </a:lnTo>
                  <a:lnTo>
                    <a:pt x="228" y="338"/>
                  </a:lnTo>
                  <a:lnTo>
                    <a:pt x="233" y="263"/>
                  </a:lnTo>
                  <a:lnTo>
                    <a:pt x="233" y="323"/>
                  </a:lnTo>
                  <a:lnTo>
                    <a:pt x="238" y="208"/>
                  </a:lnTo>
                  <a:lnTo>
                    <a:pt x="238" y="94"/>
                  </a:lnTo>
                  <a:lnTo>
                    <a:pt x="243" y="174"/>
                  </a:lnTo>
                  <a:lnTo>
                    <a:pt x="243" y="750"/>
                  </a:lnTo>
                  <a:lnTo>
                    <a:pt x="248" y="809"/>
                  </a:lnTo>
                  <a:lnTo>
                    <a:pt x="248" y="635"/>
                  </a:lnTo>
                  <a:lnTo>
                    <a:pt x="253" y="452"/>
                  </a:lnTo>
                  <a:lnTo>
                    <a:pt x="253" y="467"/>
                  </a:lnTo>
                  <a:lnTo>
                    <a:pt x="258" y="660"/>
                  </a:lnTo>
                  <a:lnTo>
                    <a:pt x="258" y="874"/>
                  </a:lnTo>
                  <a:lnTo>
                    <a:pt x="263" y="839"/>
                  </a:lnTo>
                  <a:lnTo>
                    <a:pt x="263" y="913"/>
                  </a:lnTo>
                  <a:lnTo>
                    <a:pt x="268" y="1137"/>
                  </a:lnTo>
                  <a:lnTo>
                    <a:pt x="268" y="1331"/>
                  </a:lnTo>
                  <a:lnTo>
                    <a:pt x="268" y="1291"/>
                  </a:lnTo>
                  <a:lnTo>
                    <a:pt x="273" y="1008"/>
                  </a:lnTo>
                  <a:lnTo>
                    <a:pt x="273" y="710"/>
                  </a:lnTo>
                  <a:lnTo>
                    <a:pt x="278" y="630"/>
                  </a:lnTo>
                  <a:lnTo>
                    <a:pt x="278" y="760"/>
                  </a:lnTo>
                  <a:lnTo>
                    <a:pt x="283" y="894"/>
                  </a:lnTo>
                  <a:lnTo>
                    <a:pt x="283" y="705"/>
                  </a:lnTo>
                  <a:lnTo>
                    <a:pt x="288" y="606"/>
                  </a:lnTo>
                  <a:lnTo>
                    <a:pt x="288" y="650"/>
                  </a:lnTo>
                  <a:lnTo>
                    <a:pt x="293" y="705"/>
                  </a:lnTo>
                  <a:lnTo>
                    <a:pt x="293" y="293"/>
                  </a:lnTo>
                  <a:lnTo>
                    <a:pt x="298" y="20"/>
                  </a:lnTo>
                  <a:lnTo>
                    <a:pt x="2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248"/>
            <p:cNvSpPr>
              <a:spLocks/>
            </p:cNvSpPr>
            <p:nvPr/>
          </p:nvSpPr>
          <p:spPr bwMode="auto">
            <a:xfrm>
              <a:off x="6027738" y="2441575"/>
              <a:ext cx="473075" cy="1789113"/>
            </a:xfrm>
            <a:custGeom>
              <a:avLst/>
              <a:gdLst/>
              <a:ahLst/>
              <a:cxnLst>
                <a:cxn ang="0">
                  <a:pos x="5" y="486"/>
                </a:cxn>
                <a:cxn ang="0">
                  <a:pos x="15" y="491"/>
                </a:cxn>
                <a:cxn ang="0">
                  <a:pos x="20" y="442"/>
                </a:cxn>
                <a:cxn ang="0">
                  <a:pos x="30" y="1067"/>
                </a:cxn>
                <a:cxn ang="0">
                  <a:pos x="35" y="740"/>
                </a:cxn>
                <a:cxn ang="0">
                  <a:pos x="44" y="705"/>
                </a:cxn>
                <a:cxn ang="0">
                  <a:pos x="49" y="804"/>
                </a:cxn>
                <a:cxn ang="0">
                  <a:pos x="54" y="695"/>
                </a:cxn>
                <a:cxn ang="0">
                  <a:pos x="59" y="422"/>
                </a:cxn>
                <a:cxn ang="0">
                  <a:pos x="69" y="382"/>
                </a:cxn>
                <a:cxn ang="0">
                  <a:pos x="74" y="804"/>
                </a:cxn>
                <a:cxn ang="0">
                  <a:pos x="84" y="318"/>
                </a:cxn>
                <a:cxn ang="0">
                  <a:pos x="89" y="784"/>
                </a:cxn>
                <a:cxn ang="0">
                  <a:pos x="99" y="1013"/>
                </a:cxn>
                <a:cxn ang="0">
                  <a:pos x="104" y="511"/>
                </a:cxn>
                <a:cxn ang="0">
                  <a:pos x="114" y="834"/>
                </a:cxn>
                <a:cxn ang="0">
                  <a:pos x="119" y="730"/>
                </a:cxn>
                <a:cxn ang="0">
                  <a:pos x="124" y="223"/>
                </a:cxn>
                <a:cxn ang="0">
                  <a:pos x="134" y="755"/>
                </a:cxn>
                <a:cxn ang="0">
                  <a:pos x="139" y="442"/>
                </a:cxn>
                <a:cxn ang="0">
                  <a:pos x="144" y="596"/>
                </a:cxn>
                <a:cxn ang="0">
                  <a:pos x="149" y="521"/>
                </a:cxn>
                <a:cxn ang="0">
                  <a:pos x="159" y="1107"/>
                </a:cxn>
                <a:cxn ang="0">
                  <a:pos x="164" y="740"/>
                </a:cxn>
                <a:cxn ang="0">
                  <a:pos x="174" y="725"/>
                </a:cxn>
                <a:cxn ang="0">
                  <a:pos x="179" y="968"/>
                </a:cxn>
                <a:cxn ang="0">
                  <a:pos x="188" y="576"/>
                </a:cxn>
                <a:cxn ang="0">
                  <a:pos x="193" y="347"/>
                </a:cxn>
                <a:cxn ang="0">
                  <a:pos x="203" y="675"/>
                </a:cxn>
                <a:cxn ang="0">
                  <a:pos x="208" y="611"/>
                </a:cxn>
                <a:cxn ang="0">
                  <a:pos x="218" y="685"/>
                </a:cxn>
                <a:cxn ang="0">
                  <a:pos x="223" y="908"/>
                </a:cxn>
                <a:cxn ang="0">
                  <a:pos x="228" y="660"/>
                </a:cxn>
                <a:cxn ang="0">
                  <a:pos x="238" y="973"/>
                </a:cxn>
                <a:cxn ang="0">
                  <a:pos x="243" y="740"/>
                </a:cxn>
                <a:cxn ang="0">
                  <a:pos x="253" y="432"/>
                </a:cxn>
                <a:cxn ang="0">
                  <a:pos x="258" y="690"/>
                </a:cxn>
                <a:cxn ang="0">
                  <a:pos x="263" y="323"/>
                </a:cxn>
                <a:cxn ang="0">
                  <a:pos x="273" y="635"/>
                </a:cxn>
                <a:cxn ang="0">
                  <a:pos x="278" y="879"/>
                </a:cxn>
                <a:cxn ang="0">
                  <a:pos x="288" y="616"/>
                </a:cxn>
                <a:cxn ang="0">
                  <a:pos x="293" y="998"/>
                </a:cxn>
              </a:cxnLst>
              <a:rect l="0" t="0" r="r" b="b"/>
              <a:pathLst>
                <a:path w="298" h="1127">
                  <a:moveTo>
                    <a:pt x="0" y="0"/>
                  </a:moveTo>
                  <a:lnTo>
                    <a:pt x="5" y="228"/>
                  </a:lnTo>
                  <a:lnTo>
                    <a:pt x="5" y="486"/>
                  </a:lnTo>
                  <a:lnTo>
                    <a:pt x="10" y="566"/>
                  </a:lnTo>
                  <a:lnTo>
                    <a:pt x="10" y="407"/>
                  </a:lnTo>
                  <a:lnTo>
                    <a:pt x="15" y="491"/>
                  </a:lnTo>
                  <a:lnTo>
                    <a:pt x="15" y="640"/>
                  </a:lnTo>
                  <a:lnTo>
                    <a:pt x="20" y="675"/>
                  </a:lnTo>
                  <a:lnTo>
                    <a:pt x="20" y="442"/>
                  </a:lnTo>
                  <a:lnTo>
                    <a:pt x="25" y="551"/>
                  </a:lnTo>
                  <a:lnTo>
                    <a:pt x="25" y="879"/>
                  </a:lnTo>
                  <a:lnTo>
                    <a:pt x="30" y="1067"/>
                  </a:lnTo>
                  <a:lnTo>
                    <a:pt x="30" y="1127"/>
                  </a:lnTo>
                  <a:lnTo>
                    <a:pt x="35" y="963"/>
                  </a:lnTo>
                  <a:lnTo>
                    <a:pt x="35" y="740"/>
                  </a:lnTo>
                  <a:lnTo>
                    <a:pt x="40" y="819"/>
                  </a:lnTo>
                  <a:lnTo>
                    <a:pt x="40" y="834"/>
                  </a:lnTo>
                  <a:lnTo>
                    <a:pt x="44" y="705"/>
                  </a:lnTo>
                  <a:lnTo>
                    <a:pt x="44" y="556"/>
                  </a:lnTo>
                  <a:lnTo>
                    <a:pt x="44" y="586"/>
                  </a:lnTo>
                  <a:lnTo>
                    <a:pt x="49" y="804"/>
                  </a:lnTo>
                  <a:lnTo>
                    <a:pt x="49" y="1008"/>
                  </a:lnTo>
                  <a:lnTo>
                    <a:pt x="54" y="973"/>
                  </a:lnTo>
                  <a:lnTo>
                    <a:pt x="54" y="695"/>
                  </a:lnTo>
                  <a:lnTo>
                    <a:pt x="59" y="412"/>
                  </a:lnTo>
                  <a:lnTo>
                    <a:pt x="59" y="323"/>
                  </a:lnTo>
                  <a:lnTo>
                    <a:pt x="59" y="422"/>
                  </a:lnTo>
                  <a:lnTo>
                    <a:pt x="64" y="516"/>
                  </a:lnTo>
                  <a:lnTo>
                    <a:pt x="64" y="477"/>
                  </a:lnTo>
                  <a:lnTo>
                    <a:pt x="69" y="382"/>
                  </a:lnTo>
                  <a:lnTo>
                    <a:pt x="69" y="625"/>
                  </a:lnTo>
                  <a:lnTo>
                    <a:pt x="74" y="824"/>
                  </a:lnTo>
                  <a:lnTo>
                    <a:pt x="74" y="804"/>
                  </a:lnTo>
                  <a:lnTo>
                    <a:pt x="79" y="561"/>
                  </a:lnTo>
                  <a:lnTo>
                    <a:pt x="79" y="328"/>
                  </a:lnTo>
                  <a:lnTo>
                    <a:pt x="84" y="318"/>
                  </a:lnTo>
                  <a:lnTo>
                    <a:pt x="84" y="769"/>
                  </a:lnTo>
                  <a:lnTo>
                    <a:pt x="89" y="839"/>
                  </a:lnTo>
                  <a:lnTo>
                    <a:pt x="89" y="784"/>
                  </a:lnTo>
                  <a:lnTo>
                    <a:pt x="94" y="784"/>
                  </a:lnTo>
                  <a:lnTo>
                    <a:pt x="94" y="1062"/>
                  </a:lnTo>
                  <a:lnTo>
                    <a:pt x="99" y="1013"/>
                  </a:lnTo>
                  <a:lnTo>
                    <a:pt x="99" y="765"/>
                  </a:lnTo>
                  <a:lnTo>
                    <a:pt x="104" y="521"/>
                  </a:lnTo>
                  <a:lnTo>
                    <a:pt x="104" y="511"/>
                  </a:lnTo>
                  <a:lnTo>
                    <a:pt x="109" y="730"/>
                  </a:lnTo>
                  <a:lnTo>
                    <a:pt x="109" y="988"/>
                  </a:lnTo>
                  <a:lnTo>
                    <a:pt x="114" y="834"/>
                  </a:lnTo>
                  <a:lnTo>
                    <a:pt x="114" y="685"/>
                  </a:lnTo>
                  <a:lnTo>
                    <a:pt x="119" y="680"/>
                  </a:lnTo>
                  <a:lnTo>
                    <a:pt x="119" y="730"/>
                  </a:lnTo>
                  <a:lnTo>
                    <a:pt x="119" y="660"/>
                  </a:lnTo>
                  <a:lnTo>
                    <a:pt x="124" y="432"/>
                  </a:lnTo>
                  <a:lnTo>
                    <a:pt x="124" y="223"/>
                  </a:lnTo>
                  <a:lnTo>
                    <a:pt x="129" y="243"/>
                  </a:lnTo>
                  <a:lnTo>
                    <a:pt x="129" y="496"/>
                  </a:lnTo>
                  <a:lnTo>
                    <a:pt x="134" y="755"/>
                  </a:lnTo>
                  <a:lnTo>
                    <a:pt x="134" y="799"/>
                  </a:lnTo>
                  <a:lnTo>
                    <a:pt x="134" y="621"/>
                  </a:lnTo>
                  <a:lnTo>
                    <a:pt x="139" y="442"/>
                  </a:lnTo>
                  <a:lnTo>
                    <a:pt x="139" y="427"/>
                  </a:lnTo>
                  <a:lnTo>
                    <a:pt x="144" y="536"/>
                  </a:lnTo>
                  <a:lnTo>
                    <a:pt x="144" y="596"/>
                  </a:lnTo>
                  <a:lnTo>
                    <a:pt x="144" y="516"/>
                  </a:lnTo>
                  <a:lnTo>
                    <a:pt x="149" y="427"/>
                  </a:lnTo>
                  <a:lnTo>
                    <a:pt x="149" y="521"/>
                  </a:lnTo>
                  <a:lnTo>
                    <a:pt x="154" y="809"/>
                  </a:lnTo>
                  <a:lnTo>
                    <a:pt x="154" y="1077"/>
                  </a:lnTo>
                  <a:lnTo>
                    <a:pt x="159" y="1107"/>
                  </a:lnTo>
                  <a:lnTo>
                    <a:pt x="159" y="660"/>
                  </a:lnTo>
                  <a:lnTo>
                    <a:pt x="164" y="616"/>
                  </a:lnTo>
                  <a:lnTo>
                    <a:pt x="164" y="740"/>
                  </a:lnTo>
                  <a:lnTo>
                    <a:pt x="169" y="854"/>
                  </a:lnTo>
                  <a:lnTo>
                    <a:pt x="169" y="715"/>
                  </a:lnTo>
                  <a:lnTo>
                    <a:pt x="174" y="725"/>
                  </a:lnTo>
                  <a:lnTo>
                    <a:pt x="174" y="894"/>
                  </a:lnTo>
                  <a:lnTo>
                    <a:pt x="179" y="1048"/>
                  </a:lnTo>
                  <a:lnTo>
                    <a:pt x="179" y="968"/>
                  </a:lnTo>
                  <a:lnTo>
                    <a:pt x="184" y="670"/>
                  </a:lnTo>
                  <a:lnTo>
                    <a:pt x="184" y="427"/>
                  </a:lnTo>
                  <a:lnTo>
                    <a:pt x="188" y="576"/>
                  </a:lnTo>
                  <a:lnTo>
                    <a:pt x="188" y="695"/>
                  </a:lnTo>
                  <a:lnTo>
                    <a:pt x="193" y="621"/>
                  </a:lnTo>
                  <a:lnTo>
                    <a:pt x="193" y="347"/>
                  </a:lnTo>
                  <a:lnTo>
                    <a:pt x="198" y="457"/>
                  </a:lnTo>
                  <a:lnTo>
                    <a:pt x="198" y="635"/>
                  </a:lnTo>
                  <a:lnTo>
                    <a:pt x="203" y="675"/>
                  </a:lnTo>
                  <a:lnTo>
                    <a:pt x="203" y="362"/>
                  </a:lnTo>
                  <a:lnTo>
                    <a:pt x="208" y="392"/>
                  </a:lnTo>
                  <a:lnTo>
                    <a:pt x="208" y="611"/>
                  </a:lnTo>
                  <a:lnTo>
                    <a:pt x="213" y="814"/>
                  </a:lnTo>
                  <a:lnTo>
                    <a:pt x="213" y="824"/>
                  </a:lnTo>
                  <a:lnTo>
                    <a:pt x="218" y="685"/>
                  </a:lnTo>
                  <a:lnTo>
                    <a:pt x="218" y="606"/>
                  </a:lnTo>
                  <a:lnTo>
                    <a:pt x="218" y="715"/>
                  </a:lnTo>
                  <a:lnTo>
                    <a:pt x="223" y="908"/>
                  </a:lnTo>
                  <a:lnTo>
                    <a:pt x="223" y="978"/>
                  </a:lnTo>
                  <a:lnTo>
                    <a:pt x="228" y="849"/>
                  </a:lnTo>
                  <a:lnTo>
                    <a:pt x="228" y="660"/>
                  </a:lnTo>
                  <a:lnTo>
                    <a:pt x="233" y="839"/>
                  </a:lnTo>
                  <a:lnTo>
                    <a:pt x="233" y="1008"/>
                  </a:lnTo>
                  <a:lnTo>
                    <a:pt x="238" y="973"/>
                  </a:lnTo>
                  <a:lnTo>
                    <a:pt x="238" y="765"/>
                  </a:lnTo>
                  <a:lnTo>
                    <a:pt x="243" y="591"/>
                  </a:lnTo>
                  <a:lnTo>
                    <a:pt x="243" y="740"/>
                  </a:lnTo>
                  <a:lnTo>
                    <a:pt x="248" y="784"/>
                  </a:lnTo>
                  <a:lnTo>
                    <a:pt x="248" y="635"/>
                  </a:lnTo>
                  <a:lnTo>
                    <a:pt x="253" y="432"/>
                  </a:lnTo>
                  <a:lnTo>
                    <a:pt x="253" y="377"/>
                  </a:lnTo>
                  <a:lnTo>
                    <a:pt x="253" y="521"/>
                  </a:lnTo>
                  <a:lnTo>
                    <a:pt x="258" y="690"/>
                  </a:lnTo>
                  <a:lnTo>
                    <a:pt x="258" y="680"/>
                  </a:lnTo>
                  <a:lnTo>
                    <a:pt x="263" y="486"/>
                  </a:lnTo>
                  <a:lnTo>
                    <a:pt x="263" y="323"/>
                  </a:lnTo>
                  <a:lnTo>
                    <a:pt x="268" y="357"/>
                  </a:lnTo>
                  <a:lnTo>
                    <a:pt x="268" y="685"/>
                  </a:lnTo>
                  <a:lnTo>
                    <a:pt x="273" y="635"/>
                  </a:lnTo>
                  <a:lnTo>
                    <a:pt x="273" y="496"/>
                  </a:lnTo>
                  <a:lnTo>
                    <a:pt x="278" y="481"/>
                  </a:lnTo>
                  <a:lnTo>
                    <a:pt x="278" y="879"/>
                  </a:lnTo>
                  <a:lnTo>
                    <a:pt x="283" y="923"/>
                  </a:lnTo>
                  <a:lnTo>
                    <a:pt x="283" y="774"/>
                  </a:lnTo>
                  <a:lnTo>
                    <a:pt x="288" y="616"/>
                  </a:lnTo>
                  <a:lnTo>
                    <a:pt x="288" y="650"/>
                  </a:lnTo>
                  <a:lnTo>
                    <a:pt x="293" y="849"/>
                  </a:lnTo>
                  <a:lnTo>
                    <a:pt x="293" y="998"/>
                  </a:lnTo>
                  <a:lnTo>
                    <a:pt x="293" y="953"/>
                  </a:lnTo>
                  <a:lnTo>
                    <a:pt x="298" y="7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Freeform 249"/>
            <p:cNvSpPr>
              <a:spLocks/>
            </p:cNvSpPr>
            <p:nvPr/>
          </p:nvSpPr>
          <p:spPr bwMode="auto">
            <a:xfrm>
              <a:off x="6500813" y="1992313"/>
              <a:ext cx="473075" cy="2916238"/>
            </a:xfrm>
            <a:custGeom>
              <a:avLst/>
              <a:gdLst/>
              <a:ahLst/>
              <a:cxnLst>
                <a:cxn ang="0">
                  <a:pos x="5" y="1057"/>
                </a:cxn>
                <a:cxn ang="0">
                  <a:pos x="10" y="1003"/>
                </a:cxn>
                <a:cxn ang="0">
                  <a:pos x="15" y="899"/>
                </a:cxn>
                <a:cxn ang="0">
                  <a:pos x="25" y="645"/>
                </a:cxn>
                <a:cxn ang="0">
                  <a:pos x="30" y="928"/>
                </a:cxn>
                <a:cxn ang="0">
                  <a:pos x="34" y="635"/>
                </a:cxn>
                <a:cxn ang="0">
                  <a:pos x="44" y="1082"/>
                </a:cxn>
                <a:cxn ang="0">
                  <a:pos x="49" y="1112"/>
                </a:cxn>
                <a:cxn ang="0">
                  <a:pos x="59" y="958"/>
                </a:cxn>
                <a:cxn ang="0">
                  <a:pos x="64" y="1301"/>
                </a:cxn>
                <a:cxn ang="0">
                  <a:pos x="74" y="1043"/>
                </a:cxn>
                <a:cxn ang="0">
                  <a:pos x="79" y="720"/>
                </a:cxn>
                <a:cxn ang="0">
                  <a:pos x="89" y="978"/>
                </a:cxn>
                <a:cxn ang="0">
                  <a:pos x="94" y="467"/>
                </a:cxn>
                <a:cxn ang="0">
                  <a:pos x="99" y="918"/>
                </a:cxn>
                <a:cxn ang="0">
                  <a:pos x="109" y="1167"/>
                </a:cxn>
                <a:cxn ang="0">
                  <a:pos x="114" y="720"/>
                </a:cxn>
                <a:cxn ang="0">
                  <a:pos x="124" y="1350"/>
                </a:cxn>
                <a:cxn ang="0">
                  <a:pos x="129" y="1206"/>
                </a:cxn>
                <a:cxn ang="0">
                  <a:pos x="139" y="715"/>
                </a:cxn>
                <a:cxn ang="0">
                  <a:pos x="144" y="1187"/>
                </a:cxn>
                <a:cxn ang="0">
                  <a:pos x="154" y="695"/>
                </a:cxn>
                <a:cxn ang="0">
                  <a:pos x="159" y="551"/>
                </a:cxn>
                <a:cxn ang="0">
                  <a:pos x="169" y="1182"/>
                </a:cxn>
                <a:cxn ang="0">
                  <a:pos x="174" y="735"/>
                </a:cxn>
                <a:cxn ang="0">
                  <a:pos x="183" y="983"/>
                </a:cxn>
                <a:cxn ang="0">
                  <a:pos x="188" y="1435"/>
                </a:cxn>
                <a:cxn ang="0">
                  <a:pos x="193" y="352"/>
                </a:cxn>
                <a:cxn ang="0">
                  <a:pos x="203" y="1628"/>
                </a:cxn>
                <a:cxn ang="0">
                  <a:pos x="208" y="794"/>
                </a:cxn>
                <a:cxn ang="0">
                  <a:pos x="213" y="789"/>
                </a:cxn>
                <a:cxn ang="0">
                  <a:pos x="223" y="755"/>
                </a:cxn>
                <a:cxn ang="0">
                  <a:pos x="228" y="283"/>
                </a:cxn>
                <a:cxn ang="0">
                  <a:pos x="238" y="1514"/>
                </a:cxn>
                <a:cxn ang="0">
                  <a:pos x="243" y="1057"/>
                </a:cxn>
                <a:cxn ang="0">
                  <a:pos x="253" y="1112"/>
                </a:cxn>
                <a:cxn ang="0">
                  <a:pos x="258" y="1360"/>
                </a:cxn>
                <a:cxn ang="0">
                  <a:pos x="263" y="357"/>
                </a:cxn>
                <a:cxn ang="0">
                  <a:pos x="273" y="1708"/>
                </a:cxn>
                <a:cxn ang="0">
                  <a:pos x="278" y="904"/>
                </a:cxn>
                <a:cxn ang="0">
                  <a:pos x="288" y="352"/>
                </a:cxn>
                <a:cxn ang="0">
                  <a:pos x="293" y="1519"/>
                </a:cxn>
              </a:cxnLst>
              <a:rect l="0" t="0" r="r" b="b"/>
              <a:pathLst>
                <a:path w="298" h="1837">
                  <a:moveTo>
                    <a:pt x="0" y="1057"/>
                  </a:moveTo>
                  <a:lnTo>
                    <a:pt x="0" y="968"/>
                  </a:lnTo>
                  <a:lnTo>
                    <a:pt x="5" y="1057"/>
                  </a:lnTo>
                  <a:lnTo>
                    <a:pt x="5" y="1211"/>
                  </a:lnTo>
                  <a:lnTo>
                    <a:pt x="5" y="1206"/>
                  </a:lnTo>
                  <a:lnTo>
                    <a:pt x="10" y="1003"/>
                  </a:lnTo>
                  <a:lnTo>
                    <a:pt x="10" y="784"/>
                  </a:lnTo>
                  <a:lnTo>
                    <a:pt x="15" y="750"/>
                  </a:lnTo>
                  <a:lnTo>
                    <a:pt x="15" y="899"/>
                  </a:lnTo>
                  <a:lnTo>
                    <a:pt x="20" y="1033"/>
                  </a:lnTo>
                  <a:lnTo>
                    <a:pt x="20" y="779"/>
                  </a:lnTo>
                  <a:lnTo>
                    <a:pt x="25" y="645"/>
                  </a:lnTo>
                  <a:lnTo>
                    <a:pt x="25" y="715"/>
                  </a:lnTo>
                  <a:lnTo>
                    <a:pt x="30" y="879"/>
                  </a:lnTo>
                  <a:lnTo>
                    <a:pt x="30" y="928"/>
                  </a:lnTo>
                  <a:lnTo>
                    <a:pt x="30" y="794"/>
                  </a:lnTo>
                  <a:lnTo>
                    <a:pt x="34" y="625"/>
                  </a:lnTo>
                  <a:lnTo>
                    <a:pt x="34" y="635"/>
                  </a:lnTo>
                  <a:lnTo>
                    <a:pt x="39" y="844"/>
                  </a:lnTo>
                  <a:lnTo>
                    <a:pt x="39" y="1057"/>
                  </a:lnTo>
                  <a:lnTo>
                    <a:pt x="44" y="1082"/>
                  </a:lnTo>
                  <a:lnTo>
                    <a:pt x="44" y="829"/>
                  </a:lnTo>
                  <a:lnTo>
                    <a:pt x="49" y="913"/>
                  </a:lnTo>
                  <a:lnTo>
                    <a:pt x="49" y="1112"/>
                  </a:lnTo>
                  <a:lnTo>
                    <a:pt x="54" y="1221"/>
                  </a:lnTo>
                  <a:lnTo>
                    <a:pt x="54" y="973"/>
                  </a:lnTo>
                  <a:lnTo>
                    <a:pt x="59" y="958"/>
                  </a:lnTo>
                  <a:lnTo>
                    <a:pt x="59" y="1127"/>
                  </a:lnTo>
                  <a:lnTo>
                    <a:pt x="64" y="1311"/>
                  </a:lnTo>
                  <a:lnTo>
                    <a:pt x="64" y="1301"/>
                  </a:lnTo>
                  <a:lnTo>
                    <a:pt x="69" y="1097"/>
                  </a:lnTo>
                  <a:lnTo>
                    <a:pt x="69" y="904"/>
                  </a:lnTo>
                  <a:lnTo>
                    <a:pt x="74" y="1043"/>
                  </a:lnTo>
                  <a:lnTo>
                    <a:pt x="74" y="1122"/>
                  </a:lnTo>
                  <a:lnTo>
                    <a:pt x="79" y="1008"/>
                  </a:lnTo>
                  <a:lnTo>
                    <a:pt x="79" y="720"/>
                  </a:lnTo>
                  <a:lnTo>
                    <a:pt x="84" y="834"/>
                  </a:lnTo>
                  <a:lnTo>
                    <a:pt x="84" y="988"/>
                  </a:lnTo>
                  <a:lnTo>
                    <a:pt x="89" y="978"/>
                  </a:lnTo>
                  <a:lnTo>
                    <a:pt x="89" y="779"/>
                  </a:lnTo>
                  <a:lnTo>
                    <a:pt x="94" y="506"/>
                  </a:lnTo>
                  <a:lnTo>
                    <a:pt x="94" y="467"/>
                  </a:lnTo>
                  <a:lnTo>
                    <a:pt x="94" y="655"/>
                  </a:lnTo>
                  <a:lnTo>
                    <a:pt x="99" y="864"/>
                  </a:lnTo>
                  <a:lnTo>
                    <a:pt x="99" y="918"/>
                  </a:lnTo>
                  <a:lnTo>
                    <a:pt x="104" y="859"/>
                  </a:lnTo>
                  <a:lnTo>
                    <a:pt x="104" y="1008"/>
                  </a:lnTo>
                  <a:lnTo>
                    <a:pt x="109" y="1167"/>
                  </a:lnTo>
                  <a:lnTo>
                    <a:pt x="109" y="1142"/>
                  </a:lnTo>
                  <a:lnTo>
                    <a:pt x="114" y="923"/>
                  </a:lnTo>
                  <a:lnTo>
                    <a:pt x="114" y="720"/>
                  </a:lnTo>
                  <a:lnTo>
                    <a:pt x="119" y="750"/>
                  </a:lnTo>
                  <a:lnTo>
                    <a:pt x="119" y="1281"/>
                  </a:lnTo>
                  <a:lnTo>
                    <a:pt x="124" y="1350"/>
                  </a:lnTo>
                  <a:lnTo>
                    <a:pt x="124" y="1231"/>
                  </a:lnTo>
                  <a:lnTo>
                    <a:pt x="129" y="1117"/>
                  </a:lnTo>
                  <a:lnTo>
                    <a:pt x="129" y="1206"/>
                  </a:lnTo>
                  <a:lnTo>
                    <a:pt x="134" y="1152"/>
                  </a:lnTo>
                  <a:lnTo>
                    <a:pt x="134" y="928"/>
                  </a:lnTo>
                  <a:lnTo>
                    <a:pt x="139" y="715"/>
                  </a:lnTo>
                  <a:lnTo>
                    <a:pt x="139" y="720"/>
                  </a:lnTo>
                  <a:lnTo>
                    <a:pt x="144" y="948"/>
                  </a:lnTo>
                  <a:lnTo>
                    <a:pt x="144" y="1187"/>
                  </a:lnTo>
                  <a:lnTo>
                    <a:pt x="149" y="973"/>
                  </a:lnTo>
                  <a:lnTo>
                    <a:pt x="149" y="750"/>
                  </a:lnTo>
                  <a:lnTo>
                    <a:pt x="154" y="695"/>
                  </a:lnTo>
                  <a:lnTo>
                    <a:pt x="154" y="784"/>
                  </a:lnTo>
                  <a:lnTo>
                    <a:pt x="159" y="670"/>
                  </a:lnTo>
                  <a:lnTo>
                    <a:pt x="159" y="551"/>
                  </a:lnTo>
                  <a:lnTo>
                    <a:pt x="164" y="621"/>
                  </a:lnTo>
                  <a:lnTo>
                    <a:pt x="164" y="1152"/>
                  </a:lnTo>
                  <a:lnTo>
                    <a:pt x="169" y="1182"/>
                  </a:lnTo>
                  <a:lnTo>
                    <a:pt x="169" y="978"/>
                  </a:lnTo>
                  <a:lnTo>
                    <a:pt x="174" y="760"/>
                  </a:lnTo>
                  <a:lnTo>
                    <a:pt x="174" y="735"/>
                  </a:lnTo>
                  <a:lnTo>
                    <a:pt x="179" y="894"/>
                  </a:lnTo>
                  <a:lnTo>
                    <a:pt x="179" y="1043"/>
                  </a:lnTo>
                  <a:lnTo>
                    <a:pt x="183" y="983"/>
                  </a:lnTo>
                  <a:lnTo>
                    <a:pt x="183" y="1038"/>
                  </a:lnTo>
                  <a:lnTo>
                    <a:pt x="188" y="1246"/>
                  </a:lnTo>
                  <a:lnTo>
                    <a:pt x="188" y="1435"/>
                  </a:lnTo>
                  <a:lnTo>
                    <a:pt x="188" y="1395"/>
                  </a:lnTo>
                  <a:lnTo>
                    <a:pt x="193" y="1122"/>
                  </a:lnTo>
                  <a:lnTo>
                    <a:pt x="193" y="352"/>
                  </a:lnTo>
                  <a:lnTo>
                    <a:pt x="198" y="362"/>
                  </a:lnTo>
                  <a:lnTo>
                    <a:pt x="198" y="1067"/>
                  </a:lnTo>
                  <a:lnTo>
                    <a:pt x="203" y="1628"/>
                  </a:lnTo>
                  <a:lnTo>
                    <a:pt x="203" y="720"/>
                  </a:lnTo>
                  <a:lnTo>
                    <a:pt x="208" y="382"/>
                  </a:lnTo>
                  <a:lnTo>
                    <a:pt x="208" y="794"/>
                  </a:lnTo>
                  <a:lnTo>
                    <a:pt x="213" y="1450"/>
                  </a:lnTo>
                  <a:lnTo>
                    <a:pt x="213" y="1509"/>
                  </a:lnTo>
                  <a:lnTo>
                    <a:pt x="213" y="789"/>
                  </a:lnTo>
                  <a:lnTo>
                    <a:pt x="218" y="15"/>
                  </a:lnTo>
                  <a:lnTo>
                    <a:pt x="218" y="0"/>
                  </a:lnTo>
                  <a:lnTo>
                    <a:pt x="223" y="755"/>
                  </a:lnTo>
                  <a:lnTo>
                    <a:pt x="223" y="1455"/>
                  </a:lnTo>
                  <a:lnTo>
                    <a:pt x="228" y="1380"/>
                  </a:lnTo>
                  <a:lnTo>
                    <a:pt x="228" y="283"/>
                  </a:lnTo>
                  <a:lnTo>
                    <a:pt x="233" y="616"/>
                  </a:lnTo>
                  <a:lnTo>
                    <a:pt x="233" y="1306"/>
                  </a:lnTo>
                  <a:lnTo>
                    <a:pt x="238" y="1514"/>
                  </a:lnTo>
                  <a:lnTo>
                    <a:pt x="238" y="268"/>
                  </a:lnTo>
                  <a:lnTo>
                    <a:pt x="243" y="273"/>
                  </a:lnTo>
                  <a:lnTo>
                    <a:pt x="243" y="1057"/>
                  </a:lnTo>
                  <a:lnTo>
                    <a:pt x="248" y="1837"/>
                  </a:lnTo>
                  <a:lnTo>
                    <a:pt x="248" y="1827"/>
                  </a:lnTo>
                  <a:lnTo>
                    <a:pt x="253" y="1112"/>
                  </a:lnTo>
                  <a:lnTo>
                    <a:pt x="253" y="531"/>
                  </a:lnTo>
                  <a:lnTo>
                    <a:pt x="253" y="710"/>
                  </a:lnTo>
                  <a:lnTo>
                    <a:pt x="258" y="1360"/>
                  </a:lnTo>
                  <a:lnTo>
                    <a:pt x="258" y="1653"/>
                  </a:lnTo>
                  <a:lnTo>
                    <a:pt x="263" y="1187"/>
                  </a:lnTo>
                  <a:lnTo>
                    <a:pt x="263" y="357"/>
                  </a:lnTo>
                  <a:lnTo>
                    <a:pt x="268" y="1018"/>
                  </a:lnTo>
                  <a:lnTo>
                    <a:pt x="268" y="1743"/>
                  </a:lnTo>
                  <a:lnTo>
                    <a:pt x="273" y="1708"/>
                  </a:lnTo>
                  <a:lnTo>
                    <a:pt x="273" y="913"/>
                  </a:lnTo>
                  <a:lnTo>
                    <a:pt x="278" y="184"/>
                  </a:lnTo>
                  <a:lnTo>
                    <a:pt x="278" y="904"/>
                  </a:lnTo>
                  <a:lnTo>
                    <a:pt x="283" y="1335"/>
                  </a:lnTo>
                  <a:lnTo>
                    <a:pt x="283" y="1018"/>
                  </a:lnTo>
                  <a:lnTo>
                    <a:pt x="288" y="352"/>
                  </a:lnTo>
                  <a:lnTo>
                    <a:pt x="288" y="179"/>
                  </a:lnTo>
                  <a:lnTo>
                    <a:pt x="288" y="774"/>
                  </a:lnTo>
                  <a:lnTo>
                    <a:pt x="293" y="1519"/>
                  </a:lnTo>
                  <a:lnTo>
                    <a:pt x="293" y="1569"/>
                  </a:lnTo>
                  <a:lnTo>
                    <a:pt x="298" y="8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Freeform 250"/>
            <p:cNvSpPr>
              <a:spLocks/>
            </p:cNvSpPr>
            <p:nvPr/>
          </p:nvSpPr>
          <p:spPr bwMode="auto">
            <a:xfrm>
              <a:off x="6973888" y="2063750"/>
              <a:ext cx="473075" cy="2852738"/>
            </a:xfrm>
            <a:custGeom>
              <a:avLst/>
              <a:gdLst/>
              <a:ahLst/>
              <a:cxnLst>
                <a:cxn ang="0">
                  <a:pos x="5" y="144"/>
                </a:cxn>
                <a:cxn ang="0">
                  <a:pos x="10" y="764"/>
                </a:cxn>
                <a:cxn ang="0">
                  <a:pos x="20" y="1762"/>
                </a:cxn>
                <a:cxn ang="0">
                  <a:pos x="25" y="297"/>
                </a:cxn>
                <a:cxn ang="0">
                  <a:pos x="29" y="1593"/>
                </a:cxn>
                <a:cxn ang="0">
                  <a:pos x="39" y="655"/>
                </a:cxn>
                <a:cxn ang="0">
                  <a:pos x="44" y="49"/>
                </a:cxn>
                <a:cxn ang="0">
                  <a:pos x="54" y="1479"/>
                </a:cxn>
                <a:cxn ang="0">
                  <a:pos x="59" y="347"/>
                </a:cxn>
                <a:cxn ang="0">
                  <a:pos x="64" y="948"/>
                </a:cxn>
                <a:cxn ang="0">
                  <a:pos x="74" y="978"/>
                </a:cxn>
                <a:cxn ang="0">
                  <a:pos x="79" y="387"/>
                </a:cxn>
                <a:cxn ang="0">
                  <a:pos x="89" y="1623"/>
                </a:cxn>
                <a:cxn ang="0">
                  <a:pos x="94" y="998"/>
                </a:cxn>
                <a:cxn ang="0">
                  <a:pos x="104" y="908"/>
                </a:cxn>
                <a:cxn ang="0">
                  <a:pos x="109" y="849"/>
                </a:cxn>
                <a:cxn ang="0">
                  <a:pos x="119" y="834"/>
                </a:cxn>
                <a:cxn ang="0">
                  <a:pos x="124" y="466"/>
                </a:cxn>
                <a:cxn ang="0">
                  <a:pos x="134" y="1052"/>
                </a:cxn>
                <a:cxn ang="0">
                  <a:pos x="139" y="978"/>
                </a:cxn>
                <a:cxn ang="0">
                  <a:pos x="144" y="1132"/>
                </a:cxn>
                <a:cxn ang="0">
                  <a:pos x="149" y="819"/>
                </a:cxn>
                <a:cxn ang="0">
                  <a:pos x="159" y="1350"/>
                </a:cxn>
                <a:cxn ang="0">
                  <a:pos x="164" y="844"/>
                </a:cxn>
                <a:cxn ang="0">
                  <a:pos x="169" y="739"/>
                </a:cxn>
                <a:cxn ang="0">
                  <a:pos x="178" y="1062"/>
                </a:cxn>
                <a:cxn ang="0">
                  <a:pos x="183" y="561"/>
                </a:cxn>
                <a:cxn ang="0">
                  <a:pos x="193" y="789"/>
                </a:cxn>
                <a:cxn ang="0">
                  <a:pos x="198" y="1256"/>
                </a:cxn>
                <a:cxn ang="0">
                  <a:pos x="208" y="769"/>
                </a:cxn>
                <a:cxn ang="0">
                  <a:pos x="213" y="1191"/>
                </a:cxn>
                <a:cxn ang="0">
                  <a:pos x="223" y="1151"/>
                </a:cxn>
                <a:cxn ang="0">
                  <a:pos x="228" y="878"/>
                </a:cxn>
                <a:cxn ang="0">
                  <a:pos x="233" y="769"/>
                </a:cxn>
                <a:cxn ang="0">
                  <a:pos x="238" y="868"/>
                </a:cxn>
                <a:cxn ang="0">
                  <a:pos x="248" y="834"/>
                </a:cxn>
                <a:cxn ang="0">
                  <a:pos x="253" y="506"/>
                </a:cxn>
                <a:cxn ang="0">
                  <a:pos x="263" y="1171"/>
                </a:cxn>
                <a:cxn ang="0">
                  <a:pos x="268" y="983"/>
                </a:cxn>
                <a:cxn ang="0">
                  <a:pos x="278" y="913"/>
                </a:cxn>
                <a:cxn ang="0">
                  <a:pos x="283" y="1390"/>
                </a:cxn>
                <a:cxn ang="0">
                  <a:pos x="293" y="863"/>
                </a:cxn>
              </a:cxnLst>
              <a:rect l="0" t="0" r="r" b="b"/>
              <a:pathLst>
                <a:path w="298" h="1797">
                  <a:moveTo>
                    <a:pt x="0" y="799"/>
                  </a:moveTo>
                  <a:lnTo>
                    <a:pt x="0" y="79"/>
                  </a:lnTo>
                  <a:lnTo>
                    <a:pt x="5" y="144"/>
                  </a:lnTo>
                  <a:lnTo>
                    <a:pt x="5" y="1534"/>
                  </a:lnTo>
                  <a:lnTo>
                    <a:pt x="10" y="1390"/>
                  </a:lnTo>
                  <a:lnTo>
                    <a:pt x="10" y="764"/>
                  </a:lnTo>
                  <a:lnTo>
                    <a:pt x="15" y="486"/>
                  </a:lnTo>
                  <a:lnTo>
                    <a:pt x="15" y="1668"/>
                  </a:lnTo>
                  <a:lnTo>
                    <a:pt x="20" y="1762"/>
                  </a:lnTo>
                  <a:lnTo>
                    <a:pt x="20" y="1067"/>
                  </a:lnTo>
                  <a:lnTo>
                    <a:pt x="25" y="307"/>
                  </a:lnTo>
                  <a:lnTo>
                    <a:pt x="25" y="297"/>
                  </a:lnTo>
                  <a:lnTo>
                    <a:pt x="29" y="1037"/>
                  </a:lnTo>
                  <a:lnTo>
                    <a:pt x="29" y="1708"/>
                  </a:lnTo>
                  <a:lnTo>
                    <a:pt x="29" y="1593"/>
                  </a:lnTo>
                  <a:lnTo>
                    <a:pt x="34" y="873"/>
                  </a:lnTo>
                  <a:lnTo>
                    <a:pt x="34" y="387"/>
                  </a:lnTo>
                  <a:lnTo>
                    <a:pt x="39" y="655"/>
                  </a:lnTo>
                  <a:lnTo>
                    <a:pt x="39" y="1425"/>
                  </a:lnTo>
                  <a:lnTo>
                    <a:pt x="44" y="804"/>
                  </a:lnTo>
                  <a:lnTo>
                    <a:pt x="44" y="49"/>
                  </a:lnTo>
                  <a:lnTo>
                    <a:pt x="49" y="0"/>
                  </a:lnTo>
                  <a:lnTo>
                    <a:pt x="49" y="734"/>
                  </a:lnTo>
                  <a:lnTo>
                    <a:pt x="54" y="1479"/>
                  </a:lnTo>
                  <a:lnTo>
                    <a:pt x="54" y="724"/>
                  </a:lnTo>
                  <a:lnTo>
                    <a:pt x="59" y="149"/>
                  </a:lnTo>
                  <a:lnTo>
                    <a:pt x="59" y="347"/>
                  </a:lnTo>
                  <a:lnTo>
                    <a:pt x="64" y="1032"/>
                  </a:lnTo>
                  <a:lnTo>
                    <a:pt x="64" y="1365"/>
                  </a:lnTo>
                  <a:lnTo>
                    <a:pt x="64" y="948"/>
                  </a:lnTo>
                  <a:lnTo>
                    <a:pt x="69" y="297"/>
                  </a:lnTo>
                  <a:lnTo>
                    <a:pt x="69" y="248"/>
                  </a:lnTo>
                  <a:lnTo>
                    <a:pt x="74" y="978"/>
                  </a:lnTo>
                  <a:lnTo>
                    <a:pt x="74" y="1767"/>
                  </a:lnTo>
                  <a:lnTo>
                    <a:pt x="79" y="1797"/>
                  </a:lnTo>
                  <a:lnTo>
                    <a:pt x="79" y="387"/>
                  </a:lnTo>
                  <a:lnTo>
                    <a:pt x="84" y="486"/>
                  </a:lnTo>
                  <a:lnTo>
                    <a:pt x="84" y="1176"/>
                  </a:lnTo>
                  <a:lnTo>
                    <a:pt x="89" y="1623"/>
                  </a:lnTo>
                  <a:lnTo>
                    <a:pt x="89" y="635"/>
                  </a:lnTo>
                  <a:lnTo>
                    <a:pt x="94" y="436"/>
                  </a:lnTo>
                  <a:lnTo>
                    <a:pt x="94" y="998"/>
                  </a:lnTo>
                  <a:lnTo>
                    <a:pt x="99" y="1698"/>
                  </a:lnTo>
                  <a:lnTo>
                    <a:pt x="99" y="1693"/>
                  </a:lnTo>
                  <a:lnTo>
                    <a:pt x="104" y="908"/>
                  </a:lnTo>
                  <a:lnTo>
                    <a:pt x="104" y="526"/>
                  </a:lnTo>
                  <a:lnTo>
                    <a:pt x="109" y="680"/>
                  </a:lnTo>
                  <a:lnTo>
                    <a:pt x="109" y="849"/>
                  </a:lnTo>
                  <a:lnTo>
                    <a:pt x="114" y="859"/>
                  </a:lnTo>
                  <a:lnTo>
                    <a:pt x="114" y="719"/>
                  </a:lnTo>
                  <a:lnTo>
                    <a:pt x="119" y="834"/>
                  </a:lnTo>
                  <a:lnTo>
                    <a:pt x="119" y="958"/>
                  </a:lnTo>
                  <a:lnTo>
                    <a:pt x="124" y="913"/>
                  </a:lnTo>
                  <a:lnTo>
                    <a:pt x="124" y="466"/>
                  </a:lnTo>
                  <a:lnTo>
                    <a:pt x="129" y="496"/>
                  </a:lnTo>
                  <a:lnTo>
                    <a:pt x="129" y="764"/>
                  </a:lnTo>
                  <a:lnTo>
                    <a:pt x="134" y="1052"/>
                  </a:lnTo>
                  <a:lnTo>
                    <a:pt x="134" y="1146"/>
                  </a:lnTo>
                  <a:lnTo>
                    <a:pt x="139" y="1057"/>
                  </a:lnTo>
                  <a:lnTo>
                    <a:pt x="139" y="978"/>
                  </a:lnTo>
                  <a:lnTo>
                    <a:pt x="139" y="1037"/>
                  </a:lnTo>
                  <a:lnTo>
                    <a:pt x="144" y="1146"/>
                  </a:lnTo>
                  <a:lnTo>
                    <a:pt x="144" y="1132"/>
                  </a:lnTo>
                  <a:lnTo>
                    <a:pt x="149" y="953"/>
                  </a:lnTo>
                  <a:lnTo>
                    <a:pt x="149" y="774"/>
                  </a:lnTo>
                  <a:lnTo>
                    <a:pt x="149" y="819"/>
                  </a:lnTo>
                  <a:lnTo>
                    <a:pt x="154" y="1077"/>
                  </a:lnTo>
                  <a:lnTo>
                    <a:pt x="154" y="1330"/>
                  </a:lnTo>
                  <a:lnTo>
                    <a:pt x="159" y="1350"/>
                  </a:lnTo>
                  <a:lnTo>
                    <a:pt x="159" y="1142"/>
                  </a:lnTo>
                  <a:lnTo>
                    <a:pt x="164" y="913"/>
                  </a:lnTo>
                  <a:lnTo>
                    <a:pt x="164" y="844"/>
                  </a:lnTo>
                  <a:lnTo>
                    <a:pt x="164" y="893"/>
                  </a:lnTo>
                  <a:lnTo>
                    <a:pt x="169" y="888"/>
                  </a:lnTo>
                  <a:lnTo>
                    <a:pt x="169" y="739"/>
                  </a:lnTo>
                  <a:lnTo>
                    <a:pt x="173" y="585"/>
                  </a:lnTo>
                  <a:lnTo>
                    <a:pt x="173" y="844"/>
                  </a:lnTo>
                  <a:lnTo>
                    <a:pt x="178" y="1062"/>
                  </a:lnTo>
                  <a:lnTo>
                    <a:pt x="178" y="1052"/>
                  </a:lnTo>
                  <a:lnTo>
                    <a:pt x="183" y="809"/>
                  </a:lnTo>
                  <a:lnTo>
                    <a:pt x="183" y="561"/>
                  </a:lnTo>
                  <a:lnTo>
                    <a:pt x="188" y="511"/>
                  </a:lnTo>
                  <a:lnTo>
                    <a:pt x="188" y="789"/>
                  </a:lnTo>
                  <a:lnTo>
                    <a:pt x="193" y="789"/>
                  </a:lnTo>
                  <a:lnTo>
                    <a:pt x="193" y="734"/>
                  </a:lnTo>
                  <a:lnTo>
                    <a:pt x="198" y="804"/>
                  </a:lnTo>
                  <a:lnTo>
                    <a:pt x="198" y="1256"/>
                  </a:lnTo>
                  <a:lnTo>
                    <a:pt x="203" y="1246"/>
                  </a:lnTo>
                  <a:lnTo>
                    <a:pt x="203" y="1012"/>
                  </a:lnTo>
                  <a:lnTo>
                    <a:pt x="208" y="769"/>
                  </a:lnTo>
                  <a:lnTo>
                    <a:pt x="208" y="749"/>
                  </a:lnTo>
                  <a:lnTo>
                    <a:pt x="213" y="948"/>
                  </a:lnTo>
                  <a:lnTo>
                    <a:pt x="213" y="1191"/>
                  </a:lnTo>
                  <a:lnTo>
                    <a:pt x="218" y="1097"/>
                  </a:lnTo>
                  <a:lnTo>
                    <a:pt x="218" y="1057"/>
                  </a:lnTo>
                  <a:lnTo>
                    <a:pt x="223" y="1151"/>
                  </a:lnTo>
                  <a:lnTo>
                    <a:pt x="223" y="1251"/>
                  </a:lnTo>
                  <a:lnTo>
                    <a:pt x="223" y="1161"/>
                  </a:lnTo>
                  <a:lnTo>
                    <a:pt x="228" y="878"/>
                  </a:lnTo>
                  <a:lnTo>
                    <a:pt x="228" y="600"/>
                  </a:lnTo>
                  <a:lnTo>
                    <a:pt x="233" y="566"/>
                  </a:lnTo>
                  <a:lnTo>
                    <a:pt x="233" y="769"/>
                  </a:lnTo>
                  <a:lnTo>
                    <a:pt x="238" y="988"/>
                  </a:lnTo>
                  <a:lnTo>
                    <a:pt x="238" y="1017"/>
                  </a:lnTo>
                  <a:lnTo>
                    <a:pt x="238" y="868"/>
                  </a:lnTo>
                  <a:lnTo>
                    <a:pt x="243" y="739"/>
                  </a:lnTo>
                  <a:lnTo>
                    <a:pt x="243" y="754"/>
                  </a:lnTo>
                  <a:lnTo>
                    <a:pt x="248" y="834"/>
                  </a:lnTo>
                  <a:lnTo>
                    <a:pt x="248" y="610"/>
                  </a:lnTo>
                  <a:lnTo>
                    <a:pt x="253" y="446"/>
                  </a:lnTo>
                  <a:lnTo>
                    <a:pt x="253" y="506"/>
                  </a:lnTo>
                  <a:lnTo>
                    <a:pt x="258" y="799"/>
                  </a:lnTo>
                  <a:lnTo>
                    <a:pt x="258" y="1097"/>
                  </a:lnTo>
                  <a:lnTo>
                    <a:pt x="263" y="1171"/>
                  </a:lnTo>
                  <a:lnTo>
                    <a:pt x="263" y="868"/>
                  </a:lnTo>
                  <a:lnTo>
                    <a:pt x="268" y="868"/>
                  </a:lnTo>
                  <a:lnTo>
                    <a:pt x="268" y="983"/>
                  </a:lnTo>
                  <a:lnTo>
                    <a:pt x="273" y="1037"/>
                  </a:lnTo>
                  <a:lnTo>
                    <a:pt x="273" y="844"/>
                  </a:lnTo>
                  <a:lnTo>
                    <a:pt x="278" y="913"/>
                  </a:lnTo>
                  <a:lnTo>
                    <a:pt x="278" y="1166"/>
                  </a:lnTo>
                  <a:lnTo>
                    <a:pt x="283" y="1400"/>
                  </a:lnTo>
                  <a:lnTo>
                    <a:pt x="283" y="1390"/>
                  </a:lnTo>
                  <a:lnTo>
                    <a:pt x="288" y="1137"/>
                  </a:lnTo>
                  <a:lnTo>
                    <a:pt x="288" y="774"/>
                  </a:lnTo>
                  <a:lnTo>
                    <a:pt x="293" y="863"/>
                  </a:lnTo>
                  <a:lnTo>
                    <a:pt x="293" y="943"/>
                  </a:lnTo>
                  <a:lnTo>
                    <a:pt x="298" y="8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Freeform 251"/>
            <p:cNvSpPr>
              <a:spLocks/>
            </p:cNvSpPr>
            <p:nvPr/>
          </p:nvSpPr>
          <p:spPr bwMode="auto">
            <a:xfrm>
              <a:off x="7446963" y="2733675"/>
              <a:ext cx="101600" cy="1401763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0" y="332"/>
                </a:cxn>
                <a:cxn ang="0">
                  <a:pos x="0" y="337"/>
                </a:cxn>
                <a:cxn ang="0">
                  <a:pos x="5" y="501"/>
                </a:cxn>
                <a:cxn ang="0">
                  <a:pos x="5" y="655"/>
                </a:cxn>
                <a:cxn ang="0">
                  <a:pos x="10" y="595"/>
                </a:cxn>
                <a:cxn ang="0">
                  <a:pos x="10" y="312"/>
                </a:cxn>
                <a:cxn ang="0">
                  <a:pos x="15" y="39"/>
                </a:cxn>
                <a:cxn ang="0">
                  <a:pos x="15" y="0"/>
                </a:cxn>
                <a:cxn ang="0">
                  <a:pos x="15" y="188"/>
                </a:cxn>
                <a:cxn ang="0">
                  <a:pos x="20" y="397"/>
                </a:cxn>
                <a:cxn ang="0">
                  <a:pos x="20" y="451"/>
                </a:cxn>
                <a:cxn ang="0">
                  <a:pos x="24" y="392"/>
                </a:cxn>
                <a:cxn ang="0">
                  <a:pos x="24" y="541"/>
                </a:cxn>
                <a:cxn ang="0">
                  <a:pos x="29" y="700"/>
                </a:cxn>
                <a:cxn ang="0">
                  <a:pos x="29" y="675"/>
                </a:cxn>
                <a:cxn ang="0">
                  <a:pos x="34" y="456"/>
                </a:cxn>
                <a:cxn ang="0">
                  <a:pos x="34" y="253"/>
                </a:cxn>
                <a:cxn ang="0">
                  <a:pos x="39" y="283"/>
                </a:cxn>
                <a:cxn ang="0">
                  <a:pos x="39" y="814"/>
                </a:cxn>
                <a:cxn ang="0">
                  <a:pos x="44" y="883"/>
                </a:cxn>
                <a:cxn ang="0">
                  <a:pos x="44" y="764"/>
                </a:cxn>
                <a:cxn ang="0">
                  <a:pos x="49" y="650"/>
                </a:cxn>
                <a:cxn ang="0">
                  <a:pos x="49" y="739"/>
                </a:cxn>
                <a:cxn ang="0">
                  <a:pos x="54" y="685"/>
                </a:cxn>
                <a:cxn ang="0">
                  <a:pos x="54" y="461"/>
                </a:cxn>
                <a:cxn ang="0">
                  <a:pos x="59" y="248"/>
                </a:cxn>
                <a:cxn ang="0">
                  <a:pos x="59" y="253"/>
                </a:cxn>
                <a:cxn ang="0">
                  <a:pos x="64" y="481"/>
                </a:cxn>
              </a:cxnLst>
              <a:rect l="0" t="0" r="r" b="b"/>
              <a:pathLst>
                <a:path w="64" h="883">
                  <a:moveTo>
                    <a:pt x="0" y="456"/>
                  </a:moveTo>
                  <a:lnTo>
                    <a:pt x="0" y="332"/>
                  </a:lnTo>
                  <a:lnTo>
                    <a:pt x="0" y="337"/>
                  </a:lnTo>
                  <a:lnTo>
                    <a:pt x="5" y="501"/>
                  </a:lnTo>
                  <a:lnTo>
                    <a:pt x="5" y="655"/>
                  </a:lnTo>
                  <a:lnTo>
                    <a:pt x="10" y="595"/>
                  </a:lnTo>
                  <a:lnTo>
                    <a:pt x="10" y="312"/>
                  </a:lnTo>
                  <a:lnTo>
                    <a:pt x="15" y="39"/>
                  </a:lnTo>
                  <a:lnTo>
                    <a:pt x="15" y="0"/>
                  </a:lnTo>
                  <a:lnTo>
                    <a:pt x="15" y="188"/>
                  </a:lnTo>
                  <a:lnTo>
                    <a:pt x="20" y="397"/>
                  </a:lnTo>
                  <a:lnTo>
                    <a:pt x="20" y="451"/>
                  </a:lnTo>
                  <a:lnTo>
                    <a:pt x="24" y="392"/>
                  </a:lnTo>
                  <a:lnTo>
                    <a:pt x="24" y="541"/>
                  </a:lnTo>
                  <a:lnTo>
                    <a:pt x="29" y="700"/>
                  </a:lnTo>
                  <a:lnTo>
                    <a:pt x="29" y="675"/>
                  </a:lnTo>
                  <a:lnTo>
                    <a:pt x="34" y="456"/>
                  </a:lnTo>
                  <a:lnTo>
                    <a:pt x="34" y="253"/>
                  </a:lnTo>
                  <a:lnTo>
                    <a:pt x="39" y="283"/>
                  </a:lnTo>
                  <a:lnTo>
                    <a:pt x="39" y="814"/>
                  </a:lnTo>
                  <a:lnTo>
                    <a:pt x="44" y="883"/>
                  </a:lnTo>
                  <a:lnTo>
                    <a:pt x="44" y="764"/>
                  </a:lnTo>
                  <a:lnTo>
                    <a:pt x="49" y="650"/>
                  </a:lnTo>
                  <a:lnTo>
                    <a:pt x="49" y="739"/>
                  </a:lnTo>
                  <a:lnTo>
                    <a:pt x="54" y="685"/>
                  </a:lnTo>
                  <a:lnTo>
                    <a:pt x="54" y="461"/>
                  </a:lnTo>
                  <a:lnTo>
                    <a:pt x="59" y="248"/>
                  </a:lnTo>
                  <a:lnTo>
                    <a:pt x="59" y="253"/>
                  </a:lnTo>
                  <a:lnTo>
                    <a:pt x="64" y="48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Rectangle 252"/>
            <p:cNvSpPr>
              <a:spLocks noChangeArrowheads="1"/>
            </p:cNvSpPr>
            <p:nvPr/>
          </p:nvSpPr>
          <p:spPr bwMode="auto">
            <a:xfrm>
              <a:off x="5884863" y="5121275"/>
              <a:ext cx="92233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Rectangle 253"/>
            <p:cNvSpPr>
              <a:spLocks noChangeArrowheads="1"/>
            </p:cNvSpPr>
            <p:nvPr/>
          </p:nvSpPr>
          <p:spPr bwMode="auto">
            <a:xfrm rot="16200000">
              <a:off x="4513263" y="3251200"/>
              <a:ext cx="614363" cy="17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331640" y="4149080"/>
            <a:ext cx="1944216" cy="1656184"/>
            <a:chOff x="1474788" y="3402013"/>
            <a:chExt cx="3446462" cy="2806701"/>
          </a:xfrm>
        </p:grpSpPr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484040" y="4149080"/>
            <a:ext cx="1944216" cy="1656184"/>
            <a:chOff x="1474788" y="3402013"/>
            <a:chExt cx="3446462" cy="2806701"/>
          </a:xfrm>
        </p:grpSpPr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36440" y="4149080"/>
            <a:ext cx="1944216" cy="1656184"/>
            <a:chOff x="1474788" y="3402013"/>
            <a:chExt cx="3446462" cy="2806701"/>
          </a:xfrm>
        </p:grpSpPr>
        <p:sp>
          <p:nvSpPr>
            <p:cNvPr id="110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788840" y="4149080"/>
            <a:ext cx="1944216" cy="1656184"/>
            <a:chOff x="1474788" y="3402013"/>
            <a:chExt cx="3446462" cy="2806701"/>
          </a:xfrm>
        </p:grpSpPr>
        <p:sp>
          <p:nvSpPr>
            <p:cNvPr id="12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484040" y="4149080"/>
            <a:ext cx="1944216" cy="1656184"/>
            <a:chOff x="1474788" y="3402013"/>
            <a:chExt cx="3446462" cy="2806701"/>
          </a:xfrm>
        </p:grpSpPr>
        <p:sp>
          <p:nvSpPr>
            <p:cNvPr id="144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36440" y="4149080"/>
            <a:ext cx="1944216" cy="1656184"/>
            <a:chOff x="1474788" y="3402013"/>
            <a:chExt cx="3446462" cy="2806701"/>
          </a:xfrm>
        </p:grpSpPr>
        <p:sp>
          <p:nvSpPr>
            <p:cNvPr id="21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788840" y="4149080"/>
            <a:ext cx="1944216" cy="1656184"/>
            <a:chOff x="1474788" y="3402013"/>
            <a:chExt cx="3446462" cy="2806701"/>
          </a:xfrm>
        </p:grpSpPr>
        <p:sp>
          <p:nvSpPr>
            <p:cNvPr id="228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941240" y="4149080"/>
            <a:ext cx="1944216" cy="1656184"/>
            <a:chOff x="1474788" y="3402013"/>
            <a:chExt cx="3446462" cy="2806701"/>
          </a:xfrm>
        </p:grpSpPr>
        <p:sp>
          <p:nvSpPr>
            <p:cNvPr id="245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grpSp>
        <p:nvGrpSpPr>
          <p:cNvPr id="3" name="Group 86"/>
          <p:cNvGrpSpPr>
            <a:grpSpLocks noChangeAspect="1"/>
          </p:cNvGrpSpPr>
          <p:nvPr/>
        </p:nvGrpSpPr>
        <p:grpSpPr>
          <a:xfrm>
            <a:off x="395536" y="1268760"/>
            <a:ext cx="7272808" cy="2520280"/>
            <a:chOff x="4733926" y="1731963"/>
            <a:chExt cx="2957512" cy="3562350"/>
          </a:xfrm>
        </p:grpSpPr>
        <p:sp>
          <p:nvSpPr>
            <p:cNvPr id="152" name="Rectangle 204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Rectangle 205"/>
            <p:cNvSpPr>
              <a:spLocks noChangeArrowheads="1"/>
            </p:cNvSpPr>
            <p:nvPr/>
          </p:nvSpPr>
          <p:spPr bwMode="auto">
            <a:xfrm>
              <a:off x="5089525" y="1803400"/>
              <a:ext cx="2459037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Line 206"/>
            <p:cNvSpPr>
              <a:spLocks noChangeShapeType="1"/>
            </p:cNvSpPr>
            <p:nvPr/>
          </p:nvSpPr>
          <p:spPr bwMode="auto">
            <a:xfrm>
              <a:off x="5089525" y="4924425"/>
              <a:ext cx="24590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Line 207"/>
            <p:cNvSpPr>
              <a:spLocks noChangeShapeType="1"/>
            </p:cNvSpPr>
            <p:nvPr/>
          </p:nvSpPr>
          <p:spPr bwMode="auto">
            <a:xfrm flipV="1">
              <a:off x="5089525" y="1803400"/>
              <a:ext cx="1587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Line 208"/>
            <p:cNvSpPr>
              <a:spLocks noChangeShapeType="1"/>
            </p:cNvSpPr>
            <p:nvPr/>
          </p:nvSpPr>
          <p:spPr bwMode="auto">
            <a:xfrm flipV="1">
              <a:off x="508952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Rectangle 209"/>
            <p:cNvSpPr>
              <a:spLocks noChangeArrowheads="1"/>
            </p:cNvSpPr>
            <p:nvPr/>
          </p:nvSpPr>
          <p:spPr bwMode="auto">
            <a:xfrm>
              <a:off x="4970463" y="4956175"/>
              <a:ext cx="26828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210"/>
            <p:cNvSpPr>
              <a:spLocks noChangeShapeType="1"/>
            </p:cNvSpPr>
            <p:nvPr/>
          </p:nvSpPr>
          <p:spPr bwMode="auto">
            <a:xfrm flipV="1">
              <a:off x="5499100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211"/>
            <p:cNvSpPr>
              <a:spLocks noChangeArrowheads="1"/>
            </p:cNvSpPr>
            <p:nvPr/>
          </p:nvSpPr>
          <p:spPr bwMode="auto">
            <a:xfrm>
              <a:off x="5467350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Line 212"/>
            <p:cNvSpPr>
              <a:spLocks noChangeShapeType="1"/>
            </p:cNvSpPr>
            <p:nvPr/>
          </p:nvSpPr>
          <p:spPr bwMode="auto">
            <a:xfrm flipV="1">
              <a:off x="5908675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Rectangle 213"/>
            <p:cNvSpPr>
              <a:spLocks noChangeArrowheads="1"/>
            </p:cNvSpPr>
            <p:nvPr/>
          </p:nvSpPr>
          <p:spPr bwMode="auto">
            <a:xfrm>
              <a:off x="582295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Line 214"/>
            <p:cNvSpPr>
              <a:spLocks noChangeShapeType="1"/>
            </p:cNvSpPr>
            <p:nvPr/>
          </p:nvSpPr>
          <p:spPr bwMode="auto">
            <a:xfrm flipV="1">
              <a:off x="631983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Rectangle 215"/>
            <p:cNvSpPr>
              <a:spLocks noChangeArrowheads="1"/>
            </p:cNvSpPr>
            <p:nvPr/>
          </p:nvSpPr>
          <p:spPr bwMode="auto">
            <a:xfrm>
              <a:off x="628808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Line 216"/>
            <p:cNvSpPr>
              <a:spLocks noChangeShapeType="1"/>
            </p:cNvSpPr>
            <p:nvPr/>
          </p:nvSpPr>
          <p:spPr bwMode="auto">
            <a:xfrm flipV="1">
              <a:off x="672941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Rectangle 217"/>
            <p:cNvSpPr>
              <a:spLocks noChangeArrowheads="1"/>
            </p:cNvSpPr>
            <p:nvPr/>
          </p:nvSpPr>
          <p:spPr bwMode="auto">
            <a:xfrm>
              <a:off x="6642100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Line 218"/>
            <p:cNvSpPr>
              <a:spLocks noChangeShapeType="1"/>
            </p:cNvSpPr>
            <p:nvPr/>
          </p:nvSpPr>
          <p:spPr bwMode="auto">
            <a:xfrm flipV="1">
              <a:off x="7138988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Rectangle 219"/>
            <p:cNvSpPr>
              <a:spLocks noChangeArrowheads="1"/>
            </p:cNvSpPr>
            <p:nvPr/>
          </p:nvSpPr>
          <p:spPr bwMode="auto">
            <a:xfrm>
              <a:off x="7107238" y="495617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Line 220"/>
            <p:cNvSpPr>
              <a:spLocks noChangeShapeType="1"/>
            </p:cNvSpPr>
            <p:nvPr/>
          </p:nvSpPr>
          <p:spPr bwMode="auto">
            <a:xfrm flipV="1">
              <a:off x="7548563" y="4892675"/>
              <a:ext cx="1587" cy="31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Rectangle 221"/>
            <p:cNvSpPr>
              <a:spLocks noChangeArrowheads="1"/>
            </p:cNvSpPr>
            <p:nvPr/>
          </p:nvSpPr>
          <p:spPr bwMode="auto">
            <a:xfrm>
              <a:off x="7462838" y="4956175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Line 222"/>
            <p:cNvSpPr>
              <a:spLocks noChangeShapeType="1"/>
            </p:cNvSpPr>
            <p:nvPr/>
          </p:nvSpPr>
          <p:spPr bwMode="auto">
            <a:xfrm>
              <a:off x="5089525" y="49244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Rectangle 223"/>
            <p:cNvSpPr>
              <a:spLocks noChangeArrowheads="1"/>
            </p:cNvSpPr>
            <p:nvPr/>
          </p:nvSpPr>
          <p:spPr bwMode="auto">
            <a:xfrm>
              <a:off x="4938713" y="48529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Line 224"/>
            <p:cNvSpPr>
              <a:spLocks noChangeShapeType="1"/>
            </p:cNvSpPr>
            <p:nvPr/>
          </p:nvSpPr>
          <p:spPr bwMode="auto">
            <a:xfrm>
              <a:off x="5089525" y="46402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Rectangle 225"/>
            <p:cNvSpPr>
              <a:spLocks noChangeArrowheads="1"/>
            </p:cNvSpPr>
            <p:nvPr/>
          </p:nvSpPr>
          <p:spPr bwMode="auto">
            <a:xfrm>
              <a:off x="4938713" y="45688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Line 226"/>
            <p:cNvSpPr>
              <a:spLocks noChangeShapeType="1"/>
            </p:cNvSpPr>
            <p:nvPr/>
          </p:nvSpPr>
          <p:spPr bwMode="auto">
            <a:xfrm>
              <a:off x="5089525" y="43561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Rectangle 227"/>
            <p:cNvSpPr>
              <a:spLocks noChangeArrowheads="1"/>
            </p:cNvSpPr>
            <p:nvPr/>
          </p:nvSpPr>
          <p:spPr bwMode="auto">
            <a:xfrm>
              <a:off x="4938713" y="4286250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Line 228"/>
            <p:cNvSpPr>
              <a:spLocks noChangeShapeType="1"/>
            </p:cNvSpPr>
            <p:nvPr/>
          </p:nvSpPr>
          <p:spPr bwMode="auto">
            <a:xfrm>
              <a:off x="5089525" y="407352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Rectangle 229"/>
            <p:cNvSpPr>
              <a:spLocks noChangeArrowheads="1"/>
            </p:cNvSpPr>
            <p:nvPr/>
          </p:nvSpPr>
          <p:spPr bwMode="auto">
            <a:xfrm>
              <a:off x="4938713" y="4002088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Line 230"/>
            <p:cNvSpPr>
              <a:spLocks noChangeShapeType="1"/>
            </p:cNvSpPr>
            <p:nvPr/>
          </p:nvSpPr>
          <p:spPr bwMode="auto">
            <a:xfrm>
              <a:off x="5089525" y="37893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Rectangle 231"/>
            <p:cNvSpPr>
              <a:spLocks noChangeArrowheads="1"/>
            </p:cNvSpPr>
            <p:nvPr/>
          </p:nvSpPr>
          <p:spPr bwMode="auto">
            <a:xfrm>
              <a:off x="4938713" y="3717925"/>
              <a:ext cx="1651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Line 232"/>
            <p:cNvSpPr>
              <a:spLocks noChangeShapeType="1"/>
            </p:cNvSpPr>
            <p:nvPr/>
          </p:nvSpPr>
          <p:spPr bwMode="auto">
            <a:xfrm>
              <a:off x="5089525" y="35052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Rectangle 233"/>
            <p:cNvSpPr>
              <a:spLocks noChangeArrowheads="1"/>
            </p:cNvSpPr>
            <p:nvPr/>
          </p:nvSpPr>
          <p:spPr bwMode="auto">
            <a:xfrm>
              <a:off x="4978400" y="34337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Line 234"/>
            <p:cNvSpPr>
              <a:spLocks noChangeShapeType="1"/>
            </p:cNvSpPr>
            <p:nvPr/>
          </p:nvSpPr>
          <p:spPr bwMode="auto">
            <a:xfrm>
              <a:off x="5089525" y="32210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Rectangle 235"/>
            <p:cNvSpPr>
              <a:spLocks noChangeArrowheads="1"/>
            </p:cNvSpPr>
            <p:nvPr/>
          </p:nvSpPr>
          <p:spPr bwMode="auto">
            <a:xfrm>
              <a:off x="4978400" y="31511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Line 236"/>
            <p:cNvSpPr>
              <a:spLocks noChangeShapeType="1"/>
            </p:cNvSpPr>
            <p:nvPr/>
          </p:nvSpPr>
          <p:spPr bwMode="auto">
            <a:xfrm>
              <a:off x="5089525" y="2938463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Rectangle 237"/>
            <p:cNvSpPr>
              <a:spLocks noChangeArrowheads="1"/>
            </p:cNvSpPr>
            <p:nvPr/>
          </p:nvSpPr>
          <p:spPr bwMode="auto">
            <a:xfrm>
              <a:off x="4978400" y="28670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Line 238"/>
            <p:cNvSpPr>
              <a:spLocks noChangeShapeType="1"/>
            </p:cNvSpPr>
            <p:nvPr/>
          </p:nvSpPr>
          <p:spPr bwMode="auto">
            <a:xfrm>
              <a:off x="5089525" y="26543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Rectangle 239"/>
            <p:cNvSpPr>
              <a:spLocks noChangeArrowheads="1"/>
            </p:cNvSpPr>
            <p:nvPr/>
          </p:nvSpPr>
          <p:spPr bwMode="auto">
            <a:xfrm>
              <a:off x="4978400" y="25828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Line 240"/>
            <p:cNvSpPr>
              <a:spLocks noChangeShapeType="1"/>
            </p:cNvSpPr>
            <p:nvPr/>
          </p:nvSpPr>
          <p:spPr bwMode="auto">
            <a:xfrm>
              <a:off x="5089525" y="2370138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Rectangle 241"/>
            <p:cNvSpPr>
              <a:spLocks noChangeArrowheads="1"/>
            </p:cNvSpPr>
            <p:nvPr/>
          </p:nvSpPr>
          <p:spPr bwMode="auto">
            <a:xfrm>
              <a:off x="4978400" y="2300288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Line 242"/>
            <p:cNvSpPr>
              <a:spLocks noChangeShapeType="1"/>
            </p:cNvSpPr>
            <p:nvPr/>
          </p:nvSpPr>
          <p:spPr bwMode="auto">
            <a:xfrm>
              <a:off x="5089525" y="2085975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Rectangle 243"/>
            <p:cNvSpPr>
              <a:spLocks noChangeArrowheads="1"/>
            </p:cNvSpPr>
            <p:nvPr/>
          </p:nvSpPr>
          <p:spPr bwMode="auto">
            <a:xfrm>
              <a:off x="4978400" y="2016125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Line 244"/>
            <p:cNvSpPr>
              <a:spLocks noChangeShapeType="1"/>
            </p:cNvSpPr>
            <p:nvPr/>
          </p:nvSpPr>
          <p:spPr bwMode="auto">
            <a:xfrm>
              <a:off x="5089525" y="1803400"/>
              <a:ext cx="238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Rectangle 245"/>
            <p:cNvSpPr>
              <a:spLocks noChangeArrowheads="1"/>
            </p:cNvSpPr>
            <p:nvPr/>
          </p:nvSpPr>
          <p:spPr bwMode="auto">
            <a:xfrm>
              <a:off x="4978400" y="1731963"/>
              <a:ext cx="125412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Freeform 246"/>
            <p:cNvSpPr>
              <a:spLocks/>
            </p:cNvSpPr>
            <p:nvPr/>
          </p:nvSpPr>
          <p:spPr bwMode="auto">
            <a:xfrm>
              <a:off x="5089525" y="2717800"/>
              <a:ext cx="465137" cy="1552575"/>
            </a:xfrm>
            <a:custGeom>
              <a:avLst/>
              <a:gdLst/>
              <a:ahLst/>
              <a:cxnLst>
                <a:cxn ang="0">
                  <a:pos x="5" y="516"/>
                </a:cxn>
                <a:cxn ang="0">
                  <a:pos x="10" y="327"/>
                </a:cxn>
                <a:cxn ang="0">
                  <a:pos x="20" y="164"/>
                </a:cxn>
                <a:cxn ang="0">
                  <a:pos x="25" y="521"/>
                </a:cxn>
                <a:cxn ang="0">
                  <a:pos x="35" y="437"/>
                </a:cxn>
                <a:cxn ang="0">
                  <a:pos x="40" y="581"/>
                </a:cxn>
                <a:cxn ang="0">
                  <a:pos x="45" y="938"/>
                </a:cxn>
                <a:cxn ang="0">
                  <a:pos x="54" y="322"/>
                </a:cxn>
                <a:cxn ang="0">
                  <a:pos x="59" y="645"/>
                </a:cxn>
                <a:cxn ang="0">
                  <a:pos x="64" y="536"/>
                </a:cxn>
                <a:cxn ang="0">
                  <a:pos x="74" y="10"/>
                </a:cxn>
                <a:cxn ang="0">
                  <a:pos x="79" y="486"/>
                </a:cxn>
                <a:cxn ang="0">
                  <a:pos x="89" y="417"/>
                </a:cxn>
                <a:cxn ang="0">
                  <a:pos x="94" y="228"/>
                </a:cxn>
                <a:cxn ang="0">
                  <a:pos x="104" y="893"/>
                </a:cxn>
                <a:cxn ang="0">
                  <a:pos x="109" y="566"/>
                </a:cxn>
                <a:cxn ang="0">
                  <a:pos x="119" y="531"/>
                </a:cxn>
                <a:cxn ang="0">
                  <a:pos x="124" y="630"/>
                </a:cxn>
                <a:cxn ang="0">
                  <a:pos x="129" y="521"/>
                </a:cxn>
                <a:cxn ang="0">
                  <a:pos x="134" y="248"/>
                </a:cxn>
                <a:cxn ang="0">
                  <a:pos x="144" y="208"/>
                </a:cxn>
                <a:cxn ang="0">
                  <a:pos x="149" y="630"/>
                </a:cxn>
                <a:cxn ang="0">
                  <a:pos x="159" y="144"/>
                </a:cxn>
                <a:cxn ang="0">
                  <a:pos x="164" y="610"/>
                </a:cxn>
                <a:cxn ang="0">
                  <a:pos x="174" y="839"/>
                </a:cxn>
                <a:cxn ang="0">
                  <a:pos x="179" y="337"/>
                </a:cxn>
                <a:cxn ang="0">
                  <a:pos x="189" y="660"/>
                </a:cxn>
                <a:cxn ang="0">
                  <a:pos x="194" y="556"/>
                </a:cxn>
                <a:cxn ang="0">
                  <a:pos x="198" y="49"/>
                </a:cxn>
                <a:cxn ang="0">
                  <a:pos x="208" y="581"/>
                </a:cxn>
                <a:cxn ang="0">
                  <a:pos x="213" y="268"/>
                </a:cxn>
                <a:cxn ang="0">
                  <a:pos x="218" y="422"/>
                </a:cxn>
                <a:cxn ang="0">
                  <a:pos x="223" y="347"/>
                </a:cxn>
                <a:cxn ang="0">
                  <a:pos x="233" y="933"/>
                </a:cxn>
                <a:cxn ang="0">
                  <a:pos x="238" y="566"/>
                </a:cxn>
                <a:cxn ang="0">
                  <a:pos x="248" y="551"/>
                </a:cxn>
                <a:cxn ang="0">
                  <a:pos x="253" y="794"/>
                </a:cxn>
                <a:cxn ang="0">
                  <a:pos x="263" y="268"/>
                </a:cxn>
                <a:cxn ang="0">
                  <a:pos x="268" y="307"/>
                </a:cxn>
                <a:cxn ang="0">
                  <a:pos x="278" y="501"/>
                </a:cxn>
                <a:cxn ang="0">
                  <a:pos x="283" y="352"/>
                </a:cxn>
                <a:cxn ang="0">
                  <a:pos x="293" y="645"/>
                </a:cxn>
              </a:cxnLst>
              <a:rect l="0" t="0" r="r" b="b"/>
              <a:pathLst>
                <a:path w="293" h="978">
                  <a:moveTo>
                    <a:pt x="0" y="496"/>
                  </a:moveTo>
                  <a:lnTo>
                    <a:pt x="0" y="730"/>
                  </a:lnTo>
                  <a:lnTo>
                    <a:pt x="5" y="516"/>
                  </a:lnTo>
                  <a:lnTo>
                    <a:pt x="5" y="293"/>
                  </a:lnTo>
                  <a:lnTo>
                    <a:pt x="10" y="238"/>
                  </a:lnTo>
                  <a:lnTo>
                    <a:pt x="10" y="327"/>
                  </a:lnTo>
                  <a:lnTo>
                    <a:pt x="15" y="213"/>
                  </a:lnTo>
                  <a:lnTo>
                    <a:pt x="15" y="94"/>
                  </a:lnTo>
                  <a:lnTo>
                    <a:pt x="20" y="164"/>
                  </a:lnTo>
                  <a:lnTo>
                    <a:pt x="20" y="695"/>
                  </a:lnTo>
                  <a:lnTo>
                    <a:pt x="25" y="725"/>
                  </a:lnTo>
                  <a:lnTo>
                    <a:pt x="25" y="521"/>
                  </a:lnTo>
                  <a:lnTo>
                    <a:pt x="30" y="303"/>
                  </a:lnTo>
                  <a:lnTo>
                    <a:pt x="30" y="278"/>
                  </a:lnTo>
                  <a:lnTo>
                    <a:pt x="35" y="437"/>
                  </a:lnTo>
                  <a:lnTo>
                    <a:pt x="35" y="586"/>
                  </a:lnTo>
                  <a:lnTo>
                    <a:pt x="40" y="526"/>
                  </a:lnTo>
                  <a:lnTo>
                    <a:pt x="40" y="581"/>
                  </a:lnTo>
                  <a:lnTo>
                    <a:pt x="45" y="789"/>
                  </a:lnTo>
                  <a:lnTo>
                    <a:pt x="45" y="978"/>
                  </a:lnTo>
                  <a:lnTo>
                    <a:pt x="45" y="938"/>
                  </a:lnTo>
                  <a:lnTo>
                    <a:pt x="49" y="665"/>
                  </a:lnTo>
                  <a:lnTo>
                    <a:pt x="49" y="382"/>
                  </a:lnTo>
                  <a:lnTo>
                    <a:pt x="54" y="322"/>
                  </a:lnTo>
                  <a:lnTo>
                    <a:pt x="54" y="476"/>
                  </a:lnTo>
                  <a:lnTo>
                    <a:pt x="59" y="640"/>
                  </a:lnTo>
                  <a:lnTo>
                    <a:pt x="59" y="645"/>
                  </a:lnTo>
                  <a:lnTo>
                    <a:pt x="59" y="521"/>
                  </a:lnTo>
                  <a:lnTo>
                    <a:pt x="64" y="456"/>
                  </a:lnTo>
                  <a:lnTo>
                    <a:pt x="64" y="536"/>
                  </a:lnTo>
                  <a:lnTo>
                    <a:pt x="69" y="625"/>
                  </a:lnTo>
                  <a:lnTo>
                    <a:pt x="69" y="263"/>
                  </a:lnTo>
                  <a:lnTo>
                    <a:pt x="74" y="10"/>
                  </a:lnTo>
                  <a:lnTo>
                    <a:pt x="74" y="0"/>
                  </a:lnTo>
                  <a:lnTo>
                    <a:pt x="79" y="233"/>
                  </a:lnTo>
                  <a:lnTo>
                    <a:pt x="79" y="486"/>
                  </a:lnTo>
                  <a:lnTo>
                    <a:pt x="84" y="556"/>
                  </a:lnTo>
                  <a:lnTo>
                    <a:pt x="84" y="362"/>
                  </a:lnTo>
                  <a:lnTo>
                    <a:pt x="89" y="417"/>
                  </a:lnTo>
                  <a:lnTo>
                    <a:pt x="89" y="531"/>
                  </a:lnTo>
                  <a:lnTo>
                    <a:pt x="94" y="531"/>
                  </a:lnTo>
                  <a:lnTo>
                    <a:pt x="94" y="228"/>
                  </a:lnTo>
                  <a:lnTo>
                    <a:pt x="99" y="303"/>
                  </a:lnTo>
                  <a:lnTo>
                    <a:pt x="99" y="600"/>
                  </a:lnTo>
                  <a:lnTo>
                    <a:pt x="104" y="893"/>
                  </a:lnTo>
                  <a:lnTo>
                    <a:pt x="104" y="953"/>
                  </a:lnTo>
                  <a:lnTo>
                    <a:pt x="109" y="789"/>
                  </a:lnTo>
                  <a:lnTo>
                    <a:pt x="109" y="566"/>
                  </a:lnTo>
                  <a:lnTo>
                    <a:pt x="114" y="645"/>
                  </a:lnTo>
                  <a:lnTo>
                    <a:pt x="114" y="660"/>
                  </a:lnTo>
                  <a:lnTo>
                    <a:pt x="119" y="531"/>
                  </a:lnTo>
                  <a:lnTo>
                    <a:pt x="119" y="382"/>
                  </a:lnTo>
                  <a:lnTo>
                    <a:pt x="119" y="412"/>
                  </a:lnTo>
                  <a:lnTo>
                    <a:pt x="124" y="630"/>
                  </a:lnTo>
                  <a:lnTo>
                    <a:pt x="124" y="834"/>
                  </a:lnTo>
                  <a:lnTo>
                    <a:pt x="129" y="799"/>
                  </a:lnTo>
                  <a:lnTo>
                    <a:pt x="129" y="521"/>
                  </a:lnTo>
                  <a:lnTo>
                    <a:pt x="134" y="238"/>
                  </a:lnTo>
                  <a:lnTo>
                    <a:pt x="134" y="149"/>
                  </a:lnTo>
                  <a:lnTo>
                    <a:pt x="134" y="248"/>
                  </a:lnTo>
                  <a:lnTo>
                    <a:pt x="139" y="342"/>
                  </a:lnTo>
                  <a:lnTo>
                    <a:pt x="139" y="303"/>
                  </a:lnTo>
                  <a:lnTo>
                    <a:pt x="144" y="208"/>
                  </a:lnTo>
                  <a:lnTo>
                    <a:pt x="144" y="451"/>
                  </a:lnTo>
                  <a:lnTo>
                    <a:pt x="149" y="650"/>
                  </a:lnTo>
                  <a:lnTo>
                    <a:pt x="149" y="630"/>
                  </a:lnTo>
                  <a:lnTo>
                    <a:pt x="154" y="387"/>
                  </a:lnTo>
                  <a:lnTo>
                    <a:pt x="154" y="154"/>
                  </a:lnTo>
                  <a:lnTo>
                    <a:pt x="159" y="144"/>
                  </a:lnTo>
                  <a:lnTo>
                    <a:pt x="159" y="595"/>
                  </a:lnTo>
                  <a:lnTo>
                    <a:pt x="164" y="665"/>
                  </a:lnTo>
                  <a:lnTo>
                    <a:pt x="164" y="610"/>
                  </a:lnTo>
                  <a:lnTo>
                    <a:pt x="169" y="610"/>
                  </a:lnTo>
                  <a:lnTo>
                    <a:pt x="169" y="888"/>
                  </a:lnTo>
                  <a:lnTo>
                    <a:pt x="174" y="839"/>
                  </a:lnTo>
                  <a:lnTo>
                    <a:pt x="174" y="591"/>
                  </a:lnTo>
                  <a:lnTo>
                    <a:pt x="179" y="347"/>
                  </a:lnTo>
                  <a:lnTo>
                    <a:pt x="179" y="337"/>
                  </a:lnTo>
                  <a:lnTo>
                    <a:pt x="184" y="556"/>
                  </a:lnTo>
                  <a:lnTo>
                    <a:pt x="184" y="814"/>
                  </a:lnTo>
                  <a:lnTo>
                    <a:pt x="189" y="660"/>
                  </a:lnTo>
                  <a:lnTo>
                    <a:pt x="189" y="511"/>
                  </a:lnTo>
                  <a:lnTo>
                    <a:pt x="194" y="506"/>
                  </a:lnTo>
                  <a:lnTo>
                    <a:pt x="194" y="556"/>
                  </a:lnTo>
                  <a:lnTo>
                    <a:pt x="194" y="486"/>
                  </a:lnTo>
                  <a:lnTo>
                    <a:pt x="198" y="258"/>
                  </a:lnTo>
                  <a:lnTo>
                    <a:pt x="198" y="49"/>
                  </a:lnTo>
                  <a:lnTo>
                    <a:pt x="203" y="69"/>
                  </a:lnTo>
                  <a:lnTo>
                    <a:pt x="203" y="322"/>
                  </a:lnTo>
                  <a:lnTo>
                    <a:pt x="208" y="581"/>
                  </a:lnTo>
                  <a:lnTo>
                    <a:pt x="208" y="625"/>
                  </a:lnTo>
                  <a:lnTo>
                    <a:pt x="208" y="447"/>
                  </a:lnTo>
                  <a:lnTo>
                    <a:pt x="213" y="268"/>
                  </a:lnTo>
                  <a:lnTo>
                    <a:pt x="213" y="253"/>
                  </a:lnTo>
                  <a:lnTo>
                    <a:pt x="218" y="362"/>
                  </a:lnTo>
                  <a:lnTo>
                    <a:pt x="218" y="422"/>
                  </a:lnTo>
                  <a:lnTo>
                    <a:pt x="218" y="342"/>
                  </a:lnTo>
                  <a:lnTo>
                    <a:pt x="223" y="253"/>
                  </a:lnTo>
                  <a:lnTo>
                    <a:pt x="223" y="347"/>
                  </a:lnTo>
                  <a:lnTo>
                    <a:pt x="228" y="635"/>
                  </a:lnTo>
                  <a:lnTo>
                    <a:pt x="228" y="903"/>
                  </a:lnTo>
                  <a:lnTo>
                    <a:pt x="233" y="933"/>
                  </a:lnTo>
                  <a:lnTo>
                    <a:pt x="233" y="486"/>
                  </a:lnTo>
                  <a:lnTo>
                    <a:pt x="238" y="442"/>
                  </a:lnTo>
                  <a:lnTo>
                    <a:pt x="238" y="566"/>
                  </a:lnTo>
                  <a:lnTo>
                    <a:pt x="243" y="680"/>
                  </a:lnTo>
                  <a:lnTo>
                    <a:pt x="243" y="541"/>
                  </a:lnTo>
                  <a:lnTo>
                    <a:pt x="248" y="551"/>
                  </a:lnTo>
                  <a:lnTo>
                    <a:pt x="248" y="720"/>
                  </a:lnTo>
                  <a:lnTo>
                    <a:pt x="253" y="874"/>
                  </a:lnTo>
                  <a:lnTo>
                    <a:pt x="253" y="794"/>
                  </a:lnTo>
                  <a:lnTo>
                    <a:pt x="258" y="496"/>
                  </a:lnTo>
                  <a:lnTo>
                    <a:pt x="258" y="114"/>
                  </a:lnTo>
                  <a:lnTo>
                    <a:pt x="263" y="268"/>
                  </a:lnTo>
                  <a:lnTo>
                    <a:pt x="263" y="437"/>
                  </a:lnTo>
                  <a:lnTo>
                    <a:pt x="268" y="447"/>
                  </a:lnTo>
                  <a:lnTo>
                    <a:pt x="268" y="307"/>
                  </a:lnTo>
                  <a:lnTo>
                    <a:pt x="273" y="422"/>
                  </a:lnTo>
                  <a:lnTo>
                    <a:pt x="273" y="546"/>
                  </a:lnTo>
                  <a:lnTo>
                    <a:pt x="278" y="501"/>
                  </a:lnTo>
                  <a:lnTo>
                    <a:pt x="278" y="54"/>
                  </a:lnTo>
                  <a:lnTo>
                    <a:pt x="283" y="84"/>
                  </a:lnTo>
                  <a:lnTo>
                    <a:pt x="283" y="352"/>
                  </a:lnTo>
                  <a:lnTo>
                    <a:pt x="288" y="640"/>
                  </a:lnTo>
                  <a:lnTo>
                    <a:pt x="288" y="734"/>
                  </a:lnTo>
                  <a:lnTo>
                    <a:pt x="293" y="645"/>
                  </a:lnTo>
                  <a:lnTo>
                    <a:pt x="293" y="566"/>
                  </a:lnTo>
                  <a:lnTo>
                    <a:pt x="293" y="6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247"/>
            <p:cNvSpPr>
              <a:spLocks/>
            </p:cNvSpPr>
            <p:nvPr/>
          </p:nvSpPr>
          <p:spPr bwMode="auto">
            <a:xfrm>
              <a:off x="5554663" y="2441575"/>
              <a:ext cx="473075" cy="2119313"/>
            </a:xfrm>
            <a:custGeom>
              <a:avLst/>
              <a:gdLst/>
              <a:ahLst/>
              <a:cxnLst>
                <a:cxn ang="0">
                  <a:pos x="5" y="894"/>
                </a:cxn>
                <a:cxn ang="0">
                  <a:pos x="10" y="581"/>
                </a:cxn>
                <a:cxn ang="0">
                  <a:pos x="20" y="1112"/>
                </a:cxn>
                <a:cxn ang="0">
                  <a:pos x="25" y="606"/>
                </a:cxn>
                <a:cxn ang="0">
                  <a:pos x="30" y="501"/>
                </a:cxn>
                <a:cxn ang="0">
                  <a:pos x="40" y="824"/>
                </a:cxn>
                <a:cxn ang="0">
                  <a:pos x="45" y="323"/>
                </a:cxn>
                <a:cxn ang="0">
                  <a:pos x="54" y="551"/>
                </a:cxn>
                <a:cxn ang="0">
                  <a:pos x="59" y="1018"/>
                </a:cxn>
                <a:cxn ang="0">
                  <a:pos x="69" y="531"/>
                </a:cxn>
                <a:cxn ang="0">
                  <a:pos x="74" y="953"/>
                </a:cxn>
                <a:cxn ang="0">
                  <a:pos x="84" y="913"/>
                </a:cxn>
                <a:cxn ang="0">
                  <a:pos x="89" y="640"/>
                </a:cxn>
                <a:cxn ang="0">
                  <a:pos x="94" y="531"/>
                </a:cxn>
                <a:cxn ang="0">
                  <a:pos x="99" y="630"/>
                </a:cxn>
                <a:cxn ang="0">
                  <a:pos x="109" y="596"/>
                </a:cxn>
                <a:cxn ang="0">
                  <a:pos x="114" y="268"/>
                </a:cxn>
                <a:cxn ang="0">
                  <a:pos x="124" y="894"/>
                </a:cxn>
                <a:cxn ang="0">
                  <a:pos x="129" y="844"/>
                </a:cxn>
                <a:cxn ang="0">
                  <a:pos x="139" y="849"/>
                </a:cxn>
                <a:cxn ang="0">
                  <a:pos x="144" y="1316"/>
                </a:cxn>
                <a:cxn ang="0">
                  <a:pos x="154" y="685"/>
                </a:cxn>
                <a:cxn ang="0">
                  <a:pos x="159" y="442"/>
                </a:cxn>
                <a:cxn ang="0">
                  <a:pos x="169" y="625"/>
                </a:cxn>
                <a:cxn ang="0">
                  <a:pos x="174" y="5"/>
                </a:cxn>
                <a:cxn ang="0">
                  <a:pos x="179" y="496"/>
                </a:cxn>
                <a:cxn ang="0">
                  <a:pos x="189" y="869"/>
                </a:cxn>
                <a:cxn ang="0">
                  <a:pos x="193" y="526"/>
                </a:cxn>
                <a:cxn ang="0">
                  <a:pos x="203" y="1241"/>
                </a:cxn>
                <a:cxn ang="0">
                  <a:pos x="208" y="1072"/>
                </a:cxn>
                <a:cxn ang="0">
                  <a:pos x="218" y="501"/>
                </a:cxn>
                <a:cxn ang="0">
                  <a:pos x="223" y="864"/>
                </a:cxn>
                <a:cxn ang="0">
                  <a:pos x="228" y="338"/>
                </a:cxn>
                <a:cxn ang="0">
                  <a:pos x="238" y="208"/>
                </a:cxn>
                <a:cxn ang="0">
                  <a:pos x="243" y="750"/>
                </a:cxn>
                <a:cxn ang="0">
                  <a:pos x="253" y="452"/>
                </a:cxn>
                <a:cxn ang="0">
                  <a:pos x="258" y="874"/>
                </a:cxn>
                <a:cxn ang="0">
                  <a:pos x="268" y="1137"/>
                </a:cxn>
                <a:cxn ang="0">
                  <a:pos x="273" y="1008"/>
                </a:cxn>
                <a:cxn ang="0">
                  <a:pos x="278" y="760"/>
                </a:cxn>
                <a:cxn ang="0">
                  <a:pos x="288" y="606"/>
                </a:cxn>
                <a:cxn ang="0">
                  <a:pos x="293" y="293"/>
                </a:cxn>
              </a:cxnLst>
              <a:rect l="0" t="0" r="r" b="b"/>
              <a:pathLst>
                <a:path w="298" h="1335">
                  <a:moveTo>
                    <a:pt x="0" y="799"/>
                  </a:moveTo>
                  <a:lnTo>
                    <a:pt x="5" y="908"/>
                  </a:lnTo>
                  <a:lnTo>
                    <a:pt x="5" y="894"/>
                  </a:lnTo>
                  <a:lnTo>
                    <a:pt x="10" y="715"/>
                  </a:lnTo>
                  <a:lnTo>
                    <a:pt x="10" y="536"/>
                  </a:lnTo>
                  <a:lnTo>
                    <a:pt x="10" y="581"/>
                  </a:lnTo>
                  <a:lnTo>
                    <a:pt x="15" y="839"/>
                  </a:lnTo>
                  <a:lnTo>
                    <a:pt x="15" y="1092"/>
                  </a:lnTo>
                  <a:lnTo>
                    <a:pt x="20" y="1112"/>
                  </a:lnTo>
                  <a:lnTo>
                    <a:pt x="20" y="904"/>
                  </a:lnTo>
                  <a:lnTo>
                    <a:pt x="25" y="675"/>
                  </a:lnTo>
                  <a:lnTo>
                    <a:pt x="25" y="606"/>
                  </a:lnTo>
                  <a:lnTo>
                    <a:pt x="25" y="655"/>
                  </a:lnTo>
                  <a:lnTo>
                    <a:pt x="30" y="650"/>
                  </a:lnTo>
                  <a:lnTo>
                    <a:pt x="30" y="501"/>
                  </a:lnTo>
                  <a:lnTo>
                    <a:pt x="35" y="347"/>
                  </a:lnTo>
                  <a:lnTo>
                    <a:pt x="35" y="606"/>
                  </a:lnTo>
                  <a:lnTo>
                    <a:pt x="40" y="824"/>
                  </a:lnTo>
                  <a:lnTo>
                    <a:pt x="40" y="814"/>
                  </a:lnTo>
                  <a:lnTo>
                    <a:pt x="45" y="571"/>
                  </a:lnTo>
                  <a:lnTo>
                    <a:pt x="45" y="323"/>
                  </a:lnTo>
                  <a:lnTo>
                    <a:pt x="49" y="273"/>
                  </a:lnTo>
                  <a:lnTo>
                    <a:pt x="49" y="551"/>
                  </a:lnTo>
                  <a:lnTo>
                    <a:pt x="54" y="551"/>
                  </a:lnTo>
                  <a:lnTo>
                    <a:pt x="54" y="496"/>
                  </a:lnTo>
                  <a:lnTo>
                    <a:pt x="59" y="566"/>
                  </a:lnTo>
                  <a:lnTo>
                    <a:pt x="59" y="1018"/>
                  </a:lnTo>
                  <a:lnTo>
                    <a:pt x="64" y="1008"/>
                  </a:lnTo>
                  <a:lnTo>
                    <a:pt x="64" y="774"/>
                  </a:lnTo>
                  <a:lnTo>
                    <a:pt x="69" y="531"/>
                  </a:lnTo>
                  <a:lnTo>
                    <a:pt x="69" y="511"/>
                  </a:lnTo>
                  <a:lnTo>
                    <a:pt x="74" y="710"/>
                  </a:lnTo>
                  <a:lnTo>
                    <a:pt x="74" y="953"/>
                  </a:lnTo>
                  <a:lnTo>
                    <a:pt x="79" y="859"/>
                  </a:lnTo>
                  <a:lnTo>
                    <a:pt x="79" y="819"/>
                  </a:lnTo>
                  <a:lnTo>
                    <a:pt x="84" y="913"/>
                  </a:lnTo>
                  <a:lnTo>
                    <a:pt x="84" y="1013"/>
                  </a:lnTo>
                  <a:lnTo>
                    <a:pt x="84" y="923"/>
                  </a:lnTo>
                  <a:lnTo>
                    <a:pt x="89" y="640"/>
                  </a:lnTo>
                  <a:lnTo>
                    <a:pt x="89" y="362"/>
                  </a:lnTo>
                  <a:lnTo>
                    <a:pt x="94" y="328"/>
                  </a:lnTo>
                  <a:lnTo>
                    <a:pt x="94" y="531"/>
                  </a:lnTo>
                  <a:lnTo>
                    <a:pt x="99" y="750"/>
                  </a:lnTo>
                  <a:lnTo>
                    <a:pt x="99" y="779"/>
                  </a:lnTo>
                  <a:lnTo>
                    <a:pt x="99" y="630"/>
                  </a:lnTo>
                  <a:lnTo>
                    <a:pt x="104" y="501"/>
                  </a:lnTo>
                  <a:lnTo>
                    <a:pt x="104" y="516"/>
                  </a:lnTo>
                  <a:lnTo>
                    <a:pt x="109" y="596"/>
                  </a:lnTo>
                  <a:lnTo>
                    <a:pt x="109" y="372"/>
                  </a:lnTo>
                  <a:lnTo>
                    <a:pt x="114" y="208"/>
                  </a:lnTo>
                  <a:lnTo>
                    <a:pt x="114" y="268"/>
                  </a:lnTo>
                  <a:lnTo>
                    <a:pt x="119" y="457"/>
                  </a:lnTo>
                  <a:lnTo>
                    <a:pt x="119" y="784"/>
                  </a:lnTo>
                  <a:lnTo>
                    <a:pt x="124" y="894"/>
                  </a:lnTo>
                  <a:lnTo>
                    <a:pt x="124" y="660"/>
                  </a:lnTo>
                  <a:lnTo>
                    <a:pt x="129" y="695"/>
                  </a:lnTo>
                  <a:lnTo>
                    <a:pt x="129" y="844"/>
                  </a:lnTo>
                  <a:lnTo>
                    <a:pt x="134" y="928"/>
                  </a:lnTo>
                  <a:lnTo>
                    <a:pt x="134" y="769"/>
                  </a:lnTo>
                  <a:lnTo>
                    <a:pt x="139" y="849"/>
                  </a:lnTo>
                  <a:lnTo>
                    <a:pt x="139" y="1107"/>
                  </a:lnTo>
                  <a:lnTo>
                    <a:pt x="144" y="1335"/>
                  </a:lnTo>
                  <a:lnTo>
                    <a:pt x="144" y="1316"/>
                  </a:lnTo>
                  <a:lnTo>
                    <a:pt x="149" y="1043"/>
                  </a:lnTo>
                  <a:lnTo>
                    <a:pt x="149" y="630"/>
                  </a:lnTo>
                  <a:lnTo>
                    <a:pt x="154" y="685"/>
                  </a:lnTo>
                  <a:lnTo>
                    <a:pt x="154" y="730"/>
                  </a:lnTo>
                  <a:lnTo>
                    <a:pt x="159" y="630"/>
                  </a:lnTo>
                  <a:lnTo>
                    <a:pt x="159" y="442"/>
                  </a:lnTo>
                  <a:lnTo>
                    <a:pt x="164" y="576"/>
                  </a:lnTo>
                  <a:lnTo>
                    <a:pt x="164" y="705"/>
                  </a:lnTo>
                  <a:lnTo>
                    <a:pt x="169" y="625"/>
                  </a:lnTo>
                  <a:lnTo>
                    <a:pt x="169" y="328"/>
                  </a:lnTo>
                  <a:lnTo>
                    <a:pt x="174" y="45"/>
                  </a:lnTo>
                  <a:lnTo>
                    <a:pt x="174" y="5"/>
                  </a:lnTo>
                  <a:lnTo>
                    <a:pt x="174" y="198"/>
                  </a:lnTo>
                  <a:lnTo>
                    <a:pt x="179" y="422"/>
                  </a:lnTo>
                  <a:lnTo>
                    <a:pt x="179" y="496"/>
                  </a:lnTo>
                  <a:lnTo>
                    <a:pt x="184" y="462"/>
                  </a:lnTo>
                  <a:lnTo>
                    <a:pt x="184" y="675"/>
                  </a:lnTo>
                  <a:lnTo>
                    <a:pt x="189" y="869"/>
                  </a:lnTo>
                  <a:lnTo>
                    <a:pt x="189" y="884"/>
                  </a:lnTo>
                  <a:lnTo>
                    <a:pt x="193" y="700"/>
                  </a:lnTo>
                  <a:lnTo>
                    <a:pt x="193" y="526"/>
                  </a:lnTo>
                  <a:lnTo>
                    <a:pt x="198" y="586"/>
                  </a:lnTo>
                  <a:lnTo>
                    <a:pt x="198" y="1162"/>
                  </a:lnTo>
                  <a:lnTo>
                    <a:pt x="203" y="1241"/>
                  </a:lnTo>
                  <a:lnTo>
                    <a:pt x="203" y="1127"/>
                  </a:lnTo>
                  <a:lnTo>
                    <a:pt x="208" y="1013"/>
                  </a:lnTo>
                  <a:lnTo>
                    <a:pt x="208" y="1072"/>
                  </a:lnTo>
                  <a:lnTo>
                    <a:pt x="213" y="998"/>
                  </a:lnTo>
                  <a:lnTo>
                    <a:pt x="213" y="745"/>
                  </a:lnTo>
                  <a:lnTo>
                    <a:pt x="218" y="501"/>
                  </a:lnTo>
                  <a:lnTo>
                    <a:pt x="218" y="472"/>
                  </a:lnTo>
                  <a:lnTo>
                    <a:pt x="223" y="670"/>
                  </a:lnTo>
                  <a:lnTo>
                    <a:pt x="223" y="864"/>
                  </a:lnTo>
                  <a:lnTo>
                    <a:pt x="223" y="834"/>
                  </a:lnTo>
                  <a:lnTo>
                    <a:pt x="228" y="591"/>
                  </a:lnTo>
                  <a:lnTo>
                    <a:pt x="228" y="338"/>
                  </a:lnTo>
                  <a:lnTo>
                    <a:pt x="233" y="263"/>
                  </a:lnTo>
                  <a:lnTo>
                    <a:pt x="233" y="323"/>
                  </a:lnTo>
                  <a:lnTo>
                    <a:pt x="238" y="208"/>
                  </a:lnTo>
                  <a:lnTo>
                    <a:pt x="238" y="94"/>
                  </a:lnTo>
                  <a:lnTo>
                    <a:pt x="243" y="174"/>
                  </a:lnTo>
                  <a:lnTo>
                    <a:pt x="243" y="750"/>
                  </a:lnTo>
                  <a:lnTo>
                    <a:pt x="248" y="809"/>
                  </a:lnTo>
                  <a:lnTo>
                    <a:pt x="248" y="635"/>
                  </a:lnTo>
                  <a:lnTo>
                    <a:pt x="253" y="452"/>
                  </a:lnTo>
                  <a:lnTo>
                    <a:pt x="253" y="467"/>
                  </a:lnTo>
                  <a:lnTo>
                    <a:pt x="258" y="660"/>
                  </a:lnTo>
                  <a:lnTo>
                    <a:pt x="258" y="874"/>
                  </a:lnTo>
                  <a:lnTo>
                    <a:pt x="263" y="839"/>
                  </a:lnTo>
                  <a:lnTo>
                    <a:pt x="263" y="913"/>
                  </a:lnTo>
                  <a:lnTo>
                    <a:pt x="268" y="1137"/>
                  </a:lnTo>
                  <a:lnTo>
                    <a:pt x="268" y="1331"/>
                  </a:lnTo>
                  <a:lnTo>
                    <a:pt x="268" y="1291"/>
                  </a:lnTo>
                  <a:lnTo>
                    <a:pt x="273" y="1008"/>
                  </a:lnTo>
                  <a:lnTo>
                    <a:pt x="273" y="710"/>
                  </a:lnTo>
                  <a:lnTo>
                    <a:pt x="278" y="630"/>
                  </a:lnTo>
                  <a:lnTo>
                    <a:pt x="278" y="760"/>
                  </a:lnTo>
                  <a:lnTo>
                    <a:pt x="283" y="894"/>
                  </a:lnTo>
                  <a:lnTo>
                    <a:pt x="283" y="705"/>
                  </a:lnTo>
                  <a:lnTo>
                    <a:pt x="288" y="606"/>
                  </a:lnTo>
                  <a:lnTo>
                    <a:pt x="288" y="650"/>
                  </a:lnTo>
                  <a:lnTo>
                    <a:pt x="293" y="705"/>
                  </a:lnTo>
                  <a:lnTo>
                    <a:pt x="293" y="293"/>
                  </a:lnTo>
                  <a:lnTo>
                    <a:pt x="298" y="20"/>
                  </a:lnTo>
                  <a:lnTo>
                    <a:pt x="2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248"/>
            <p:cNvSpPr>
              <a:spLocks/>
            </p:cNvSpPr>
            <p:nvPr/>
          </p:nvSpPr>
          <p:spPr bwMode="auto">
            <a:xfrm>
              <a:off x="6027738" y="2441575"/>
              <a:ext cx="473075" cy="1789113"/>
            </a:xfrm>
            <a:custGeom>
              <a:avLst/>
              <a:gdLst/>
              <a:ahLst/>
              <a:cxnLst>
                <a:cxn ang="0">
                  <a:pos x="5" y="486"/>
                </a:cxn>
                <a:cxn ang="0">
                  <a:pos x="15" y="491"/>
                </a:cxn>
                <a:cxn ang="0">
                  <a:pos x="20" y="442"/>
                </a:cxn>
                <a:cxn ang="0">
                  <a:pos x="30" y="1067"/>
                </a:cxn>
                <a:cxn ang="0">
                  <a:pos x="35" y="740"/>
                </a:cxn>
                <a:cxn ang="0">
                  <a:pos x="44" y="705"/>
                </a:cxn>
                <a:cxn ang="0">
                  <a:pos x="49" y="804"/>
                </a:cxn>
                <a:cxn ang="0">
                  <a:pos x="54" y="695"/>
                </a:cxn>
                <a:cxn ang="0">
                  <a:pos x="59" y="422"/>
                </a:cxn>
                <a:cxn ang="0">
                  <a:pos x="69" y="382"/>
                </a:cxn>
                <a:cxn ang="0">
                  <a:pos x="74" y="804"/>
                </a:cxn>
                <a:cxn ang="0">
                  <a:pos x="84" y="318"/>
                </a:cxn>
                <a:cxn ang="0">
                  <a:pos x="89" y="784"/>
                </a:cxn>
                <a:cxn ang="0">
                  <a:pos x="99" y="1013"/>
                </a:cxn>
                <a:cxn ang="0">
                  <a:pos x="104" y="511"/>
                </a:cxn>
                <a:cxn ang="0">
                  <a:pos x="114" y="834"/>
                </a:cxn>
                <a:cxn ang="0">
                  <a:pos x="119" y="730"/>
                </a:cxn>
                <a:cxn ang="0">
                  <a:pos x="124" y="223"/>
                </a:cxn>
                <a:cxn ang="0">
                  <a:pos x="134" y="755"/>
                </a:cxn>
                <a:cxn ang="0">
                  <a:pos x="139" y="442"/>
                </a:cxn>
                <a:cxn ang="0">
                  <a:pos x="144" y="596"/>
                </a:cxn>
                <a:cxn ang="0">
                  <a:pos x="149" y="521"/>
                </a:cxn>
                <a:cxn ang="0">
                  <a:pos x="159" y="1107"/>
                </a:cxn>
                <a:cxn ang="0">
                  <a:pos x="164" y="740"/>
                </a:cxn>
                <a:cxn ang="0">
                  <a:pos x="174" y="725"/>
                </a:cxn>
                <a:cxn ang="0">
                  <a:pos x="179" y="968"/>
                </a:cxn>
                <a:cxn ang="0">
                  <a:pos x="188" y="576"/>
                </a:cxn>
                <a:cxn ang="0">
                  <a:pos x="193" y="347"/>
                </a:cxn>
                <a:cxn ang="0">
                  <a:pos x="203" y="675"/>
                </a:cxn>
                <a:cxn ang="0">
                  <a:pos x="208" y="611"/>
                </a:cxn>
                <a:cxn ang="0">
                  <a:pos x="218" y="685"/>
                </a:cxn>
                <a:cxn ang="0">
                  <a:pos x="223" y="908"/>
                </a:cxn>
                <a:cxn ang="0">
                  <a:pos x="228" y="660"/>
                </a:cxn>
                <a:cxn ang="0">
                  <a:pos x="238" y="973"/>
                </a:cxn>
                <a:cxn ang="0">
                  <a:pos x="243" y="740"/>
                </a:cxn>
                <a:cxn ang="0">
                  <a:pos x="253" y="432"/>
                </a:cxn>
                <a:cxn ang="0">
                  <a:pos x="258" y="690"/>
                </a:cxn>
                <a:cxn ang="0">
                  <a:pos x="263" y="323"/>
                </a:cxn>
                <a:cxn ang="0">
                  <a:pos x="273" y="635"/>
                </a:cxn>
                <a:cxn ang="0">
                  <a:pos x="278" y="879"/>
                </a:cxn>
                <a:cxn ang="0">
                  <a:pos x="288" y="616"/>
                </a:cxn>
                <a:cxn ang="0">
                  <a:pos x="293" y="998"/>
                </a:cxn>
              </a:cxnLst>
              <a:rect l="0" t="0" r="r" b="b"/>
              <a:pathLst>
                <a:path w="298" h="1127">
                  <a:moveTo>
                    <a:pt x="0" y="0"/>
                  </a:moveTo>
                  <a:lnTo>
                    <a:pt x="5" y="228"/>
                  </a:lnTo>
                  <a:lnTo>
                    <a:pt x="5" y="486"/>
                  </a:lnTo>
                  <a:lnTo>
                    <a:pt x="10" y="566"/>
                  </a:lnTo>
                  <a:lnTo>
                    <a:pt x="10" y="407"/>
                  </a:lnTo>
                  <a:lnTo>
                    <a:pt x="15" y="491"/>
                  </a:lnTo>
                  <a:lnTo>
                    <a:pt x="15" y="640"/>
                  </a:lnTo>
                  <a:lnTo>
                    <a:pt x="20" y="675"/>
                  </a:lnTo>
                  <a:lnTo>
                    <a:pt x="20" y="442"/>
                  </a:lnTo>
                  <a:lnTo>
                    <a:pt x="25" y="551"/>
                  </a:lnTo>
                  <a:lnTo>
                    <a:pt x="25" y="879"/>
                  </a:lnTo>
                  <a:lnTo>
                    <a:pt x="30" y="1067"/>
                  </a:lnTo>
                  <a:lnTo>
                    <a:pt x="30" y="1127"/>
                  </a:lnTo>
                  <a:lnTo>
                    <a:pt x="35" y="963"/>
                  </a:lnTo>
                  <a:lnTo>
                    <a:pt x="35" y="740"/>
                  </a:lnTo>
                  <a:lnTo>
                    <a:pt x="40" y="819"/>
                  </a:lnTo>
                  <a:lnTo>
                    <a:pt x="40" y="834"/>
                  </a:lnTo>
                  <a:lnTo>
                    <a:pt x="44" y="705"/>
                  </a:lnTo>
                  <a:lnTo>
                    <a:pt x="44" y="556"/>
                  </a:lnTo>
                  <a:lnTo>
                    <a:pt x="44" y="586"/>
                  </a:lnTo>
                  <a:lnTo>
                    <a:pt x="49" y="804"/>
                  </a:lnTo>
                  <a:lnTo>
                    <a:pt x="49" y="1008"/>
                  </a:lnTo>
                  <a:lnTo>
                    <a:pt x="54" y="973"/>
                  </a:lnTo>
                  <a:lnTo>
                    <a:pt x="54" y="695"/>
                  </a:lnTo>
                  <a:lnTo>
                    <a:pt x="59" y="412"/>
                  </a:lnTo>
                  <a:lnTo>
                    <a:pt x="59" y="323"/>
                  </a:lnTo>
                  <a:lnTo>
                    <a:pt x="59" y="422"/>
                  </a:lnTo>
                  <a:lnTo>
                    <a:pt x="64" y="516"/>
                  </a:lnTo>
                  <a:lnTo>
                    <a:pt x="64" y="477"/>
                  </a:lnTo>
                  <a:lnTo>
                    <a:pt x="69" y="382"/>
                  </a:lnTo>
                  <a:lnTo>
                    <a:pt x="69" y="625"/>
                  </a:lnTo>
                  <a:lnTo>
                    <a:pt x="74" y="824"/>
                  </a:lnTo>
                  <a:lnTo>
                    <a:pt x="74" y="804"/>
                  </a:lnTo>
                  <a:lnTo>
                    <a:pt x="79" y="561"/>
                  </a:lnTo>
                  <a:lnTo>
                    <a:pt x="79" y="328"/>
                  </a:lnTo>
                  <a:lnTo>
                    <a:pt x="84" y="318"/>
                  </a:lnTo>
                  <a:lnTo>
                    <a:pt x="84" y="769"/>
                  </a:lnTo>
                  <a:lnTo>
                    <a:pt x="89" y="839"/>
                  </a:lnTo>
                  <a:lnTo>
                    <a:pt x="89" y="784"/>
                  </a:lnTo>
                  <a:lnTo>
                    <a:pt x="94" y="784"/>
                  </a:lnTo>
                  <a:lnTo>
                    <a:pt x="94" y="1062"/>
                  </a:lnTo>
                  <a:lnTo>
                    <a:pt x="99" y="1013"/>
                  </a:lnTo>
                  <a:lnTo>
                    <a:pt x="99" y="765"/>
                  </a:lnTo>
                  <a:lnTo>
                    <a:pt x="104" y="521"/>
                  </a:lnTo>
                  <a:lnTo>
                    <a:pt x="104" y="511"/>
                  </a:lnTo>
                  <a:lnTo>
                    <a:pt x="109" y="730"/>
                  </a:lnTo>
                  <a:lnTo>
                    <a:pt x="109" y="988"/>
                  </a:lnTo>
                  <a:lnTo>
                    <a:pt x="114" y="834"/>
                  </a:lnTo>
                  <a:lnTo>
                    <a:pt x="114" y="685"/>
                  </a:lnTo>
                  <a:lnTo>
                    <a:pt x="119" y="680"/>
                  </a:lnTo>
                  <a:lnTo>
                    <a:pt x="119" y="730"/>
                  </a:lnTo>
                  <a:lnTo>
                    <a:pt x="119" y="660"/>
                  </a:lnTo>
                  <a:lnTo>
                    <a:pt x="124" y="432"/>
                  </a:lnTo>
                  <a:lnTo>
                    <a:pt x="124" y="223"/>
                  </a:lnTo>
                  <a:lnTo>
                    <a:pt x="129" y="243"/>
                  </a:lnTo>
                  <a:lnTo>
                    <a:pt x="129" y="496"/>
                  </a:lnTo>
                  <a:lnTo>
                    <a:pt x="134" y="755"/>
                  </a:lnTo>
                  <a:lnTo>
                    <a:pt x="134" y="799"/>
                  </a:lnTo>
                  <a:lnTo>
                    <a:pt x="134" y="621"/>
                  </a:lnTo>
                  <a:lnTo>
                    <a:pt x="139" y="442"/>
                  </a:lnTo>
                  <a:lnTo>
                    <a:pt x="139" y="427"/>
                  </a:lnTo>
                  <a:lnTo>
                    <a:pt x="144" y="536"/>
                  </a:lnTo>
                  <a:lnTo>
                    <a:pt x="144" y="596"/>
                  </a:lnTo>
                  <a:lnTo>
                    <a:pt x="144" y="516"/>
                  </a:lnTo>
                  <a:lnTo>
                    <a:pt x="149" y="427"/>
                  </a:lnTo>
                  <a:lnTo>
                    <a:pt x="149" y="521"/>
                  </a:lnTo>
                  <a:lnTo>
                    <a:pt x="154" y="809"/>
                  </a:lnTo>
                  <a:lnTo>
                    <a:pt x="154" y="1077"/>
                  </a:lnTo>
                  <a:lnTo>
                    <a:pt x="159" y="1107"/>
                  </a:lnTo>
                  <a:lnTo>
                    <a:pt x="159" y="660"/>
                  </a:lnTo>
                  <a:lnTo>
                    <a:pt x="164" y="616"/>
                  </a:lnTo>
                  <a:lnTo>
                    <a:pt x="164" y="740"/>
                  </a:lnTo>
                  <a:lnTo>
                    <a:pt x="169" y="854"/>
                  </a:lnTo>
                  <a:lnTo>
                    <a:pt x="169" y="715"/>
                  </a:lnTo>
                  <a:lnTo>
                    <a:pt x="174" y="725"/>
                  </a:lnTo>
                  <a:lnTo>
                    <a:pt x="174" y="894"/>
                  </a:lnTo>
                  <a:lnTo>
                    <a:pt x="179" y="1048"/>
                  </a:lnTo>
                  <a:lnTo>
                    <a:pt x="179" y="968"/>
                  </a:lnTo>
                  <a:lnTo>
                    <a:pt x="184" y="670"/>
                  </a:lnTo>
                  <a:lnTo>
                    <a:pt x="184" y="427"/>
                  </a:lnTo>
                  <a:lnTo>
                    <a:pt x="188" y="576"/>
                  </a:lnTo>
                  <a:lnTo>
                    <a:pt x="188" y="695"/>
                  </a:lnTo>
                  <a:lnTo>
                    <a:pt x="193" y="621"/>
                  </a:lnTo>
                  <a:lnTo>
                    <a:pt x="193" y="347"/>
                  </a:lnTo>
                  <a:lnTo>
                    <a:pt x="198" y="457"/>
                  </a:lnTo>
                  <a:lnTo>
                    <a:pt x="198" y="635"/>
                  </a:lnTo>
                  <a:lnTo>
                    <a:pt x="203" y="675"/>
                  </a:lnTo>
                  <a:lnTo>
                    <a:pt x="203" y="362"/>
                  </a:lnTo>
                  <a:lnTo>
                    <a:pt x="208" y="392"/>
                  </a:lnTo>
                  <a:lnTo>
                    <a:pt x="208" y="611"/>
                  </a:lnTo>
                  <a:lnTo>
                    <a:pt x="213" y="814"/>
                  </a:lnTo>
                  <a:lnTo>
                    <a:pt x="213" y="824"/>
                  </a:lnTo>
                  <a:lnTo>
                    <a:pt x="218" y="685"/>
                  </a:lnTo>
                  <a:lnTo>
                    <a:pt x="218" y="606"/>
                  </a:lnTo>
                  <a:lnTo>
                    <a:pt x="218" y="715"/>
                  </a:lnTo>
                  <a:lnTo>
                    <a:pt x="223" y="908"/>
                  </a:lnTo>
                  <a:lnTo>
                    <a:pt x="223" y="978"/>
                  </a:lnTo>
                  <a:lnTo>
                    <a:pt x="228" y="849"/>
                  </a:lnTo>
                  <a:lnTo>
                    <a:pt x="228" y="660"/>
                  </a:lnTo>
                  <a:lnTo>
                    <a:pt x="233" y="839"/>
                  </a:lnTo>
                  <a:lnTo>
                    <a:pt x="233" y="1008"/>
                  </a:lnTo>
                  <a:lnTo>
                    <a:pt x="238" y="973"/>
                  </a:lnTo>
                  <a:lnTo>
                    <a:pt x="238" y="765"/>
                  </a:lnTo>
                  <a:lnTo>
                    <a:pt x="243" y="591"/>
                  </a:lnTo>
                  <a:lnTo>
                    <a:pt x="243" y="740"/>
                  </a:lnTo>
                  <a:lnTo>
                    <a:pt x="248" y="784"/>
                  </a:lnTo>
                  <a:lnTo>
                    <a:pt x="248" y="635"/>
                  </a:lnTo>
                  <a:lnTo>
                    <a:pt x="253" y="432"/>
                  </a:lnTo>
                  <a:lnTo>
                    <a:pt x="253" y="377"/>
                  </a:lnTo>
                  <a:lnTo>
                    <a:pt x="253" y="521"/>
                  </a:lnTo>
                  <a:lnTo>
                    <a:pt x="258" y="690"/>
                  </a:lnTo>
                  <a:lnTo>
                    <a:pt x="258" y="680"/>
                  </a:lnTo>
                  <a:lnTo>
                    <a:pt x="263" y="486"/>
                  </a:lnTo>
                  <a:lnTo>
                    <a:pt x="263" y="323"/>
                  </a:lnTo>
                  <a:lnTo>
                    <a:pt x="268" y="357"/>
                  </a:lnTo>
                  <a:lnTo>
                    <a:pt x="268" y="685"/>
                  </a:lnTo>
                  <a:lnTo>
                    <a:pt x="273" y="635"/>
                  </a:lnTo>
                  <a:lnTo>
                    <a:pt x="273" y="496"/>
                  </a:lnTo>
                  <a:lnTo>
                    <a:pt x="278" y="481"/>
                  </a:lnTo>
                  <a:lnTo>
                    <a:pt x="278" y="879"/>
                  </a:lnTo>
                  <a:lnTo>
                    <a:pt x="283" y="923"/>
                  </a:lnTo>
                  <a:lnTo>
                    <a:pt x="283" y="774"/>
                  </a:lnTo>
                  <a:lnTo>
                    <a:pt x="288" y="616"/>
                  </a:lnTo>
                  <a:lnTo>
                    <a:pt x="288" y="650"/>
                  </a:lnTo>
                  <a:lnTo>
                    <a:pt x="293" y="849"/>
                  </a:lnTo>
                  <a:lnTo>
                    <a:pt x="293" y="998"/>
                  </a:lnTo>
                  <a:lnTo>
                    <a:pt x="293" y="953"/>
                  </a:lnTo>
                  <a:lnTo>
                    <a:pt x="298" y="7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Freeform 249"/>
            <p:cNvSpPr>
              <a:spLocks/>
            </p:cNvSpPr>
            <p:nvPr/>
          </p:nvSpPr>
          <p:spPr bwMode="auto">
            <a:xfrm>
              <a:off x="6500813" y="1992313"/>
              <a:ext cx="473075" cy="2916238"/>
            </a:xfrm>
            <a:custGeom>
              <a:avLst/>
              <a:gdLst/>
              <a:ahLst/>
              <a:cxnLst>
                <a:cxn ang="0">
                  <a:pos x="5" y="1057"/>
                </a:cxn>
                <a:cxn ang="0">
                  <a:pos x="10" y="1003"/>
                </a:cxn>
                <a:cxn ang="0">
                  <a:pos x="15" y="899"/>
                </a:cxn>
                <a:cxn ang="0">
                  <a:pos x="25" y="645"/>
                </a:cxn>
                <a:cxn ang="0">
                  <a:pos x="30" y="928"/>
                </a:cxn>
                <a:cxn ang="0">
                  <a:pos x="34" y="635"/>
                </a:cxn>
                <a:cxn ang="0">
                  <a:pos x="44" y="1082"/>
                </a:cxn>
                <a:cxn ang="0">
                  <a:pos x="49" y="1112"/>
                </a:cxn>
                <a:cxn ang="0">
                  <a:pos x="59" y="958"/>
                </a:cxn>
                <a:cxn ang="0">
                  <a:pos x="64" y="1301"/>
                </a:cxn>
                <a:cxn ang="0">
                  <a:pos x="74" y="1043"/>
                </a:cxn>
                <a:cxn ang="0">
                  <a:pos x="79" y="720"/>
                </a:cxn>
                <a:cxn ang="0">
                  <a:pos x="89" y="978"/>
                </a:cxn>
                <a:cxn ang="0">
                  <a:pos x="94" y="467"/>
                </a:cxn>
                <a:cxn ang="0">
                  <a:pos x="99" y="918"/>
                </a:cxn>
                <a:cxn ang="0">
                  <a:pos x="109" y="1167"/>
                </a:cxn>
                <a:cxn ang="0">
                  <a:pos x="114" y="720"/>
                </a:cxn>
                <a:cxn ang="0">
                  <a:pos x="124" y="1350"/>
                </a:cxn>
                <a:cxn ang="0">
                  <a:pos x="129" y="1206"/>
                </a:cxn>
                <a:cxn ang="0">
                  <a:pos x="139" y="715"/>
                </a:cxn>
                <a:cxn ang="0">
                  <a:pos x="144" y="1187"/>
                </a:cxn>
                <a:cxn ang="0">
                  <a:pos x="154" y="695"/>
                </a:cxn>
                <a:cxn ang="0">
                  <a:pos x="159" y="551"/>
                </a:cxn>
                <a:cxn ang="0">
                  <a:pos x="169" y="1182"/>
                </a:cxn>
                <a:cxn ang="0">
                  <a:pos x="174" y="735"/>
                </a:cxn>
                <a:cxn ang="0">
                  <a:pos x="183" y="983"/>
                </a:cxn>
                <a:cxn ang="0">
                  <a:pos x="188" y="1435"/>
                </a:cxn>
                <a:cxn ang="0">
                  <a:pos x="193" y="352"/>
                </a:cxn>
                <a:cxn ang="0">
                  <a:pos x="203" y="1628"/>
                </a:cxn>
                <a:cxn ang="0">
                  <a:pos x="208" y="794"/>
                </a:cxn>
                <a:cxn ang="0">
                  <a:pos x="213" y="789"/>
                </a:cxn>
                <a:cxn ang="0">
                  <a:pos x="223" y="755"/>
                </a:cxn>
                <a:cxn ang="0">
                  <a:pos x="228" y="283"/>
                </a:cxn>
                <a:cxn ang="0">
                  <a:pos x="238" y="1514"/>
                </a:cxn>
                <a:cxn ang="0">
                  <a:pos x="243" y="1057"/>
                </a:cxn>
                <a:cxn ang="0">
                  <a:pos x="253" y="1112"/>
                </a:cxn>
                <a:cxn ang="0">
                  <a:pos x="258" y="1360"/>
                </a:cxn>
                <a:cxn ang="0">
                  <a:pos x="263" y="357"/>
                </a:cxn>
                <a:cxn ang="0">
                  <a:pos x="273" y="1708"/>
                </a:cxn>
                <a:cxn ang="0">
                  <a:pos x="278" y="904"/>
                </a:cxn>
                <a:cxn ang="0">
                  <a:pos x="288" y="352"/>
                </a:cxn>
                <a:cxn ang="0">
                  <a:pos x="293" y="1519"/>
                </a:cxn>
              </a:cxnLst>
              <a:rect l="0" t="0" r="r" b="b"/>
              <a:pathLst>
                <a:path w="298" h="1837">
                  <a:moveTo>
                    <a:pt x="0" y="1057"/>
                  </a:moveTo>
                  <a:lnTo>
                    <a:pt x="0" y="968"/>
                  </a:lnTo>
                  <a:lnTo>
                    <a:pt x="5" y="1057"/>
                  </a:lnTo>
                  <a:lnTo>
                    <a:pt x="5" y="1211"/>
                  </a:lnTo>
                  <a:lnTo>
                    <a:pt x="5" y="1206"/>
                  </a:lnTo>
                  <a:lnTo>
                    <a:pt x="10" y="1003"/>
                  </a:lnTo>
                  <a:lnTo>
                    <a:pt x="10" y="784"/>
                  </a:lnTo>
                  <a:lnTo>
                    <a:pt x="15" y="750"/>
                  </a:lnTo>
                  <a:lnTo>
                    <a:pt x="15" y="899"/>
                  </a:lnTo>
                  <a:lnTo>
                    <a:pt x="20" y="1033"/>
                  </a:lnTo>
                  <a:lnTo>
                    <a:pt x="20" y="779"/>
                  </a:lnTo>
                  <a:lnTo>
                    <a:pt x="25" y="645"/>
                  </a:lnTo>
                  <a:lnTo>
                    <a:pt x="25" y="715"/>
                  </a:lnTo>
                  <a:lnTo>
                    <a:pt x="30" y="879"/>
                  </a:lnTo>
                  <a:lnTo>
                    <a:pt x="30" y="928"/>
                  </a:lnTo>
                  <a:lnTo>
                    <a:pt x="30" y="794"/>
                  </a:lnTo>
                  <a:lnTo>
                    <a:pt x="34" y="625"/>
                  </a:lnTo>
                  <a:lnTo>
                    <a:pt x="34" y="635"/>
                  </a:lnTo>
                  <a:lnTo>
                    <a:pt x="39" y="844"/>
                  </a:lnTo>
                  <a:lnTo>
                    <a:pt x="39" y="1057"/>
                  </a:lnTo>
                  <a:lnTo>
                    <a:pt x="44" y="1082"/>
                  </a:lnTo>
                  <a:lnTo>
                    <a:pt x="44" y="829"/>
                  </a:lnTo>
                  <a:lnTo>
                    <a:pt x="49" y="913"/>
                  </a:lnTo>
                  <a:lnTo>
                    <a:pt x="49" y="1112"/>
                  </a:lnTo>
                  <a:lnTo>
                    <a:pt x="54" y="1221"/>
                  </a:lnTo>
                  <a:lnTo>
                    <a:pt x="54" y="973"/>
                  </a:lnTo>
                  <a:lnTo>
                    <a:pt x="59" y="958"/>
                  </a:lnTo>
                  <a:lnTo>
                    <a:pt x="59" y="1127"/>
                  </a:lnTo>
                  <a:lnTo>
                    <a:pt x="64" y="1311"/>
                  </a:lnTo>
                  <a:lnTo>
                    <a:pt x="64" y="1301"/>
                  </a:lnTo>
                  <a:lnTo>
                    <a:pt x="69" y="1097"/>
                  </a:lnTo>
                  <a:lnTo>
                    <a:pt x="69" y="904"/>
                  </a:lnTo>
                  <a:lnTo>
                    <a:pt x="74" y="1043"/>
                  </a:lnTo>
                  <a:lnTo>
                    <a:pt x="74" y="1122"/>
                  </a:lnTo>
                  <a:lnTo>
                    <a:pt x="79" y="1008"/>
                  </a:lnTo>
                  <a:lnTo>
                    <a:pt x="79" y="720"/>
                  </a:lnTo>
                  <a:lnTo>
                    <a:pt x="84" y="834"/>
                  </a:lnTo>
                  <a:lnTo>
                    <a:pt x="84" y="988"/>
                  </a:lnTo>
                  <a:lnTo>
                    <a:pt x="89" y="978"/>
                  </a:lnTo>
                  <a:lnTo>
                    <a:pt x="89" y="779"/>
                  </a:lnTo>
                  <a:lnTo>
                    <a:pt x="94" y="506"/>
                  </a:lnTo>
                  <a:lnTo>
                    <a:pt x="94" y="467"/>
                  </a:lnTo>
                  <a:lnTo>
                    <a:pt x="94" y="655"/>
                  </a:lnTo>
                  <a:lnTo>
                    <a:pt x="99" y="864"/>
                  </a:lnTo>
                  <a:lnTo>
                    <a:pt x="99" y="918"/>
                  </a:lnTo>
                  <a:lnTo>
                    <a:pt x="104" y="859"/>
                  </a:lnTo>
                  <a:lnTo>
                    <a:pt x="104" y="1008"/>
                  </a:lnTo>
                  <a:lnTo>
                    <a:pt x="109" y="1167"/>
                  </a:lnTo>
                  <a:lnTo>
                    <a:pt x="109" y="1142"/>
                  </a:lnTo>
                  <a:lnTo>
                    <a:pt x="114" y="923"/>
                  </a:lnTo>
                  <a:lnTo>
                    <a:pt x="114" y="720"/>
                  </a:lnTo>
                  <a:lnTo>
                    <a:pt x="119" y="750"/>
                  </a:lnTo>
                  <a:lnTo>
                    <a:pt x="119" y="1281"/>
                  </a:lnTo>
                  <a:lnTo>
                    <a:pt x="124" y="1350"/>
                  </a:lnTo>
                  <a:lnTo>
                    <a:pt x="124" y="1231"/>
                  </a:lnTo>
                  <a:lnTo>
                    <a:pt x="129" y="1117"/>
                  </a:lnTo>
                  <a:lnTo>
                    <a:pt x="129" y="1206"/>
                  </a:lnTo>
                  <a:lnTo>
                    <a:pt x="134" y="1152"/>
                  </a:lnTo>
                  <a:lnTo>
                    <a:pt x="134" y="928"/>
                  </a:lnTo>
                  <a:lnTo>
                    <a:pt x="139" y="715"/>
                  </a:lnTo>
                  <a:lnTo>
                    <a:pt x="139" y="720"/>
                  </a:lnTo>
                  <a:lnTo>
                    <a:pt x="144" y="948"/>
                  </a:lnTo>
                  <a:lnTo>
                    <a:pt x="144" y="1187"/>
                  </a:lnTo>
                  <a:lnTo>
                    <a:pt x="149" y="973"/>
                  </a:lnTo>
                  <a:lnTo>
                    <a:pt x="149" y="750"/>
                  </a:lnTo>
                  <a:lnTo>
                    <a:pt x="154" y="695"/>
                  </a:lnTo>
                  <a:lnTo>
                    <a:pt x="154" y="784"/>
                  </a:lnTo>
                  <a:lnTo>
                    <a:pt x="159" y="670"/>
                  </a:lnTo>
                  <a:lnTo>
                    <a:pt x="159" y="551"/>
                  </a:lnTo>
                  <a:lnTo>
                    <a:pt x="164" y="621"/>
                  </a:lnTo>
                  <a:lnTo>
                    <a:pt x="164" y="1152"/>
                  </a:lnTo>
                  <a:lnTo>
                    <a:pt x="169" y="1182"/>
                  </a:lnTo>
                  <a:lnTo>
                    <a:pt x="169" y="978"/>
                  </a:lnTo>
                  <a:lnTo>
                    <a:pt x="174" y="760"/>
                  </a:lnTo>
                  <a:lnTo>
                    <a:pt x="174" y="735"/>
                  </a:lnTo>
                  <a:lnTo>
                    <a:pt x="179" y="894"/>
                  </a:lnTo>
                  <a:lnTo>
                    <a:pt x="179" y="1043"/>
                  </a:lnTo>
                  <a:lnTo>
                    <a:pt x="183" y="983"/>
                  </a:lnTo>
                  <a:lnTo>
                    <a:pt x="183" y="1038"/>
                  </a:lnTo>
                  <a:lnTo>
                    <a:pt x="188" y="1246"/>
                  </a:lnTo>
                  <a:lnTo>
                    <a:pt x="188" y="1435"/>
                  </a:lnTo>
                  <a:lnTo>
                    <a:pt x="188" y="1395"/>
                  </a:lnTo>
                  <a:lnTo>
                    <a:pt x="193" y="1122"/>
                  </a:lnTo>
                  <a:lnTo>
                    <a:pt x="193" y="352"/>
                  </a:lnTo>
                  <a:lnTo>
                    <a:pt x="198" y="362"/>
                  </a:lnTo>
                  <a:lnTo>
                    <a:pt x="198" y="1067"/>
                  </a:lnTo>
                  <a:lnTo>
                    <a:pt x="203" y="1628"/>
                  </a:lnTo>
                  <a:lnTo>
                    <a:pt x="203" y="720"/>
                  </a:lnTo>
                  <a:lnTo>
                    <a:pt x="208" y="382"/>
                  </a:lnTo>
                  <a:lnTo>
                    <a:pt x="208" y="794"/>
                  </a:lnTo>
                  <a:lnTo>
                    <a:pt x="213" y="1450"/>
                  </a:lnTo>
                  <a:lnTo>
                    <a:pt x="213" y="1509"/>
                  </a:lnTo>
                  <a:lnTo>
                    <a:pt x="213" y="789"/>
                  </a:lnTo>
                  <a:lnTo>
                    <a:pt x="218" y="15"/>
                  </a:lnTo>
                  <a:lnTo>
                    <a:pt x="218" y="0"/>
                  </a:lnTo>
                  <a:lnTo>
                    <a:pt x="223" y="755"/>
                  </a:lnTo>
                  <a:lnTo>
                    <a:pt x="223" y="1455"/>
                  </a:lnTo>
                  <a:lnTo>
                    <a:pt x="228" y="1380"/>
                  </a:lnTo>
                  <a:lnTo>
                    <a:pt x="228" y="283"/>
                  </a:lnTo>
                  <a:lnTo>
                    <a:pt x="233" y="616"/>
                  </a:lnTo>
                  <a:lnTo>
                    <a:pt x="233" y="1306"/>
                  </a:lnTo>
                  <a:lnTo>
                    <a:pt x="238" y="1514"/>
                  </a:lnTo>
                  <a:lnTo>
                    <a:pt x="238" y="268"/>
                  </a:lnTo>
                  <a:lnTo>
                    <a:pt x="243" y="273"/>
                  </a:lnTo>
                  <a:lnTo>
                    <a:pt x="243" y="1057"/>
                  </a:lnTo>
                  <a:lnTo>
                    <a:pt x="248" y="1837"/>
                  </a:lnTo>
                  <a:lnTo>
                    <a:pt x="248" y="1827"/>
                  </a:lnTo>
                  <a:lnTo>
                    <a:pt x="253" y="1112"/>
                  </a:lnTo>
                  <a:lnTo>
                    <a:pt x="253" y="531"/>
                  </a:lnTo>
                  <a:lnTo>
                    <a:pt x="253" y="710"/>
                  </a:lnTo>
                  <a:lnTo>
                    <a:pt x="258" y="1360"/>
                  </a:lnTo>
                  <a:lnTo>
                    <a:pt x="258" y="1653"/>
                  </a:lnTo>
                  <a:lnTo>
                    <a:pt x="263" y="1187"/>
                  </a:lnTo>
                  <a:lnTo>
                    <a:pt x="263" y="357"/>
                  </a:lnTo>
                  <a:lnTo>
                    <a:pt x="268" y="1018"/>
                  </a:lnTo>
                  <a:lnTo>
                    <a:pt x="268" y="1743"/>
                  </a:lnTo>
                  <a:lnTo>
                    <a:pt x="273" y="1708"/>
                  </a:lnTo>
                  <a:lnTo>
                    <a:pt x="273" y="913"/>
                  </a:lnTo>
                  <a:lnTo>
                    <a:pt x="278" y="184"/>
                  </a:lnTo>
                  <a:lnTo>
                    <a:pt x="278" y="904"/>
                  </a:lnTo>
                  <a:lnTo>
                    <a:pt x="283" y="1335"/>
                  </a:lnTo>
                  <a:lnTo>
                    <a:pt x="283" y="1018"/>
                  </a:lnTo>
                  <a:lnTo>
                    <a:pt x="288" y="352"/>
                  </a:lnTo>
                  <a:lnTo>
                    <a:pt x="288" y="179"/>
                  </a:lnTo>
                  <a:lnTo>
                    <a:pt x="288" y="774"/>
                  </a:lnTo>
                  <a:lnTo>
                    <a:pt x="293" y="1519"/>
                  </a:lnTo>
                  <a:lnTo>
                    <a:pt x="293" y="1569"/>
                  </a:lnTo>
                  <a:lnTo>
                    <a:pt x="298" y="8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Freeform 250"/>
            <p:cNvSpPr>
              <a:spLocks/>
            </p:cNvSpPr>
            <p:nvPr/>
          </p:nvSpPr>
          <p:spPr bwMode="auto">
            <a:xfrm>
              <a:off x="6973888" y="2063750"/>
              <a:ext cx="473075" cy="2852738"/>
            </a:xfrm>
            <a:custGeom>
              <a:avLst/>
              <a:gdLst/>
              <a:ahLst/>
              <a:cxnLst>
                <a:cxn ang="0">
                  <a:pos x="5" y="144"/>
                </a:cxn>
                <a:cxn ang="0">
                  <a:pos x="10" y="764"/>
                </a:cxn>
                <a:cxn ang="0">
                  <a:pos x="20" y="1762"/>
                </a:cxn>
                <a:cxn ang="0">
                  <a:pos x="25" y="297"/>
                </a:cxn>
                <a:cxn ang="0">
                  <a:pos x="29" y="1593"/>
                </a:cxn>
                <a:cxn ang="0">
                  <a:pos x="39" y="655"/>
                </a:cxn>
                <a:cxn ang="0">
                  <a:pos x="44" y="49"/>
                </a:cxn>
                <a:cxn ang="0">
                  <a:pos x="54" y="1479"/>
                </a:cxn>
                <a:cxn ang="0">
                  <a:pos x="59" y="347"/>
                </a:cxn>
                <a:cxn ang="0">
                  <a:pos x="64" y="948"/>
                </a:cxn>
                <a:cxn ang="0">
                  <a:pos x="74" y="978"/>
                </a:cxn>
                <a:cxn ang="0">
                  <a:pos x="79" y="387"/>
                </a:cxn>
                <a:cxn ang="0">
                  <a:pos x="89" y="1623"/>
                </a:cxn>
                <a:cxn ang="0">
                  <a:pos x="94" y="998"/>
                </a:cxn>
                <a:cxn ang="0">
                  <a:pos x="104" y="908"/>
                </a:cxn>
                <a:cxn ang="0">
                  <a:pos x="109" y="849"/>
                </a:cxn>
                <a:cxn ang="0">
                  <a:pos x="119" y="834"/>
                </a:cxn>
                <a:cxn ang="0">
                  <a:pos x="124" y="466"/>
                </a:cxn>
                <a:cxn ang="0">
                  <a:pos x="134" y="1052"/>
                </a:cxn>
                <a:cxn ang="0">
                  <a:pos x="139" y="978"/>
                </a:cxn>
                <a:cxn ang="0">
                  <a:pos x="144" y="1132"/>
                </a:cxn>
                <a:cxn ang="0">
                  <a:pos x="149" y="819"/>
                </a:cxn>
                <a:cxn ang="0">
                  <a:pos x="159" y="1350"/>
                </a:cxn>
                <a:cxn ang="0">
                  <a:pos x="164" y="844"/>
                </a:cxn>
                <a:cxn ang="0">
                  <a:pos x="169" y="739"/>
                </a:cxn>
                <a:cxn ang="0">
                  <a:pos x="178" y="1062"/>
                </a:cxn>
                <a:cxn ang="0">
                  <a:pos x="183" y="561"/>
                </a:cxn>
                <a:cxn ang="0">
                  <a:pos x="193" y="789"/>
                </a:cxn>
                <a:cxn ang="0">
                  <a:pos x="198" y="1256"/>
                </a:cxn>
                <a:cxn ang="0">
                  <a:pos x="208" y="769"/>
                </a:cxn>
                <a:cxn ang="0">
                  <a:pos x="213" y="1191"/>
                </a:cxn>
                <a:cxn ang="0">
                  <a:pos x="223" y="1151"/>
                </a:cxn>
                <a:cxn ang="0">
                  <a:pos x="228" y="878"/>
                </a:cxn>
                <a:cxn ang="0">
                  <a:pos x="233" y="769"/>
                </a:cxn>
                <a:cxn ang="0">
                  <a:pos x="238" y="868"/>
                </a:cxn>
                <a:cxn ang="0">
                  <a:pos x="248" y="834"/>
                </a:cxn>
                <a:cxn ang="0">
                  <a:pos x="253" y="506"/>
                </a:cxn>
                <a:cxn ang="0">
                  <a:pos x="263" y="1171"/>
                </a:cxn>
                <a:cxn ang="0">
                  <a:pos x="268" y="983"/>
                </a:cxn>
                <a:cxn ang="0">
                  <a:pos x="278" y="913"/>
                </a:cxn>
                <a:cxn ang="0">
                  <a:pos x="283" y="1390"/>
                </a:cxn>
                <a:cxn ang="0">
                  <a:pos x="293" y="863"/>
                </a:cxn>
              </a:cxnLst>
              <a:rect l="0" t="0" r="r" b="b"/>
              <a:pathLst>
                <a:path w="298" h="1797">
                  <a:moveTo>
                    <a:pt x="0" y="799"/>
                  </a:moveTo>
                  <a:lnTo>
                    <a:pt x="0" y="79"/>
                  </a:lnTo>
                  <a:lnTo>
                    <a:pt x="5" y="144"/>
                  </a:lnTo>
                  <a:lnTo>
                    <a:pt x="5" y="1534"/>
                  </a:lnTo>
                  <a:lnTo>
                    <a:pt x="10" y="1390"/>
                  </a:lnTo>
                  <a:lnTo>
                    <a:pt x="10" y="764"/>
                  </a:lnTo>
                  <a:lnTo>
                    <a:pt x="15" y="486"/>
                  </a:lnTo>
                  <a:lnTo>
                    <a:pt x="15" y="1668"/>
                  </a:lnTo>
                  <a:lnTo>
                    <a:pt x="20" y="1762"/>
                  </a:lnTo>
                  <a:lnTo>
                    <a:pt x="20" y="1067"/>
                  </a:lnTo>
                  <a:lnTo>
                    <a:pt x="25" y="307"/>
                  </a:lnTo>
                  <a:lnTo>
                    <a:pt x="25" y="297"/>
                  </a:lnTo>
                  <a:lnTo>
                    <a:pt x="29" y="1037"/>
                  </a:lnTo>
                  <a:lnTo>
                    <a:pt x="29" y="1708"/>
                  </a:lnTo>
                  <a:lnTo>
                    <a:pt x="29" y="1593"/>
                  </a:lnTo>
                  <a:lnTo>
                    <a:pt x="34" y="873"/>
                  </a:lnTo>
                  <a:lnTo>
                    <a:pt x="34" y="387"/>
                  </a:lnTo>
                  <a:lnTo>
                    <a:pt x="39" y="655"/>
                  </a:lnTo>
                  <a:lnTo>
                    <a:pt x="39" y="1425"/>
                  </a:lnTo>
                  <a:lnTo>
                    <a:pt x="44" y="804"/>
                  </a:lnTo>
                  <a:lnTo>
                    <a:pt x="44" y="49"/>
                  </a:lnTo>
                  <a:lnTo>
                    <a:pt x="49" y="0"/>
                  </a:lnTo>
                  <a:lnTo>
                    <a:pt x="49" y="734"/>
                  </a:lnTo>
                  <a:lnTo>
                    <a:pt x="54" y="1479"/>
                  </a:lnTo>
                  <a:lnTo>
                    <a:pt x="54" y="724"/>
                  </a:lnTo>
                  <a:lnTo>
                    <a:pt x="59" y="149"/>
                  </a:lnTo>
                  <a:lnTo>
                    <a:pt x="59" y="347"/>
                  </a:lnTo>
                  <a:lnTo>
                    <a:pt x="64" y="1032"/>
                  </a:lnTo>
                  <a:lnTo>
                    <a:pt x="64" y="1365"/>
                  </a:lnTo>
                  <a:lnTo>
                    <a:pt x="64" y="948"/>
                  </a:lnTo>
                  <a:lnTo>
                    <a:pt x="69" y="297"/>
                  </a:lnTo>
                  <a:lnTo>
                    <a:pt x="69" y="248"/>
                  </a:lnTo>
                  <a:lnTo>
                    <a:pt x="74" y="978"/>
                  </a:lnTo>
                  <a:lnTo>
                    <a:pt x="74" y="1767"/>
                  </a:lnTo>
                  <a:lnTo>
                    <a:pt x="79" y="1797"/>
                  </a:lnTo>
                  <a:lnTo>
                    <a:pt x="79" y="387"/>
                  </a:lnTo>
                  <a:lnTo>
                    <a:pt x="84" y="486"/>
                  </a:lnTo>
                  <a:lnTo>
                    <a:pt x="84" y="1176"/>
                  </a:lnTo>
                  <a:lnTo>
                    <a:pt x="89" y="1623"/>
                  </a:lnTo>
                  <a:lnTo>
                    <a:pt x="89" y="635"/>
                  </a:lnTo>
                  <a:lnTo>
                    <a:pt x="94" y="436"/>
                  </a:lnTo>
                  <a:lnTo>
                    <a:pt x="94" y="998"/>
                  </a:lnTo>
                  <a:lnTo>
                    <a:pt x="99" y="1698"/>
                  </a:lnTo>
                  <a:lnTo>
                    <a:pt x="99" y="1693"/>
                  </a:lnTo>
                  <a:lnTo>
                    <a:pt x="104" y="908"/>
                  </a:lnTo>
                  <a:lnTo>
                    <a:pt x="104" y="526"/>
                  </a:lnTo>
                  <a:lnTo>
                    <a:pt x="109" y="680"/>
                  </a:lnTo>
                  <a:lnTo>
                    <a:pt x="109" y="849"/>
                  </a:lnTo>
                  <a:lnTo>
                    <a:pt x="114" y="859"/>
                  </a:lnTo>
                  <a:lnTo>
                    <a:pt x="114" y="719"/>
                  </a:lnTo>
                  <a:lnTo>
                    <a:pt x="119" y="834"/>
                  </a:lnTo>
                  <a:lnTo>
                    <a:pt x="119" y="958"/>
                  </a:lnTo>
                  <a:lnTo>
                    <a:pt x="124" y="913"/>
                  </a:lnTo>
                  <a:lnTo>
                    <a:pt x="124" y="466"/>
                  </a:lnTo>
                  <a:lnTo>
                    <a:pt x="129" y="496"/>
                  </a:lnTo>
                  <a:lnTo>
                    <a:pt x="129" y="764"/>
                  </a:lnTo>
                  <a:lnTo>
                    <a:pt x="134" y="1052"/>
                  </a:lnTo>
                  <a:lnTo>
                    <a:pt x="134" y="1146"/>
                  </a:lnTo>
                  <a:lnTo>
                    <a:pt x="139" y="1057"/>
                  </a:lnTo>
                  <a:lnTo>
                    <a:pt x="139" y="978"/>
                  </a:lnTo>
                  <a:lnTo>
                    <a:pt x="139" y="1037"/>
                  </a:lnTo>
                  <a:lnTo>
                    <a:pt x="144" y="1146"/>
                  </a:lnTo>
                  <a:lnTo>
                    <a:pt x="144" y="1132"/>
                  </a:lnTo>
                  <a:lnTo>
                    <a:pt x="149" y="953"/>
                  </a:lnTo>
                  <a:lnTo>
                    <a:pt x="149" y="774"/>
                  </a:lnTo>
                  <a:lnTo>
                    <a:pt x="149" y="819"/>
                  </a:lnTo>
                  <a:lnTo>
                    <a:pt x="154" y="1077"/>
                  </a:lnTo>
                  <a:lnTo>
                    <a:pt x="154" y="1330"/>
                  </a:lnTo>
                  <a:lnTo>
                    <a:pt x="159" y="1350"/>
                  </a:lnTo>
                  <a:lnTo>
                    <a:pt x="159" y="1142"/>
                  </a:lnTo>
                  <a:lnTo>
                    <a:pt x="164" y="913"/>
                  </a:lnTo>
                  <a:lnTo>
                    <a:pt x="164" y="844"/>
                  </a:lnTo>
                  <a:lnTo>
                    <a:pt x="164" y="893"/>
                  </a:lnTo>
                  <a:lnTo>
                    <a:pt x="169" y="888"/>
                  </a:lnTo>
                  <a:lnTo>
                    <a:pt x="169" y="739"/>
                  </a:lnTo>
                  <a:lnTo>
                    <a:pt x="173" y="585"/>
                  </a:lnTo>
                  <a:lnTo>
                    <a:pt x="173" y="844"/>
                  </a:lnTo>
                  <a:lnTo>
                    <a:pt x="178" y="1062"/>
                  </a:lnTo>
                  <a:lnTo>
                    <a:pt x="178" y="1052"/>
                  </a:lnTo>
                  <a:lnTo>
                    <a:pt x="183" y="809"/>
                  </a:lnTo>
                  <a:lnTo>
                    <a:pt x="183" y="561"/>
                  </a:lnTo>
                  <a:lnTo>
                    <a:pt x="188" y="511"/>
                  </a:lnTo>
                  <a:lnTo>
                    <a:pt x="188" y="789"/>
                  </a:lnTo>
                  <a:lnTo>
                    <a:pt x="193" y="789"/>
                  </a:lnTo>
                  <a:lnTo>
                    <a:pt x="193" y="734"/>
                  </a:lnTo>
                  <a:lnTo>
                    <a:pt x="198" y="804"/>
                  </a:lnTo>
                  <a:lnTo>
                    <a:pt x="198" y="1256"/>
                  </a:lnTo>
                  <a:lnTo>
                    <a:pt x="203" y="1246"/>
                  </a:lnTo>
                  <a:lnTo>
                    <a:pt x="203" y="1012"/>
                  </a:lnTo>
                  <a:lnTo>
                    <a:pt x="208" y="769"/>
                  </a:lnTo>
                  <a:lnTo>
                    <a:pt x="208" y="749"/>
                  </a:lnTo>
                  <a:lnTo>
                    <a:pt x="213" y="948"/>
                  </a:lnTo>
                  <a:lnTo>
                    <a:pt x="213" y="1191"/>
                  </a:lnTo>
                  <a:lnTo>
                    <a:pt x="218" y="1097"/>
                  </a:lnTo>
                  <a:lnTo>
                    <a:pt x="218" y="1057"/>
                  </a:lnTo>
                  <a:lnTo>
                    <a:pt x="223" y="1151"/>
                  </a:lnTo>
                  <a:lnTo>
                    <a:pt x="223" y="1251"/>
                  </a:lnTo>
                  <a:lnTo>
                    <a:pt x="223" y="1161"/>
                  </a:lnTo>
                  <a:lnTo>
                    <a:pt x="228" y="878"/>
                  </a:lnTo>
                  <a:lnTo>
                    <a:pt x="228" y="600"/>
                  </a:lnTo>
                  <a:lnTo>
                    <a:pt x="233" y="566"/>
                  </a:lnTo>
                  <a:lnTo>
                    <a:pt x="233" y="769"/>
                  </a:lnTo>
                  <a:lnTo>
                    <a:pt x="238" y="988"/>
                  </a:lnTo>
                  <a:lnTo>
                    <a:pt x="238" y="1017"/>
                  </a:lnTo>
                  <a:lnTo>
                    <a:pt x="238" y="868"/>
                  </a:lnTo>
                  <a:lnTo>
                    <a:pt x="243" y="739"/>
                  </a:lnTo>
                  <a:lnTo>
                    <a:pt x="243" y="754"/>
                  </a:lnTo>
                  <a:lnTo>
                    <a:pt x="248" y="834"/>
                  </a:lnTo>
                  <a:lnTo>
                    <a:pt x="248" y="610"/>
                  </a:lnTo>
                  <a:lnTo>
                    <a:pt x="253" y="446"/>
                  </a:lnTo>
                  <a:lnTo>
                    <a:pt x="253" y="506"/>
                  </a:lnTo>
                  <a:lnTo>
                    <a:pt x="258" y="799"/>
                  </a:lnTo>
                  <a:lnTo>
                    <a:pt x="258" y="1097"/>
                  </a:lnTo>
                  <a:lnTo>
                    <a:pt x="263" y="1171"/>
                  </a:lnTo>
                  <a:lnTo>
                    <a:pt x="263" y="868"/>
                  </a:lnTo>
                  <a:lnTo>
                    <a:pt x="268" y="868"/>
                  </a:lnTo>
                  <a:lnTo>
                    <a:pt x="268" y="983"/>
                  </a:lnTo>
                  <a:lnTo>
                    <a:pt x="273" y="1037"/>
                  </a:lnTo>
                  <a:lnTo>
                    <a:pt x="273" y="844"/>
                  </a:lnTo>
                  <a:lnTo>
                    <a:pt x="278" y="913"/>
                  </a:lnTo>
                  <a:lnTo>
                    <a:pt x="278" y="1166"/>
                  </a:lnTo>
                  <a:lnTo>
                    <a:pt x="283" y="1400"/>
                  </a:lnTo>
                  <a:lnTo>
                    <a:pt x="283" y="1390"/>
                  </a:lnTo>
                  <a:lnTo>
                    <a:pt x="288" y="1137"/>
                  </a:lnTo>
                  <a:lnTo>
                    <a:pt x="288" y="774"/>
                  </a:lnTo>
                  <a:lnTo>
                    <a:pt x="293" y="863"/>
                  </a:lnTo>
                  <a:lnTo>
                    <a:pt x="293" y="943"/>
                  </a:lnTo>
                  <a:lnTo>
                    <a:pt x="298" y="8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Freeform 251"/>
            <p:cNvSpPr>
              <a:spLocks/>
            </p:cNvSpPr>
            <p:nvPr/>
          </p:nvSpPr>
          <p:spPr bwMode="auto">
            <a:xfrm>
              <a:off x="7446963" y="2733675"/>
              <a:ext cx="101600" cy="1401763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0" y="332"/>
                </a:cxn>
                <a:cxn ang="0">
                  <a:pos x="0" y="337"/>
                </a:cxn>
                <a:cxn ang="0">
                  <a:pos x="5" y="501"/>
                </a:cxn>
                <a:cxn ang="0">
                  <a:pos x="5" y="655"/>
                </a:cxn>
                <a:cxn ang="0">
                  <a:pos x="10" y="595"/>
                </a:cxn>
                <a:cxn ang="0">
                  <a:pos x="10" y="312"/>
                </a:cxn>
                <a:cxn ang="0">
                  <a:pos x="15" y="39"/>
                </a:cxn>
                <a:cxn ang="0">
                  <a:pos x="15" y="0"/>
                </a:cxn>
                <a:cxn ang="0">
                  <a:pos x="15" y="188"/>
                </a:cxn>
                <a:cxn ang="0">
                  <a:pos x="20" y="397"/>
                </a:cxn>
                <a:cxn ang="0">
                  <a:pos x="20" y="451"/>
                </a:cxn>
                <a:cxn ang="0">
                  <a:pos x="24" y="392"/>
                </a:cxn>
                <a:cxn ang="0">
                  <a:pos x="24" y="541"/>
                </a:cxn>
                <a:cxn ang="0">
                  <a:pos x="29" y="700"/>
                </a:cxn>
                <a:cxn ang="0">
                  <a:pos x="29" y="675"/>
                </a:cxn>
                <a:cxn ang="0">
                  <a:pos x="34" y="456"/>
                </a:cxn>
                <a:cxn ang="0">
                  <a:pos x="34" y="253"/>
                </a:cxn>
                <a:cxn ang="0">
                  <a:pos x="39" y="283"/>
                </a:cxn>
                <a:cxn ang="0">
                  <a:pos x="39" y="814"/>
                </a:cxn>
                <a:cxn ang="0">
                  <a:pos x="44" y="883"/>
                </a:cxn>
                <a:cxn ang="0">
                  <a:pos x="44" y="764"/>
                </a:cxn>
                <a:cxn ang="0">
                  <a:pos x="49" y="650"/>
                </a:cxn>
                <a:cxn ang="0">
                  <a:pos x="49" y="739"/>
                </a:cxn>
                <a:cxn ang="0">
                  <a:pos x="54" y="685"/>
                </a:cxn>
                <a:cxn ang="0">
                  <a:pos x="54" y="461"/>
                </a:cxn>
                <a:cxn ang="0">
                  <a:pos x="59" y="248"/>
                </a:cxn>
                <a:cxn ang="0">
                  <a:pos x="59" y="253"/>
                </a:cxn>
                <a:cxn ang="0">
                  <a:pos x="64" y="481"/>
                </a:cxn>
              </a:cxnLst>
              <a:rect l="0" t="0" r="r" b="b"/>
              <a:pathLst>
                <a:path w="64" h="883">
                  <a:moveTo>
                    <a:pt x="0" y="456"/>
                  </a:moveTo>
                  <a:lnTo>
                    <a:pt x="0" y="332"/>
                  </a:lnTo>
                  <a:lnTo>
                    <a:pt x="0" y="337"/>
                  </a:lnTo>
                  <a:lnTo>
                    <a:pt x="5" y="501"/>
                  </a:lnTo>
                  <a:lnTo>
                    <a:pt x="5" y="655"/>
                  </a:lnTo>
                  <a:lnTo>
                    <a:pt x="10" y="595"/>
                  </a:lnTo>
                  <a:lnTo>
                    <a:pt x="10" y="312"/>
                  </a:lnTo>
                  <a:lnTo>
                    <a:pt x="15" y="39"/>
                  </a:lnTo>
                  <a:lnTo>
                    <a:pt x="15" y="0"/>
                  </a:lnTo>
                  <a:lnTo>
                    <a:pt x="15" y="188"/>
                  </a:lnTo>
                  <a:lnTo>
                    <a:pt x="20" y="397"/>
                  </a:lnTo>
                  <a:lnTo>
                    <a:pt x="20" y="451"/>
                  </a:lnTo>
                  <a:lnTo>
                    <a:pt x="24" y="392"/>
                  </a:lnTo>
                  <a:lnTo>
                    <a:pt x="24" y="541"/>
                  </a:lnTo>
                  <a:lnTo>
                    <a:pt x="29" y="700"/>
                  </a:lnTo>
                  <a:lnTo>
                    <a:pt x="29" y="675"/>
                  </a:lnTo>
                  <a:lnTo>
                    <a:pt x="34" y="456"/>
                  </a:lnTo>
                  <a:lnTo>
                    <a:pt x="34" y="253"/>
                  </a:lnTo>
                  <a:lnTo>
                    <a:pt x="39" y="283"/>
                  </a:lnTo>
                  <a:lnTo>
                    <a:pt x="39" y="814"/>
                  </a:lnTo>
                  <a:lnTo>
                    <a:pt x="44" y="883"/>
                  </a:lnTo>
                  <a:lnTo>
                    <a:pt x="44" y="764"/>
                  </a:lnTo>
                  <a:lnTo>
                    <a:pt x="49" y="650"/>
                  </a:lnTo>
                  <a:lnTo>
                    <a:pt x="49" y="739"/>
                  </a:lnTo>
                  <a:lnTo>
                    <a:pt x="54" y="685"/>
                  </a:lnTo>
                  <a:lnTo>
                    <a:pt x="54" y="461"/>
                  </a:lnTo>
                  <a:lnTo>
                    <a:pt x="59" y="248"/>
                  </a:lnTo>
                  <a:lnTo>
                    <a:pt x="59" y="253"/>
                  </a:lnTo>
                  <a:lnTo>
                    <a:pt x="64" y="48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Rectangle 252"/>
            <p:cNvSpPr>
              <a:spLocks noChangeArrowheads="1"/>
            </p:cNvSpPr>
            <p:nvPr/>
          </p:nvSpPr>
          <p:spPr bwMode="auto">
            <a:xfrm>
              <a:off x="5884863" y="5121275"/>
              <a:ext cx="922337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(seconds)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Rectangle 253"/>
            <p:cNvSpPr>
              <a:spLocks noChangeArrowheads="1"/>
            </p:cNvSpPr>
            <p:nvPr/>
          </p:nvSpPr>
          <p:spPr bwMode="auto">
            <a:xfrm rot="16200000">
              <a:off x="4513263" y="3251200"/>
              <a:ext cx="614363" cy="17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90"/>
          <p:cNvGrpSpPr/>
          <p:nvPr/>
        </p:nvGrpSpPr>
        <p:grpSpPr>
          <a:xfrm>
            <a:off x="1331640" y="4149080"/>
            <a:ext cx="1944216" cy="1656184"/>
            <a:chOff x="1474788" y="3402013"/>
            <a:chExt cx="3446462" cy="2806701"/>
          </a:xfrm>
        </p:grpSpPr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0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" name="Group 91"/>
          <p:cNvGrpSpPr/>
          <p:nvPr/>
        </p:nvGrpSpPr>
        <p:grpSpPr>
          <a:xfrm>
            <a:off x="1484040" y="4149080"/>
            <a:ext cx="1944216" cy="1656184"/>
            <a:chOff x="1474788" y="3402013"/>
            <a:chExt cx="3446462" cy="2806701"/>
          </a:xfrm>
        </p:grpSpPr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" name="Group 108"/>
          <p:cNvGrpSpPr/>
          <p:nvPr/>
        </p:nvGrpSpPr>
        <p:grpSpPr>
          <a:xfrm>
            <a:off x="1636440" y="4149080"/>
            <a:ext cx="1944216" cy="1656184"/>
            <a:chOff x="1474788" y="3402013"/>
            <a:chExt cx="3446462" cy="2806701"/>
          </a:xfrm>
        </p:grpSpPr>
        <p:sp>
          <p:nvSpPr>
            <p:cNvPr id="110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" name="Group 125"/>
          <p:cNvGrpSpPr/>
          <p:nvPr/>
        </p:nvGrpSpPr>
        <p:grpSpPr>
          <a:xfrm>
            <a:off x="1788840" y="4149080"/>
            <a:ext cx="1944216" cy="1656184"/>
            <a:chOff x="1474788" y="3402013"/>
            <a:chExt cx="3446462" cy="2806701"/>
          </a:xfrm>
        </p:grpSpPr>
        <p:sp>
          <p:nvSpPr>
            <p:cNvPr id="12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" name="Group 142"/>
          <p:cNvGrpSpPr/>
          <p:nvPr/>
        </p:nvGrpSpPr>
        <p:grpSpPr>
          <a:xfrm>
            <a:off x="1484040" y="4149080"/>
            <a:ext cx="1944216" cy="1656184"/>
            <a:chOff x="1474788" y="3402013"/>
            <a:chExt cx="3446462" cy="2806701"/>
          </a:xfrm>
        </p:grpSpPr>
        <p:sp>
          <p:nvSpPr>
            <p:cNvPr id="144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" name="Group 209"/>
          <p:cNvGrpSpPr/>
          <p:nvPr/>
        </p:nvGrpSpPr>
        <p:grpSpPr>
          <a:xfrm>
            <a:off x="1636440" y="4149080"/>
            <a:ext cx="1944216" cy="1656184"/>
            <a:chOff x="1474788" y="3402013"/>
            <a:chExt cx="3446462" cy="2806701"/>
          </a:xfrm>
        </p:grpSpPr>
        <p:sp>
          <p:nvSpPr>
            <p:cNvPr id="21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" name="Group 226"/>
          <p:cNvGrpSpPr/>
          <p:nvPr/>
        </p:nvGrpSpPr>
        <p:grpSpPr>
          <a:xfrm>
            <a:off x="1788840" y="4149080"/>
            <a:ext cx="1944216" cy="1656184"/>
            <a:chOff x="1474788" y="3402013"/>
            <a:chExt cx="3446462" cy="2806701"/>
          </a:xfrm>
        </p:grpSpPr>
        <p:sp>
          <p:nvSpPr>
            <p:cNvPr id="228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" name="Group 243"/>
          <p:cNvGrpSpPr/>
          <p:nvPr/>
        </p:nvGrpSpPr>
        <p:grpSpPr>
          <a:xfrm>
            <a:off x="1941240" y="4149080"/>
            <a:ext cx="1944216" cy="1656184"/>
            <a:chOff x="1474788" y="3402013"/>
            <a:chExt cx="3446462" cy="2806701"/>
          </a:xfrm>
        </p:grpSpPr>
        <p:sp>
          <p:nvSpPr>
            <p:cNvPr id="245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10" name="Group 90"/>
          <p:cNvGrpSpPr/>
          <p:nvPr/>
        </p:nvGrpSpPr>
        <p:grpSpPr>
          <a:xfrm>
            <a:off x="1484040" y="4149080"/>
            <a:ext cx="1944216" cy="1656184"/>
            <a:chOff x="1474788" y="3402013"/>
            <a:chExt cx="3446462" cy="2806701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5" name="Group 91"/>
          <p:cNvGrpSpPr/>
          <p:nvPr/>
        </p:nvGrpSpPr>
        <p:grpSpPr>
          <a:xfrm>
            <a:off x="1636440" y="4149080"/>
            <a:ext cx="1944216" cy="1656184"/>
            <a:chOff x="1474788" y="3402013"/>
            <a:chExt cx="3446462" cy="2806701"/>
          </a:xfrm>
        </p:grpSpPr>
        <p:sp>
          <p:nvSpPr>
            <p:cNvPr id="276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3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7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8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9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0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1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92" name="Group 108"/>
          <p:cNvGrpSpPr/>
          <p:nvPr/>
        </p:nvGrpSpPr>
        <p:grpSpPr>
          <a:xfrm>
            <a:off x="1788840" y="4149080"/>
            <a:ext cx="1944216" cy="1656184"/>
            <a:chOff x="1474788" y="3402013"/>
            <a:chExt cx="3446462" cy="2806701"/>
          </a:xfrm>
        </p:grpSpPr>
        <p:sp>
          <p:nvSpPr>
            <p:cNvPr id="293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5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6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7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9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0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1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2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3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4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5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6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7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8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09" name="Group 125"/>
          <p:cNvGrpSpPr/>
          <p:nvPr/>
        </p:nvGrpSpPr>
        <p:grpSpPr>
          <a:xfrm>
            <a:off x="1941240" y="4149080"/>
            <a:ext cx="1944216" cy="1656184"/>
            <a:chOff x="1474788" y="3402013"/>
            <a:chExt cx="3446462" cy="2806701"/>
          </a:xfrm>
        </p:grpSpPr>
        <p:sp>
          <p:nvSpPr>
            <p:cNvPr id="310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1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2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3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4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5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6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8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9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26" name="Group 142"/>
          <p:cNvGrpSpPr/>
          <p:nvPr/>
        </p:nvGrpSpPr>
        <p:grpSpPr>
          <a:xfrm>
            <a:off x="1636440" y="4149080"/>
            <a:ext cx="1944216" cy="1656184"/>
            <a:chOff x="1474788" y="3402013"/>
            <a:chExt cx="3446462" cy="2806701"/>
          </a:xfrm>
        </p:grpSpPr>
        <p:sp>
          <p:nvSpPr>
            <p:cNvPr id="32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43" name="Group 209"/>
          <p:cNvGrpSpPr/>
          <p:nvPr/>
        </p:nvGrpSpPr>
        <p:grpSpPr>
          <a:xfrm>
            <a:off x="1788840" y="4149080"/>
            <a:ext cx="1944216" cy="1656184"/>
            <a:chOff x="1474788" y="3402013"/>
            <a:chExt cx="3446462" cy="2806701"/>
          </a:xfrm>
        </p:grpSpPr>
        <p:sp>
          <p:nvSpPr>
            <p:cNvPr id="344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60" name="Group 226"/>
          <p:cNvGrpSpPr/>
          <p:nvPr/>
        </p:nvGrpSpPr>
        <p:grpSpPr>
          <a:xfrm>
            <a:off x="1941240" y="4149080"/>
            <a:ext cx="1944216" cy="1656184"/>
            <a:chOff x="1474788" y="3402013"/>
            <a:chExt cx="3446462" cy="2806701"/>
          </a:xfrm>
        </p:grpSpPr>
        <p:sp>
          <p:nvSpPr>
            <p:cNvPr id="36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77" name="Group 243"/>
          <p:cNvGrpSpPr/>
          <p:nvPr/>
        </p:nvGrpSpPr>
        <p:grpSpPr>
          <a:xfrm>
            <a:off x="2093640" y="4149080"/>
            <a:ext cx="1944216" cy="1656184"/>
            <a:chOff x="1474788" y="3402013"/>
            <a:chExt cx="3446462" cy="2806701"/>
          </a:xfrm>
        </p:grpSpPr>
        <p:sp>
          <p:nvSpPr>
            <p:cNvPr id="378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0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1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2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3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4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5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6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7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0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1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2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94" name="Group 90"/>
          <p:cNvGrpSpPr/>
          <p:nvPr/>
        </p:nvGrpSpPr>
        <p:grpSpPr>
          <a:xfrm>
            <a:off x="2267744" y="4149080"/>
            <a:ext cx="1944216" cy="1656184"/>
            <a:chOff x="1474788" y="3402013"/>
            <a:chExt cx="3446462" cy="2806701"/>
          </a:xfrm>
        </p:grpSpPr>
        <p:sp>
          <p:nvSpPr>
            <p:cNvPr id="395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8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9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0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1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3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5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6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7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8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9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1" name="Group 91"/>
          <p:cNvGrpSpPr/>
          <p:nvPr/>
        </p:nvGrpSpPr>
        <p:grpSpPr>
          <a:xfrm>
            <a:off x="2420144" y="4149080"/>
            <a:ext cx="1944216" cy="1656184"/>
            <a:chOff x="1474788" y="3402013"/>
            <a:chExt cx="3446462" cy="2806701"/>
          </a:xfrm>
        </p:grpSpPr>
        <p:sp>
          <p:nvSpPr>
            <p:cNvPr id="412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5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7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8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9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0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1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2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3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4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5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28" name="Group 108"/>
          <p:cNvGrpSpPr/>
          <p:nvPr/>
        </p:nvGrpSpPr>
        <p:grpSpPr>
          <a:xfrm>
            <a:off x="2572544" y="4149080"/>
            <a:ext cx="1944216" cy="1656184"/>
            <a:chOff x="1474788" y="3402013"/>
            <a:chExt cx="3446462" cy="2806701"/>
          </a:xfrm>
        </p:grpSpPr>
        <p:sp>
          <p:nvSpPr>
            <p:cNvPr id="429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4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4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5" name="Group 125"/>
          <p:cNvGrpSpPr/>
          <p:nvPr/>
        </p:nvGrpSpPr>
        <p:grpSpPr>
          <a:xfrm>
            <a:off x="2724944" y="4149080"/>
            <a:ext cx="1944216" cy="1656184"/>
            <a:chOff x="1474788" y="3402013"/>
            <a:chExt cx="3446462" cy="2806701"/>
          </a:xfrm>
        </p:grpSpPr>
        <p:sp>
          <p:nvSpPr>
            <p:cNvPr id="446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7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8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9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0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1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2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3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4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5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6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7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8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9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0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1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2" name="Group 142"/>
          <p:cNvGrpSpPr/>
          <p:nvPr/>
        </p:nvGrpSpPr>
        <p:grpSpPr>
          <a:xfrm>
            <a:off x="2420144" y="4149080"/>
            <a:ext cx="1944216" cy="1656184"/>
            <a:chOff x="1474788" y="3402013"/>
            <a:chExt cx="3446462" cy="2806701"/>
          </a:xfrm>
        </p:grpSpPr>
        <p:sp>
          <p:nvSpPr>
            <p:cNvPr id="463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5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6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7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8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9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0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1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2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3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4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5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6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7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8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79" name="Group 209"/>
          <p:cNvGrpSpPr/>
          <p:nvPr/>
        </p:nvGrpSpPr>
        <p:grpSpPr>
          <a:xfrm>
            <a:off x="2572544" y="4149080"/>
            <a:ext cx="1944216" cy="1656184"/>
            <a:chOff x="1474788" y="3402013"/>
            <a:chExt cx="3446462" cy="2806701"/>
          </a:xfrm>
        </p:grpSpPr>
        <p:sp>
          <p:nvSpPr>
            <p:cNvPr id="480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1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2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3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4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5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6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7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8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9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0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1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2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3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4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5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6" name="Group 226"/>
          <p:cNvGrpSpPr/>
          <p:nvPr/>
        </p:nvGrpSpPr>
        <p:grpSpPr>
          <a:xfrm>
            <a:off x="2724944" y="4149080"/>
            <a:ext cx="1944216" cy="1656184"/>
            <a:chOff x="1474788" y="3402013"/>
            <a:chExt cx="3446462" cy="2806701"/>
          </a:xfrm>
        </p:grpSpPr>
        <p:sp>
          <p:nvSpPr>
            <p:cNvPr id="49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8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9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0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1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2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3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4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5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6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7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8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9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0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1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2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13" name="Group 243"/>
          <p:cNvGrpSpPr/>
          <p:nvPr/>
        </p:nvGrpSpPr>
        <p:grpSpPr>
          <a:xfrm>
            <a:off x="2877344" y="4149080"/>
            <a:ext cx="1944216" cy="1656184"/>
            <a:chOff x="1474788" y="3402013"/>
            <a:chExt cx="3446462" cy="2806701"/>
          </a:xfrm>
        </p:grpSpPr>
        <p:sp>
          <p:nvSpPr>
            <p:cNvPr id="514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9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1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2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3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4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5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6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7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8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9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30" name="Group 90"/>
          <p:cNvGrpSpPr/>
          <p:nvPr/>
        </p:nvGrpSpPr>
        <p:grpSpPr>
          <a:xfrm>
            <a:off x="2420144" y="4149080"/>
            <a:ext cx="1944216" cy="1656184"/>
            <a:chOff x="1474788" y="3402013"/>
            <a:chExt cx="3446462" cy="2806701"/>
          </a:xfrm>
        </p:grpSpPr>
        <p:sp>
          <p:nvSpPr>
            <p:cNvPr id="53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47" name="Group 91"/>
          <p:cNvGrpSpPr/>
          <p:nvPr/>
        </p:nvGrpSpPr>
        <p:grpSpPr>
          <a:xfrm>
            <a:off x="2572544" y="4149080"/>
            <a:ext cx="1944216" cy="1656184"/>
            <a:chOff x="1474788" y="3402013"/>
            <a:chExt cx="3446462" cy="2806701"/>
          </a:xfrm>
        </p:grpSpPr>
        <p:sp>
          <p:nvSpPr>
            <p:cNvPr id="548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9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0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1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2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3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4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5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6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7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8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9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0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1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2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3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64" name="Group 108"/>
          <p:cNvGrpSpPr/>
          <p:nvPr/>
        </p:nvGrpSpPr>
        <p:grpSpPr>
          <a:xfrm>
            <a:off x="2724944" y="4149080"/>
            <a:ext cx="1944216" cy="1656184"/>
            <a:chOff x="1474788" y="3402013"/>
            <a:chExt cx="3446462" cy="2806701"/>
          </a:xfrm>
        </p:grpSpPr>
        <p:sp>
          <p:nvSpPr>
            <p:cNvPr id="565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6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7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8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9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0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1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2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3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4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5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6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7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8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9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0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81" name="Group 125"/>
          <p:cNvGrpSpPr/>
          <p:nvPr/>
        </p:nvGrpSpPr>
        <p:grpSpPr>
          <a:xfrm>
            <a:off x="2877344" y="4149080"/>
            <a:ext cx="1944216" cy="1656184"/>
            <a:chOff x="1474788" y="3402013"/>
            <a:chExt cx="3446462" cy="2806701"/>
          </a:xfrm>
        </p:grpSpPr>
        <p:sp>
          <p:nvSpPr>
            <p:cNvPr id="582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3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4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5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6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7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8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9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0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1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2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3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4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5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6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7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98" name="Group 142"/>
          <p:cNvGrpSpPr/>
          <p:nvPr/>
        </p:nvGrpSpPr>
        <p:grpSpPr>
          <a:xfrm>
            <a:off x="2572544" y="4149080"/>
            <a:ext cx="1944216" cy="1656184"/>
            <a:chOff x="1474788" y="3402013"/>
            <a:chExt cx="3446462" cy="2806701"/>
          </a:xfrm>
        </p:grpSpPr>
        <p:sp>
          <p:nvSpPr>
            <p:cNvPr id="599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0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2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3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4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5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6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7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8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9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0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1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2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3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4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15" name="Group 209"/>
          <p:cNvGrpSpPr/>
          <p:nvPr/>
        </p:nvGrpSpPr>
        <p:grpSpPr>
          <a:xfrm>
            <a:off x="2724944" y="4149080"/>
            <a:ext cx="1944216" cy="1656184"/>
            <a:chOff x="1474788" y="3402013"/>
            <a:chExt cx="3446462" cy="2806701"/>
          </a:xfrm>
        </p:grpSpPr>
        <p:sp>
          <p:nvSpPr>
            <p:cNvPr id="616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7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8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9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0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1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2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3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4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5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6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7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8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9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0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1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32" name="Group 226"/>
          <p:cNvGrpSpPr/>
          <p:nvPr/>
        </p:nvGrpSpPr>
        <p:grpSpPr>
          <a:xfrm>
            <a:off x="2877344" y="4149080"/>
            <a:ext cx="1944216" cy="1656184"/>
            <a:chOff x="1474788" y="3402013"/>
            <a:chExt cx="3446462" cy="2806701"/>
          </a:xfrm>
        </p:grpSpPr>
        <p:sp>
          <p:nvSpPr>
            <p:cNvPr id="633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5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6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7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8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9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0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1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2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3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4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5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6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7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8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49" name="Group 243"/>
          <p:cNvGrpSpPr/>
          <p:nvPr/>
        </p:nvGrpSpPr>
        <p:grpSpPr>
          <a:xfrm>
            <a:off x="3029744" y="4149080"/>
            <a:ext cx="1944216" cy="1656184"/>
            <a:chOff x="1474788" y="3402013"/>
            <a:chExt cx="3446462" cy="2806701"/>
          </a:xfrm>
        </p:grpSpPr>
        <p:sp>
          <p:nvSpPr>
            <p:cNvPr id="650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1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2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3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4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5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6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7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8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9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0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1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3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4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5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66" name="Group 90"/>
          <p:cNvGrpSpPr/>
          <p:nvPr/>
        </p:nvGrpSpPr>
        <p:grpSpPr>
          <a:xfrm>
            <a:off x="3203848" y="4149080"/>
            <a:ext cx="1944216" cy="1656184"/>
            <a:chOff x="1474788" y="3402013"/>
            <a:chExt cx="3446462" cy="2806701"/>
          </a:xfrm>
        </p:grpSpPr>
        <p:sp>
          <p:nvSpPr>
            <p:cNvPr id="66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8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9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0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1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2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3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4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5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6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7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8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9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0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1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2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83" name="Group 91"/>
          <p:cNvGrpSpPr/>
          <p:nvPr/>
        </p:nvGrpSpPr>
        <p:grpSpPr>
          <a:xfrm>
            <a:off x="3356248" y="4149080"/>
            <a:ext cx="1944216" cy="1656184"/>
            <a:chOff x="1474788" y="3402013"/>
            <a:chExt cx="3446462" cy="2806701"/>
          </a:xfrm>
        </p:grpSpPr>
        <p:sp>
          <p:nvSpPr>
            <p:cNvPr id="684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5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6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7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8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9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0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1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2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3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4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5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6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7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8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9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00" name="Group 108"/>
          <p:cNvGrpSpPr/>
          <p:nvPr/>
        </p:nvGrpSpPr>
        <p:grpSpPr>
          <a:xfrm>
            <a:off x="3508648" y="4149080"/>
            <a:ext cx="1944216" cy="1656184"/>
            <a:chOff x="1474788" y="3402013"/>
            <a:chExt cx="3446462" cy="2806701"/>
          </a:xfrm>
        </p:grpSpPr>
        <p:sp>
          <p:nvSpPr>
            <p:cNvPr id="70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17" name="Group 125"/>
          <p:cNvGrpSpPr/>
          <p:nvPr/>
        </p:nvGrpSpPr>
        <p:grpSpPr>
          <a:xfrm>
            <a:off x="3661048" y="4149080"/>
            <a:ext cx="1944216" cy="1656184"/>
            <a:chOff x="1474788" y="3402013"/>
            <a:chExt cx="3446462" cy="2806701"/>
          </a:xfrm>
        </p:grpSpPr>
        <p:sp>
          <p:nvSpPr>
            <p:cNvPr id="718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9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0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1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2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3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4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5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6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7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8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9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0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1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2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3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4" name="Group 142"/>
          <p:cNvGrpSpPr/>
          <p:nvPr/>
        </p:nvGrpSpPr>
        <p:grpSpPr>
          <a:xfrm>
            <a:off x="3356248" y="4149080"/>
            <a:ext cx="1944216" cy="1656184"/>
            <a:chOff x="1474788" y="3402013"/>
            <a:chExt cx="3446462" cy="2806701"/>
          </a:xfrm>
        </p:grpSpPr>
        <p:sp>
          <p:nvSpPr>
            <p:cNvPr id="735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6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7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8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9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0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1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2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3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4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5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6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7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8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9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0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51" name="Group 209"/>
          <p:cNvGrpSpPr/>
          <p:nvPr/>
        </p:nvGrpSpPr>
        <p:grpSpPr>
          <a:xfrm>
            <a:off x="3508648" y="4149080"/>
            <a:ext cx="1944216" cy="1656184"/>
            <a:chOff x="1474788" y="3402013"/>
            <a:chExt cx="3446462" cy="2806701"/>
          </a:xfrm>
        </p:grpSpPr>
        <p:sp>
          <p:nvSpPr>
            <p:cNvPr id="752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3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4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5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6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7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8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0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1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2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3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4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5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6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7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68" name="Group 226"/>
          <p:cNvGrpSpPr/>
          <p:nvPr/>
        </p:nvGrpSpPr>
        <p:grpSpPr>
          <a:xfrm>
            <a:off x="3661048" y="4149080"/>
            <a:ext cx="1944216" cy="1656184"/>
            <a:chOff x="1474788" y="3402013"/>
            <a:chExt cx="3446462" cy="2806701"/>
          </a:xfrm>
        </p:grpSpPr>
        <p:sp>
          <p:nvSpPr>
            <p:cNvPr id="769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0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3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4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5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6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7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8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9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0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1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2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85" name="Group 243"/>
          <p:cNvGrpSpPr/>
          <p:nvPr/>
        </p:nvGrpSpPr>
        <p:grpSpPr>
          <a:xfrm>
            <a:off x="3813448" y="4149080"/>
            <a:ext cx="1944216" cy="1656184"/>
            <a:chOff x="1474788" y="3402013"/>
            <a:chExt cx="3446462" cy="2806701"/>
          </a:xfrm>
        </p:grpSpPr>
        <p:sp>
          <p:nvSpPr>
            <p:cNvPr id="786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7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8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9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0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1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2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3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4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5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6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7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8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9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0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1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02" name="Group 90"/>
          <p:cNvGrpSpPr/>
          <p:nvPr/>
        </p:nvGrpSpPr>
        <p:grpSpPr>
          <a:xfrm>
            <a:off x="3356248" y="4149080"/>
            <a:ext cx="1944216" cy="1656184"/>
            <a:chOff x="1474788" y="3402013"/>
            <a:chExt cx="3446462" cy="2806701"/>
          </a:xfrm>
        </p:grpSpPr>
        <p:sp>
          <p:nvSpPr>
            <p:cNvPr id="803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5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6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7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9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0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4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7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19" name="Group 91"/>
          <p:cNvGrpSpPr/>
          <p:nvPr/>
        </p:nvGrpSpPr>
        <p:grpSpPr>
          <a:xfrm>
            <a:off x="3508648" y="4149080"/>
            <a:ext cx="1944216" cy="1656184"/>
            <a:chOff x="1474788" y="3402013"/>
            <a:chExt cx="3446462" cy="2806701"/>
          </a:xfrm>
        </p:grpSpPr>
        <p:sp>
          <p:nvSpPr>
            <p:cNvPr id="820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1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2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3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4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5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3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4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5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36" name="Group 108"/>
          <p:cNvGrpSpPr/>
          <p:nvPr/>
        </p:nvGrpSpPr>
        <p:grpSpPr>
          <a:xfrm>
            <a:off x="3661048" y="4149080"/>
            <a:ext cx="1944216" cy="1656184"/>
            <a:chOff x="1474788" y="3402013"/>
            <a:chExt cx="3446462" cy="2806701"/>
          </a:xfrm>
        </p:grpSpPr>
        <p:sp>
          <p:nvSpPr>
            <p:cNvPr id="83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3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4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5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6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7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8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53" name="Group 125"/>
          <p:cNvGrpSpPr/>
          <p:nvPr/>
        </p:nvGrpSpPr>
        <p:grpSpPr>
          <a:xfrm>
            <a:off x="3813448" y="4149080"/>
            <a:ext cx="1944216" cy="1656184"/>
            <a:chOff x="1474788" y="3402013"/>
            <a:chExt cx="3446462" cy="2806701"/>
          </a:xfrm>
        </p:grpSpPr>
        <p:sp>
          <p:nvSpPr>
            <p:cNvPr id="854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0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1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2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3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4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5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6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7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8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9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70" name="Group 142"/>
          <p:cNvGrpSpPr/>
          <p:nvPr/>
        </p:nvGrpSpPr>
        <p:grpSpPr>
          <a:xfrm>
            <a:off x="3508648" y="4149080"/>
            <a:ext cx="1944216" cy="1656184"/>
            <a:chOff x="1474788" y="3402013"/>
            <a:chExt cx="3446462" cy="2806701"/>
          </a:xfrm>
        </p:grpSpPr>
        <p:sp>
          <p:nvSpPr>
            <p:cNvPr id="87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87" name="Group 209"/>
          <p:cNvGrpSpPr/>
          <p:nvPr/>
        </p:nvGrpSpPr>
        <p:grpSpPr>
          <a:xfrm>
            <a:off x="3661048" y="4149080"/>
            <a:ext cx="1944216" cy="1656184"/>
            <a:chOff x="1474788" y="3402013"/>
            <a:chExt cx="3446462" cy="2806701"/>
          </a:xfrm>
        </p:grpSpPr>
        <p:sp>
          <p:nvSpPr>
            <p:cNvPr id="888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04" name="Group 226"/>
          <p:cNvGrpSpPr/>
          <p:nvPr/>
        </p:nvGrpSpPr>
        <p:grpSpPr>
          <a:xfrm>
            <a:off x="3813448" y="4149080"/>
            <a:ext cx="1944216" cy="1656184"/>
            <a:chOff x="1474788" y="3402013"/>
            <a:chExt cx="3446462" cy="2806701"/>
          </a:xfrm>
        </p:grpSpPr>
        <p:sp>
          <p:nvSpPr>
            <p:cNvPr id="905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9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0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1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3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4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5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6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7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8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21" name="Group 243"/>
          <p:cNvGrpSpPr/>
          <p:nvPr/>
        </p:nvGrpSpPr>
        <p:grpSpPr>
          <a:xfrm>
            <a:off x="3965848" y="4149080"/>
            <a:ext cx="1944216" cy="1656184"/>
            <a:chOff x="1474788" y="3402013"/>
            <a:chExt cx="3446462" cy="2806701"/>
          </a:xfrm>
        </p:grpSpPr>
        <p:sp>
          <p:nvSpPr>
            <p:cNvPr id="922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3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4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5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6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7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8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9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0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1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2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3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4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5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6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7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38" name="Group 90"/>
          <p:cNvGrpSpPr/>
          <p:nvPr/>
        </p:nvGrpSpPr>
        <p:grpSpPr>
          <a:xfrm>
            <a:off x="4139952" y="4149080"/>
            <a:ext cx="1944216" cy="1656184"/>
            <a:chOff x="1474788" y="3402013"/>
            <a:chExt cx="3446462" cy="2806701"/>
          </a:xfrm>
        </p:grpSpPr>
        <p:sp>
          <p:nvSpPr>
            <p:cNvPr id="939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0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1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2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3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4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5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6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7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55" name="Group 91"/>
          <p:cNvGrpSpPr/>
          <p:nvPr/>
        </p:nvGrpSpPr>
        <p:grpSpPr>
          <a:xfrm>
            <a:off x="4292352" y="4149080"/>
            <a:ext cx="1944216" cy="1656184"/>
            <a:chOff x="1474788" y="3402013"/>
            <a:chExt cx="3446462" cy="2806701"/>
          </a:xfrm>
        </p:grpSpPr>
        <p:sp>
          <p:nvSpPr>
            <p:cNvPr id="956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72" name="Group 108"/>
          <p:cNvGrpSpPr/>
          <p:nvPr/>
        </p:nvGrpSpPr>
        <p:grpSpPr>
          <a:xfrm>
            <a:off x="4444752" y="4149080"/>
            <a:ext cx="1944216" cy="1656184"/>
            <a:chOff x="1474788" y="3402013"/>
            <a:chExt cx="3446462" cy="2806701"/>
          </a:xfrm>
        </p:grpSpPr>
        <p:sp>
          <p:nvSpPr>
            <p:cNvPr id="973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89" name="Group 125"/>
          <p:cNvGrpSpPr/>
          <p:nvPr/>
        </p:nvGrpSpPr>
        <p:grpSpPr>
          <a:xfrm>
            <a:off x="4597152" y="4149080"/>
            <a:ext cx="1944216" cy="1656184"/>
            <a:chOff x="1474788" y="3402013"/>
            <a:chExt cx="3446462" cy="2806701"/>
          </a:xfrm>
        </p:grpSpPr>
        <p:sp>
          <p:nvSpPr>
            <p:cNvPr id="990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06" name="Group 142"/>
          <p:cNvGrpSpPr/>
          <p:nvPr/>
        </p:nvGrpSpPr>
        <p:grpSpPr>
          <a:xfrm>
            <a:off x="4292352" y="4149080"/>
            <a:ext cx="1944216" cy="1656184"/>
            <a:chOff x="1474788" y="3402013"/>
            <a:chExt cx="3446462" cy="2806701"/>
          </a:xfrm>
        </p:grpSpPr>
        <p:sp>
          <p:nvSpPr>
            <p:cNvPr id="100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23" name="Group 209"/>
          <p:cNvGrpSpPr/>
          <p:nvPr/>
        </p:nvGrpSpPr>
        <p:grpSpPr>
          <a:xfrm>
            <a:off x="4444752" y="4149080"/>
            <a:ext cx="1944216" cy="1656184"/>
            <a:chOff x="1474788" y="3402013"/>
            <a:chExt cx="3446462" cy="2806701"/>
          </a:xfrm>
        </p:grpSpPr>
        <p:sp>
          <p:nvSpPr>
            <p:cNvPr id="1024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40" name="Group 226"/>
          <p:cNvGrpSpPr/>
          <p:nvPr/>
        </p:nvGrpSpPr>
        <p:grpSpPr>
          <a:xfrm>
            <a:off x="4597152" y="4149080"/>
            <a:ext cx="1944216" cy="1656184"/>
            <a:chOff x="1474788" y="3402013"/>
            <a:chExt cx="3446462" cy="2806701"/>
          </a:xfrm>
        </p:grpSpPr>
        <p:sp>
          <p:nvSpPr>
            <p:cNvPr id="104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7" name="Group 243"/>
          <p:cNvGrpSpPr/>
          <p:nvPr/>
        </p:nvGrpSpPr>
        <p:grpSpPr>
          <a:xfrm>
            <a:off x="4749552" y="4149080"/>
            <a:ext cx="1944216" cy="1656184"/>
            <a:chOff x="1474788" y="3402013"/>
            <a:chExt cx="3446462" cy="2806701"/>
          </a:xfrm>
        </p:grpSpPr>
        <p:sp>
          <p:nvSpPr>
            <p:cNvPr id="1058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74" name="Group 90"/>
          <p:cNvGrpSpPr/>
          <p:nvPr/>
        </p:nvGrpSpPr>
        <p:grpSpPr>
          <a:xfrm>
            <a:off x="4292352" y="4149080"/>
            <a:ext cx="1944216" cy="1656184"/>
            <a:chOff x="1474788" y="3402013"/>
            <a:chExt cx="3446462" cy="2806701"/>
          </a:xfrm>
        </p:grpSpPr>
        <p:sp>
          <p:nvSpPr>
            <p:cNvPr id="1075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91" name="Group 91"/>
          <p:cNvGrpSpPr/>
          <p:nvPr/>
        </p:nvGrpSpPr>
        <p:grpSpPr>
          <a:xfrm>
            <a:off x="4444752" y="4149080"/>
            <a:ext cx="1944216" cy="1656184"/>
            <a:chOff x="1474788" y="3402013"/>
            <a:chExt cx="3446462" cy="2806701"/>
          </a:xfrm>
        </p:grpSpPr>
        <p:sp>
          <p:nvSpPr>
            <p:cNvPr id="1092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08" name="Group 108"/>
          <p:cNvGrpSpPr/>
          <p:nvPr/>
        </p:nvGrpSpPr>
        <p:grpSpPr>
          <a:xfrm>
            <a:off x="4597152" y="4149080"/>
            <a:ext cx="1944216" cy="1656184"/>
            <a:chOff x="1474788" y="3402013"/>
            <a:chExt cx="3446462" cy="2806701"/>
          </a:xfrm>
        </p:grpSpPr>
        <p:sp>
          <p:nvSpPr>
            <p:cNvPr id="1109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3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25" name="Group 125"/>
          <p:cNvGrpSpPr/>
          <p:nvPr/>
        </p:nvGrpSpPr>
        <p:grpSpPr>
          <a:xfrm>
            <a:off x="4749552" y="4149080"/>
            <a:ext cx="1944216" cy="1656184"/>
            <a:chOff x="1474788" y="3402013"/>
            <a:chExt cx="3446462" cy="2806701"/>
          </a:xfrm>
        </p:grpSpPr>
        <p:sp>
          <p:nvSpPr>
            <p:cNvPr id="1126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7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9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3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42" name="Group 142"/>
          <p:cNvGrpSpPr/>
          <p:nvPr/>
        </p:nvGrpSpPr>
        <p:grpSpPr>
          <a:xfrm>
            <a:off x="4444752" y="4149080"/>
            <a:ext cx="1944216" cy="1656184"/>
            <a:chOff x="1474788" y="3402013"/>
            <a:chExt cx="3446462" cy="2806701"/>
          </a:xfrm>
        </p:grpSpPr>
        <p:sp>
          <p:nvSpPr>
            <p:cNvPr id="1143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2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6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8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9" name="Group 209"/>
          <p:cNvGrpSpPr/>
          <p:nvPr/>
        </p:nvGrpSpPr>
        <p:grpSpPr>
          <a:xfrm>
            <a:off x="4597152" y="4149080"/>
            <a:ext cx="1944216" cy="1656184"/>
            <a:chOff x="1474788" y="3402013"/>
            <a:chExt cx="3446462" cy="2806701"/>
          </a:xfrm>
        </p:grpSpPr>
        <p:sp>
          <p:nvSpPr>
            <p:cNvPr id="1160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2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3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5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6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7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8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9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1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2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3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4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5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76" name="Group 226"/>
          <p:cNvGrpSpPr/>
          <p:nvPr/>
        </p:nvGrpSpPr>
        <p:grpSpPr>
          <a:xfrm>
            <a:off x="4749552" y="4149080"/>
            <a:ext cx="1944216" cy="1656184"/>
            <a:chOff x="1474788" y="3402013"/>
            <a:chExt cx="3446462" cy="2806701"/>
          </a:xfrm>
        </p:grpSpPr>
        <p:sp>
          <p:nvSpPr>
            <p:cNvPr id="1177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8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9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0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1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2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3" name="Group 243"/>
          <p:cNvGrpSpPr/>
          <p:nvPr/>
        </p:nvGrpSpPr>
        <p:grpSpPr>
          <a:xfrm>
            <a:off x="4901952" y="4149080"/>
            <a:ext cx="1944216" cy="1656184"/>
            <a:chOff x="1474788" y="3402013"/>
            <a:chExt cx="3446462" cy="2806701"/>
          </a:xfrm>
        </p:grpSpPr>
        <p:sp>
          <p:nvSpPr>
            <p:cNvPr id="1194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10" name="Group 243"/>
          <p:cNvGrpSpPr/>
          <p:nvPr/>
        </p:nvGrpSpPr>
        <p:grpSpPr>
          <a:xfrm>
            <a:off x="5054352" y="4149080"/>
            <a:ext cx="1944216" cy="1656184"/>
            <a:chOff x="1474788" y="3402013"/>
            <a:chExt cx="3446462" cy="2806701"/>
          </a:xfrm>
        </p:grpSpPr>
        <p:sp>
          <p:nvSpPr>
            <p:cNvPr id="1211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27" name="Group 243"/>
          <p:cNvGrpSpPr/>
          <p:nvPr/>
        </p:nvGrpSpPr>
        <p:grpSpPr>
          <a:xfrm>
            <a:off x="5206752" y="4149080"/>
            <a:ext cx="1944216" cy="1656184"/>
            <a:chOff x="1474788" y="3402013"/>
            <a:chExt cx="3446462" cy="2806701"/>
          </a:xfrm>
        </p:grpSpPr>
        <p:sp>
          <p:nvSpPr>
            <p:cNvPr id="1228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44" name="Group 243"/>
          <p:cNvGrpSpPr/>
          <p:nvPr/>
        </p:nvGrpSpPr>
        <p:grpSpPr>
          <a:xfrm>
            <a:off x="5359152" y="4149080"/>
            <a:ext cx="1944216" cy="1656184"/>
            <a:chOff x="1474788" y="3402013"/>
            <a:chExt cx="3446462" cy="2806701"/>
          </a:xfrm>
        </p:grpSpPr>
        <p:sp>
          <p:nvSpPr>
            <p:cNvPr id="1245" name="Rectangle 7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Rectangle 8"/>
            <p:cNvSpPr>
              <a:spLocks noChangeArrowheads="1"/>
            </p:cNvSpPr>
            <p:nvPr/>
          </p:nvSpPr>
          <p:spPr bwMode="auto">
            <a:xfrm>
              <a:off x="1474788" y="3402013"/>
              <a:ext cx="3444875" cy="28051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Line 9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8" name="Line 10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9" name="Line 11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0" name="Line 12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1" name="Line 13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2" name="Line 14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3" name="Line 15"/>
            <p:cNvSpPr>
              <a:spLocks noChangeShapeType="1"/>
            </p:cNvSpPr>
            <p:nvPr/>
          </p:nvSpPr>
          <p:spPr bwMode="auto">
            <a:xfrm>
              <a:off x="1474788" y="3402013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4" name="Line 16"/>
            <p:cNvSpPr>
              <a:spLocks noChangeShapeType="1"/>
            </p:cNvSpPr>
            <p:nvPr/>
          </p:nvSpPr>
          <p:spPr bwMode="auto">
            <a:xfrm>
              <a:off x="1474788" y="6207126"/>
              <a:ext cx="3444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5" name="Line 17"/>
            <p:cNvSpPr>
              <a:spLocks noChangeShapeType="1"/>
            </p:cNvSpPr>
            <p:nvPr/>
          </p:nvSpPr>
          <p:spPr bwMode="auto">
            <a:xfrm flipV="1">
              <a:off x="4919663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6" name="Line 18"/>
            <p:cNvSpPr>
              <a:spLocks noChangeShapeType="1"/>
            </p:cNvSpPr>
            <p:nvPr/>
          </p:nvSpPr>
          <p:spPr bwMode="auto">
            <a:xfrm flipV="1">
              <a:off x="1474788" y="3402013"/>
              <a:ext cx="1587" cy="2805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7" name="Freeform 19"/>
            <p:cNvSpPr>
              <a:spLocks/>
            </p:cNvSpPr>
            <p:nvPr/>
          </p:nvSpPr>
          <p:spPr bwMode="auto">
            <a:xfrm>
              <a:off x="1474788" y="4797426"/>
              <a:ext cx="1001712" cy="793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5"/>
                </a:cxn>
                <a:cxn ang="0">
                  <a:pos x="40" y="5"/>
                </a:cxn>
                <a:cxn ang="0">
                  <a:pos x="55" y="5"/>
                </a:cxn>
                <a:cxn ang="0">
                  <a:pos x="70" y="5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5" y="0"/>
                </a:cxn>
                <a:cxn ang="0">
                  <a:pos x="130" y="0"/>
                </a:cxn>
                <a:cxn ang="0">
                  <a:pos x="144" y="5"/>
                </a:cxn>
                <a:cxn ang="0">
                  <a:pos x="159" y="5"/>
                </a:cxn>
                <a:cxn ang="0">
                  <a:pos x="174" y="5"/>
                </a:cxn>
                <a:cxn ang="0">
                  <a:pos x="189" y="0"/>
                </a:cxn>
                <a:cxn ang="0">
                  <a:pos x="204" y="0"/>
                </a:cxn>
                <a:cxn ang="0">
                  <a:pos x="219" y="0"/>
                </a:cxn>
                <a:cxn ang="0">
                  <a:pos x="234" y="0"/>
                </a:cxn>
                <a:cxn ang="0">
                  <a:pos x="249" y="5"/>
                </a:cxn>
                <a:cxn ang="0">
                  <a:pos x="264" y="5"/>
                </a:cxn>
                <a:cxn ang="0">
                  <a:pos x="278" y="5"/>
                </a:cxn>
                <a:cxn ang="0">
                  <a:pos x="293" y="5"/>
                </a:cxn>
                <a:cxn ang="0">
                  <a:pos x="308" y="0"/>
                </a:cxn>
                <a:cxn ang="0">
                  <a:pos x="323" y="0"/>
                </a:cxn>
                <a:cxn ang="0">
                  <a:pos x="338" y="0"/>
                </a:cxn>
                <a:cxn ang="0">
                  <a:pos x="353" y="5"/>
                </a:cxn>
                <a:cxn ang="0">
                  <a:pos x="368" y="5"/>
                </a:cxn>
                <a:cxn ang="0">
                  <a:pos x="383" y="5"/>
                </a:cxn>
                <a:cxn ang="0">
                  <a:pos x="398" y="5"/>
                </a:cxn>
                <a:cxn ang="0">
                  <a:pos x="413" y="0"/>
                </a:cxn>
                <a:cxn ang="0">
                  <a:pos x="427" y="0"/>
                </a:cxn>
                <a:cxn ang="0">
                  <a:pos x="442" y="0"/>
                </a:cxn>
                <a:cxn ang="0">
                  <a:pos x="457" y="0"/>
                </a:cxn>
                <a:cxn ang="0">
                  <a:pos x="472" y="5"/>
                </a:cxn>
                <a:cxn ang="0">
                  <a:pos x="487" y="5"/>
                </a:cxn>
                <a:cxn ang="0">
                  <a:pos x="502" y="5"/>
                </a:cxn>
                <a:cxn ang="0">
                  <a:pos x="517" y="0"/>
                </a:cxn>
                <a:cxn ang="0">
                  <a:pos x="532" y="0"/>
                </a:cxn>
                <a:cxn ang="0">
                  <a:pos x="547" y="0"/>
                </a:cxn>
                <a:cxn ang="0">
                  <a:pos x="561" y="0"/>
                </a:cxn>
                <a:cxn ang="0">
                  <a:pos x="576" y="5"/>
                </a:cxn>
                <a:cxn ang="0">
                  <a:pos x="591" y="5"/>
                </a:cxn>
                <a:cxn ang="0">
                  <a:pos x="606" y="5"/>
                </a:cxn>
                <a:cxn ang="0">
                  <a:pos x="621" y="0"/>
                </a:cxn>
              </a:cxnLst>
              <a:rect l="0" t="0" r="r" b="b"/>
              <a:pathLst>
                <a:path w="631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5"/>
                  </a:lnTo>
                  <a:lnTo>
                    <a:pt x="70" y="5"/>
                  </a:lnTo>
                  <a:lnTo>
                    <a:pt x="75" y="5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44" y="5"/>
                  </a:lnTo>
                  <a:lnTo>
                    <a:pt x="149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5"/>
                  </a:lnTo>
                  <a:lnTo>
                    <a:pt x="179" y="5"/>
                  </a:lnTo>
                  <a:lnTo>
                    <a:pt x="184" y="5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214" y="0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4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4" y="5"/>
                  </a:lnTo>
                  <a:lnTo>
                    <a:pt x="269" y="5"/>
                  </a:lnTo>
                  <a:lnTo>
                    <a:pt x="274" y="5"/>
                  </a:lnTo>
                  <a:lnTo>
                    <a:pt x="278" y="5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3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8" y="0"/>
                  </a:lnTo>
                  <a:lnTo>
                    <a:pt x="343" y="0"/>
                  </a:lnTo>
                  <a:lnTo>
                    <a:pt x="348" y="0"/>
                  </a:lnTo>
                  <a:lnTo>
                    <a:pt x="353" y="5"/>
                  </a:lnTo>
                  <a:lnTo>
                    <a:pt x="358" y="5"/>
                  </a:lnTo>
                  <a:lnTo>
                    <a:pt x="363" y="5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5"/>
                  </a:lnTo>
                  <a:lnTo>
                    <a:pt x="383" y="5"/>
                  </a:lnTo>
                  <a:lnTo>
                    <a:pt x="388" y="5"/>
                  </a:lnTo>
                  <a:lnTo>
                    <a:pt x="393" y="5"/>
                  </a:lnTo>
                  <a:lnTo>
                    <a:pt x="398" y="5"/>
                  </a:lnTo>
                  <a:lnTo>
                    <a:pt x="403" y="5"/>
                  </a:lnTo>
                  <a:lnTo>
                    <a:pt x="408" y="0"/>
                  </a:lnTo>
                  <a:lnTo>
                    <a:pt x="413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0"/>
                  </a:lnTo>
                  <a:lnTo>
                    <a:pt x="462" y="5"/>
                  </a:lnTo>
                  <a:lnTo>
                    <a:pt x="467" y="5"/>
                  </a:lnTo>
                  <a:lnTo>
                    <a:pt x="472" y="5"/>
                  </a:lnTo>
                  <a:lnTo>
                    <a:pt x="477" y="5"/>
                  </a:lnTo>
                  <a:lnTo>
                    <a:pt x="482" y="5"/>
                  </a:lnTo>
                  <a:lnTo>
                    <a:pt x="487" y="5"/>
                  </a:lnTo>
                  <a:lnTo>
                    <a:pt x="492" y="5"/>
                  </a:lnTo>
                  <a:lnTo>
                    <a:pt x="497" y="5"/>
                  </a:lnTo>
                  <a:lnTo>
                    <a:pt x="502" y="5"/>
                  </a:lnTo>
                  <a:lnTo>
                    <a:pt x="507" y="5"/>
                  </a:lnTo>
                  <a:lnTo>
                    <a:pt x="512" y="5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7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6" y="0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1" y="5"/>
                  </a:lnTo>
                  <a:lnTo>
                    <a:pt x="586" y="5"/>
                  </a:lnTo>
                  <a:lnTo>
                    <a:pt x="591" y="5"/>
                  </a:lnTo>
                  <a:lnTo>
                    <a:pt x="596" y="5"/>
                  </a:lnTo>
                  <a:lnTo>
                    <a:pt x="601" y="5"/>
                  </a:lnTo>
                  <a:lnTo>
                    <a:pt x="606" y="5"/>
                  </a:lnTo>
                  <a:lnTo>
                    <a:pt x="611" y="5"/>
                  </a:lnTo>
                  <a:lnTo>
                    <a:pt x="616" y="5"/>
                  </a:lnTo>
                  <a:lnTo>
                    <a:pt x="621" y="0"/>
                  </a:lnTo>
                  <a:lnTo>
                    <a:pt x="626" y="0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8" name="Freeform 20"/>
            <p:cNvSpPr>
              <a:spLocks/>
            </p:cNvSpPr>
            <p:nvPr/>
          </p:nvSpPr>
          <p:spPr bwMode="auto">
            <a:xfrm>
              <a:off x="2476500" y="3402013"/>
              <a:ext cx="906462" cy="2663825"/>
            </a:xfrm>
            <a:custGeom>
              <a:avLst/>
              <a:gdLst/>
              <a:ahLst/>
              <a:cxnLst>
                <a:cxn ang="0">
                  <a:pos x="10" y="879"/>
                </a:cxn>
                <a:cxn ang="0">
                  <a:pos x="25" y="879"/>
                </a:cxn>
                <a:cxn ang="0">
                  <a:pos x="40" y="879"/>
                </a:cxn>
                <a:cxn ang="0">
                  <a:pos x="55" y="884"/>
                </a:cxn>
                <a:cxn ang="0">
                  <a:pos x="69" y="888"/>
                </a:cxn>
                <a:cxn ang="0">
                  <a:pos x="84" y="888"/>
                </a:cxn>
                <a:cxn ang="0">
                  <a:pos x="99" y="879"/>
                </a:cxn>
                <a:cxn ang="0">
                  <a:pos x="114" y="869"/>
                </a:cxn>
                <a:cxn ang="0">
                  <a:pos x="129" y="854"/>
                </a:cxn>
                <a:cxn ang="0">
                  <a:pos x="144" y="864"/>
                </a:cxn>
                <a:cxn ang="0">
                  <a:pos x="159" y="888"/>
                </a:cxn>
                <a:cxn ang="0">
                  <a:pos x="169" y="928"/>
                </a:cxn>
                <a:cxn ang="0">
                  <a:pos x="184" y="953"/>
                </a:cxn>
                <a:cxn ang="0">
                  <a:pos x="194" y="943"/>
                </a:cxn>
                <a:cxn ang="0">
                  <a:pos x="209" y="874"/>
                </a:cxn>
                <a:cxn ang="0">
                  <a:pos x="223" y="774"/>
                </a:cxn>
                <a:cxn ang="0">
                  <a:pos x="233" y="705"/>
                </a:cxn>
                <a:cxn ang="0">
                  <a:pos x="248" y="725"/>
                </a:cxn>
                <a:cxn ang="0">
                  <a:pos x="263" y="864"/>
                </a:cxn>
                <a:cxn ang="0">
                  <a:pos x="273" y="1072"/>
                </a:cxn>
                <a:cxn ang="0">
                  <a:pos x="288" y="1226"/>
                </a:cxn>
                <a:cxn ang="0">
                  <a:pos x="298" y="1206"/>
                </a:cxn>
                <a:cxn ang="0">
                  <a:pos x="313" y="968"/>
                </a:cxn>
                <a:cxn ang="0">
                  <a:pos x="328" y="606"/>
                </a:cxn>
                <a:cxn ang="0">
                  <a:pos x="338" y="327"/>
                </a:cxn>
                <a:cxn ang="0">
                  <a:pos x="352" y="332"/>
                </a:cxn>
                <a:cxn ang="0">
                  <a:pos x="367" y="670"/>
                </a:cxn>
                <a:cxn ang="0">
                  <a:pos x="377" y="1191"/>
                </a:cxn>
                <a:cxn ang="0">
                  <a:pos x="392" y="1603"/>
                </a:cxn>
                <a:cxn ang="0">
                  <a:pos x="402" y="1643"/>
                </a:cxn>
                <a:cxn ang="0">
                  <a:pos x="417" y="1241"/>
                </a:cxn>
                <a:cxn ang="0">
                  <a:pos x="432" y="610"/>
                </a:cxn>
                <a:cxn ang="0">
                  <a:pos x="442" y="109"/>
                </a:cxn>
                <a:cxn ang="0">
                  <a:pos x="457" y="25"/>
                </a:cxn>
                <a:cxn ang="0">
                  <a:pos x="467" y="412"/>
                </a:cxn>
                <a:cxn ang="0">
                  <a:pos x="482" y="1042"/>
                </a:cxn>
                <a:cxn ang="0">
                  <a:pos x="496" y="1554"/>
                </a:cxn>
                <a:cxn ang="0">
                  <a:pos x="506" y="1668"/>
                </a:cxn>
                <a:cxn ang="0">
                  <a:pos x="521" y="1360"/>
                </a:cxn>
                <a:cxn ang="0">
                  <a:pos x="536" y="839"/>
                </a:cxn>
                <a:cxn ang="0">
                  <a:pos x="546" y="412"/>
                </a:cxn>
                <a:cxn ang="0">
                  <a:pos x="561" y="293"/>
                </a:cxn>
              </a:cxnLst>
              <a:rect l="0" t="0" r="r" b="b"/>
              <a:pathLst>
                <a:path w="571" h="1678">
                  <a:moveTo>
                    <a:pt x="0" y="879"/>
                  </a:moveTo>
                  <a:lnTo>
                    <a:pt x="5" y="879"/>
                  </a:lnTo>
                  <a:lnTo>
                    <a:pt x="10" y="879"/>
                  </a:lnTo>
                  <a:lnTo>
                    <a:pt x="15" y="879"/>
                  </a:lnTo>
                  <a:lnTo>
                    <a:pt x="20" y="879"/>
                  </a:lnTo>
                  <a:lnTo>
                    <a:pt x="25" y="879"/>
                  </a:lnTo>
                  <a:lnTo>
                    <a:pt x="30" y="879"/>
                  </a:lnTo>
                  <a:lnTo>
                    <a:pt x="35" y="879"/>
                  </a:lnTo>
                  <a:lnTo>
                    <a:pt x="40" y="879"/>
                  </a:lnTo>
                  <a:lnTo>
                    <a:pt x="45" y="879"/>
                  </a:lnTo>
                  <a:lnTo>
                    <a:pt x="50" y="884"/>
                  </a:lnTo>
                  <a:lnTo>
                    <a:pt x="55" y="884"/>
                  </a:lnTo>
                  <a:lnTo>
                    <a:pt x="60" y="884"/>
                  </a:lnTo>
                  <a:lnTo>
                    <a:pt x="65" y="888"/>
                  </a:lnTo>
                  <a:lnTo>
                    <a:pt x="69" y="888"/>
                  </a:lnTo>
                  <a:lnTo>
                    <a:pt x="74" y="888"/>
                  </a:lnTo>
                  <a:lnTo>
                    <a:pt x="79" y="888"/>
                  </a:lnTo>
                  <a:lnTo>
                    <a:pt x="84" y="888"/>
                  </a:lnTo>
                  <a:lnTo>
                    <a:pt x="89" y="884"/>
                  </a:lnTo>
                  <a:lnTo>
                    <a:pt x="94" y="884"/>
                  </a:lnTo>
                  <a:lnTo>
                    <a:pt x="99" y="879"/>
                  </a:lnTo>
                  <a:lnTo>
                    <a:pt x="104" y="879"/>
                  </a:lnTo>
                  <a:lnTo>
                    <a:pt x="109" y="874"/>
                  </a:lnTo>
                  <a:lnTo>
                    <a:pt x="114" y="869"/>
                  </a:lnTo>
                  <a:lnTo>
                    <a:pt x="119" y="864"/>
                  </a:lnTo>
                  <a:lnTo>
                    <a:pt x="124" y="859"/>
                  </a:lnTo>
                  <a:lnTo>
                    <a:pt x="129" y="854"/>
                  </a:lnTo>
                  <a:lnTo>
                    <a:pt x="134" y="854"/>
                  </a:lnTo>
                  <a:lnTo>
                    <a:pt x="139" y="859"/>
                  </a:lnTo>
                  <a:lnTo>
                    <a:pt x="144" y="864"/>
                  </a:lnTo>
                  <a:lnTo>
                    <a:pt x="149" y="869"/>
                  </a:lnTo>
                  <a:lnTo>
                    <a:pt x="154" y="879"/>
                  </a:lnTo>
                  <a:lnTo>
                    <a:pt x="159" y="888"/>
                  </a:lnTo>
                  <a:lnTo>
                    <a:pt x="159" y="903"/>
                  </a:lnTo>
                  <a:lnTo>
                    <a:pt x="164" y="913"/>
                  </a:lnTo>
                  <a:lnTo>
                    <a:pt x="169" y="928"/>
                  </a:lnTo>
                  <a:lnTo>
                    <a:pt x="174" y="938"/>
                  </a:lnTo>
                  <a:lnTo>
                    <a:pt x="179" y="948"/>
                  </a:lnTo>
                  <a:lnTo>
                    <a:pt x="184" y="953"/>
                  </a:lnTo>
                  <a:lnTo>
                    <a:pt x="189" y="958"/>
                  </a:lnTo>
                  <a:lnTo>
                    <a:pt x="194" y="953"/>
                  </a:lnTo>
                  <a:lnTo>
                    <a:pt x="194" y="943"/>
                  </a:lnTo>
                  <a:lnTo>
                    <a:pt x="199" y="923"/>
                  </a:lnTo>
                  <a:lnTo>
                    <a:pt x="204" y="903"/>
                  </a:lnTo>
                  <a:lnTo>
                    <a:pt x="209" y="874"/>
                  </a:lnTo>
                  <a:lnTo>
                    <a:pt x="213" y="844"/>
                  </a:lnTo>
                  <a:lnTo>
                    <a:pt x="218" y="809"/>
                  </a:lnTo>
                  <a:lnTo>
                    <a:pt x="223" y="774"/>
                  </a:lnTo>
                  <a:lnTo>
                    <a:pt x="228" y="745"/>
                  </a:lnTo>
                  <a:lnTo>
                    <a:pt x="228" y="720"/>
                  </a:lnTo>
                  <a:lnTo>
                    <a:pt x="233" y="705"/>
                  </a:lnTo>
                  <a:lnTo>
                    <a:pt x="238" y="700"/>
                  </a:lnTo>
                  <a:lnTo>
                    <a:pt x="243" y="705"/>
                  </a:lnTo>
                  <a:lnTo>
                    <a:pt x="248" y="725"/>
                  </a:lnTo>
                  <a:lnTo>
                    <a:pt x="253" y="759"/>
                  </a:lnTo>
                  <a:lnTo>
                    <a:pt x="258" y="809"/>
                  </a:lnTo>
                  <a:lnTo>
                    <a:pt x="263" y="864"/>
                  </a:lnTo>
                  <a:lnTo>
                    <a:pt x="263" y="933"/>
                  </a:lnTo>
                  <a:lnTo>
                    <a:pt x="268" y="1003"/>
                  </a:lnTo>
                  <a:lnTo>
                    <a:pt x="273" y="1072"/>
                  </a:lnTo>
                  <a:lnTo>
                    <a:pt x="278" y="1137"/>
                  </a:lnTo>
                  <a:lnTo>
                    <a:pt x="283" y="1191"/>
                  </a:lnTo>
                  <a:lnTo>
                    <a:pt x="288" y="1226"/>
                  </a:lnTo>
                  <a:lnTo>
                    <a:pt x="293" y="1246"/>
                  </a:lnTo>
                  <a:lnTo>
                    <a:pt x="298" y="1236"/>
                  </a:lnTo>
                  <a:lnTo>
                    <a:pt x="298" y="1206"/>
                  </a:lnTo>
                  <a:lnTo>
                    <a:pt x="303" y="1147"/>
                  </a:lnTo>
                  <a:lnTo>
                    <a:pt x="308" y="1067"/>
                  </a:lnTo>
                  <a:lnTo>
                    <a:pt x="313" y="968"/>
                  </a:lnTo>
                  <a:lnTo>
                    <a:pt x="318" y="849"/>
                  </a:lnTo>
                  <a:lnTo>
                    <a:pt x="323" y="730"/>
                  </a:lnTo>
                  <a:lnTo>
                    <a:pt x="328" y="606"/>
                  </a:lnTo>
                  <a:lnTo>
                    <a:pt x="333" y="491"/>
                  </a:lnTo>
                  <a:lnTo>
                    <a:pt x="333" y="397"/>
                  </a:lnTo>
                  <a:lnTo>
                    <a:pt x="338" y="327"/>
                  </a:lnTo>
                  <a:lnTo>
                    <a:pt x="343" y="293"/>
                  </a:lnTo>
                  <a:lnTo>
                    <a:pt x="348" y="293"/>
                  </a:lnTo>
                  <a:lnTo>
                    <a:pt x="352" y="332"/>
                  </a:lnTo>
                  <a:lnTo>
                    <a:pt x="357" y="412"/>
                  </a:lnTo>
                  <a:lnTo>
                    <a:pt x="362" y="526"/>
                  </a:lnTo>
                  <a:lnTo>
                    <a:pt x="367" y="670"/>
                  </a:lnTo>
                  <a:lnTo>
                    <a:pt x="367" y="839"/>
                  </a:lnTo>
                  <a:lnTo>
                    <a:pt x="372" y="1018"/>
                  </a:lnTo>
                  <a:lnTo>
                    <a:pt x="377" y="1191"/>
                  </a:lnTo>
                  <a:lnTo>
                    <a:pt x="382" y="1360"/>
                  </a:lnTo>
                  <a:lnTo>
                    <a:pt x="387" y="1499"/>
                  </a:lnTo>
                  <a:lnTo>
                    <a:pt x="392" y="1603"/>
                  </a:lnTo>
                  <a:lnTo>
                    <a:pt x="397" y="1668"/>
                  </a:lnTo>
                  <a:lnTo>
                    <a:pt x="402" y="1678"/>
                  </a:lnTo>
                  <a:lnTo>
                    <a:pt x="402" y="1643"/>
                  </a:lnTo>
                  <a:lnTo>
                    <a:pt x="407" y="1554"/>
                  </a:lnTo>
                  <a:lnTo>
                    <a:pt x="412" y="1415"/>
                  </a:lnTo>
                  <a:lnTo>
                    <a:pt x="417" y="1241"/>
                  </a:lnTo>
                  <a:lnTo>
                    <a:pt x="422" y="1042"/>
                  </a:lnTo>
                  <a:lnTo>
                    <a:pt x="427" y="829"/>
                  </a:lnTo>
                  <a:lnTo>
                    <a:pt x="432" y="610"/>
                  </a:lnTo>
                  <a:lnTo>
                    <a:pt x="437" y="412"/>
                  </a:lnTo>
                  <a:lnTo>
                    <a:pt x="437" y="238"/>
                  </a:lnTo>
                  <a:lnTo>
                    <a:pt x="442" y="109"/>
                  </a:lnTo>
                  <a:lnTo>
                    <a:pt x="447" y="25"/>
                  </a:lnTo>
                  <a:lnTo>
                    <a:pt x="452" y="0"/>
                  </a:lnTo>
                  <a:lnTo>
                    <a:pt x="457" y="25"/>
                  </a:lnTo>
                  <a:lnTo>
                    <a:pt x="462" y="109"/>
                  </a:lnTo>
                  <a:lnTo>
                    <a:pt x="467" y="238"/>
                  </a:lnTo>
                  <a:lnTo>
                    <a:pt x="467" y="412"/>
                  </a:lnTo>
                  <a:lnTo>
                    <a:pt x="472" y="610"/>
                  </a:lnTo>
                  <a:lnTo>
                    <a:pt x="477" y="829"/>
                  </a:lnTo>
                  <a:lnTo>
                    <a:pt x="482" y="1042"/>
                  </a:lnTo>
                  <a:lnTo>
                    <a:pt x="487" y="1241"/>
                  </a:lnTo>
                  <a:lnTo>
                    <a:pt x="492" y="1415"/>
                  </a:lnTo>
                  <a:lnTo>
                    <a:pt x="496" y="1554"/>
                  </a:lnTo>
                  <a:lnTo>
                    <a:pt x="501" y="1643"/>
                  </a:lnTo>
                  <a:lnTo>
                    <a:pt x="501" y="1678"/>
                  </a:lnTo>
                  <a:lnTo>
                    <a:pt x="506" y="1668"/>
                  </a:lnTo>
                  <a:lnTo>
                    <a:pt x="511" y="1603"/>
                  </a:lnTo>
                  <a:lnTo>
                    <a:pt x="516" y="1499"/>
                  </a:lnTo>
                  <a:lnTo>
                    <a:pt x="521" y="1360"/>
                  </a:lnTo>
                  <a:lnTo>
                    <a:pt x="526" y="1191"/>
                  </a:lnTo>
                  <a:lnTo>
                    <a:pt x="531" y="1018"/>
                  </a:lnTo>
                  <a:lnTo>
                    <a:pt x="536" y="839"/>
                  </a:lnTo>
                  <a:lnTo>
                    <a:pt x="536" y="670"/>
                  </a:lnTo>
                  <a:lnTo>
                    <a:pt x="541" y="526"/>
                  </a:lnTo>
                  <a:lnTo>
                    <a:pt x="546" y="412"/>
                  </a:lnTo>
                  <a:lnTo>
                    <a:pt x="551" y="332"/>
                  </a:lnTo>
                  <a:lnTo>
                    <a:pt x="556" y="293"/>
                  </a:lnTo>
                  <a:lnTo>
                    <a:pt x="561" y="293"/>
                  </a:lnTo>
                  <a:lnTo>
                    <a:pt x="566" y="327"/>
                  </a:lnTo>
                  <a:lnTo>
                    <a:pt x="571" y="3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9" name="Freeform 21"/>
            <p:cNvSpPr>
              <a:spLocks/>
            </p:cNvSpPr>
            <p:nvPr/>
          </p:nvSpPr>
          <p:spPr bwMode="auto">
            <a:xfrm>
              <a:off x="3382963" y="4032251"/>
              <a:ext cx="954087" cy="1347788"/>
            </a:xfrm>
            <a:custGeom>
              <a:avLst/>
              <a:gdLst/>
              <a:ahLst/>
              <a:cxnLst>
                <a:cxn ang="0">
                  <a:pos x="5" y="209"/>
                </a:cxn>
                <a:cxn ang="0">
                  <a:pos x="20" y="571"/>
                </a:cxn>
                <a:cxn ang="0">
                  <a:pos x="35" y="809"/>
                </a:cxn>
                <a:cxn ang="0">
                  <a:pos x="45" y="829"/>
                </a:cxn>
                <a:cxn ang="0">
                  <a:pos x="60" y="675"/>
                </a:cxn>
                <a:cxn ang="0">
                  <a:pos x="69" y="467"/>
                </a:cxn>
                <a:cxn ang="0">
                  <a:pos x="84" y="328"/>
                </a:cxn>
                <a:cxn ang="0">
                  <a:pos x="99" y="308"/>
                </a:cxn>
                <a:cxn ang="0">
                  <a:pos x="109" y="377"/>
                </a:cxn>
                <a:cxn ang="0">
                  <a:pos x="124" y="477"/>
                </a:cxn>
                <a:cxn ang="0">
                  <a:pos x="139" y="546"/>
                </a:cxn>
                <a:cxn ang="0">
                  <a:pos x="149" y="556"/>
                </a:cxn>
                <a:cxn ang="0">
                  <a:pos x="164" y="531"/>
                </a:cxn>
                <a:cxn ang="0">
                  <a:pos x="174" y="491"/>
                </a:cxn>
                <a:cxn ang="0">
                  <a:pos x="189" y="467"/>
                </a:cxn>
                <a:cxn ang="0">
                  <a:pos x="204" y="457"/>
                </a:cxn>
                <a:cxn ang="0">
                  <a:pos x="218" y="472"/>
                </a:cxn>
                <a:cxn ang="0">
                  <a:pos x="233" y="482"/>
                </a:cxn>
                <a:cxn ang="0">
                  <a:pos x="248" y="491"/>
                </a:cxn>
                <a:cxn ang="0">
                  <a:pos x="263" y="491"/>
                </a:cxn>
                <a:cxn ang="0">
                  <a:pos x="278" y="487"/>
                </a:cxn>
                <a:cxn ang="0">
                  <a:pos x="293" y="482"/>
                </a:cxn>
                <a:cxn ang="0">
                  <a:pos x="308" y="482"/>
                </a:cxn>
                <a:cxn ang="0">
                  <a:pos x="323" y="482"/>
                </a:cxn>
                <a:cxn ang="0">
                  <a:pos x="338" y="482"/>
                </a:cxn>
                <a:cxn ang="0">
                  <a:pos x="352" y="487"/>
                </a:cxn>
                <a:cxn ang="0">
                  <a:pos x="367" y="487"/>
                </a:cxn>
                <a:cxn ang="0">
                  <a:pos x="382" y="487"/>
                </a:cxn>
                <a:cxn ang="0">
                  <a:pos x="397" y="482"/>
                </a:cxn>
                <a:cxn ang="0">
                  <a:pos x="412" y="482"/>
                </a:cxn>
                <a:cxn ang="0">
                  <a:pos x="427" y="482"/>
                </a:cxn>
                <a:cxn ang="0">
                  <a:pos x="442" y="482"/>
                </a:cxn>
                <a:cxn ang="0">
                  <a:pos x="457" y="487"/>
                </a:cxn>
                <a:cxn ang="0">
                  <a:pos x="472" y="487"/>
                </a:cxn>
                <a:cxn ang="0">
                  <a:pos x="487" y="487"/>
                </a:cxn>
                <a:cxn ang="0">
                  <a:pos x="501" y="487"/>
                </a:cxn>
                <a:cxn ang="0">
                  <a:pos x="516" y="482"/>
                </a:cxn>
                <a:cxn ang="0">
                  <a:pos x="531" y="482"/>
                </a:cxn>
                <a:cxn ang="0">
                  <a:pos x="546" y="482"/>
                </a:cxn>
                <a:cxn ang="0">
                  <a:pos x="561" y="487"/>
                </a:cxn>
                <a:cxn ang="0">
                  <a:pos x="576" y="487"/>
                </a:cxn>
                <a:cxn ang="0">
                  <a:pos x="591" y="487"/>
                </a:cxn>
              </a:cxnLst>
              <a:rect l="0" t="0" r="r" b="b"/>
              <a:pathLst>
                <a:path w="601" h="849">
                  <a:moveTo>
                    <a:pt x="0" y="0"/>
                  </a:moveTo>
                  <a:lnTo>
                    <a:pt x="0" y="94"/>
                  </a:lnTo>
                  <a:lnTo>
                    <a:pt x="5" y="209"/>
                  </a:lnTo>
                  <a:lnTo>
                    <a:pt x="10" y="333"/>
                  </a:lnTo>
                  <a:lnTo>
                    <a:pt x="15" y="452"/>
                  </a:lnTo>
                  <a:lnTo>
                    <a:pt x="20" y="571"/>
                  </a:lnTo>
                  <a:lnTo>
                    <a:pt x="25" y="670"/>
                  </a:lnTo>
                  <a:lnTo>
                    <a:pt x="30" y="750"/>
                  </a:lnTo>
                  <a:lnTo>
                    <a:pt x="35" y="809"/>
                  </a:lnTo>
                  <a:lnTo>
                    <a:pt x="35" y="839"/>
                  </a:lnTo>
                  <a:lnTo>
                    <a:pt x="40" y="849"/>
                  </a:lnTo>
                  <a:lnTo>
                    <a:pt x="45" y="829"/>
                  </a:lnTo>
                  <a:lnTo>
                    <a:pt x="50" y="794"/>
                  </a:lnTo>
                  <a:lnTo>
                    <a:pt x="55" y="740"/>
                  </a:lnTo>
                  <a:lnTo>
                    <a:pt x="60" y="675"/>
                  </a:lnTo>
                  <a:lnTo>
                    <a:pt x="65" y="606"/>
                  </a:lnTo>
                  <a:lnTo>
                    <a:pt x="69" y="536"/>
                  </a:lnTo>
                  <a:lnTo>
                    <a:pt x="69" y="467"/>
                  </a:lnTo>
                  <a:lnTo>
                    <a:pt x="74" y="412"/>
                  </a:lnTo>
                  <a:lnTo>
                    <a:pt x="79" y="362"/>
                  </a:lnTo>
                  <a:lnTo>
                    <a:pt x="84" y="328"/>
                  </a:lnTo>
                  <a:lnTo>
                    <a:pt x="89" y="308"/>
                  </a:lnTo>
                  <a:lnTo>
                    <a:pt x="94" y="303"/>
                  </a:lnTo>
                  <a:lnTo>
                    <a:pt x="99" y="308"/>
                  </a:lnTo>
                  <a:lnTo>
                    <a:pt x="104" y="323"/>
                  </a:lnTo>
                  <a:lnTo>
                    <a:pt x="104" y="348"/>
                  </a:lnTo>
                  <a:lnTo>
                    <a:pt x="109" y="377"/>
                  </a:lnTo>
                  <a:lnTo>
                    <a:pt x="114" y="412"/>
                  </a:lnTo>
                  <a:lnTo>
                    <a:pt x="119" y="447"/>
                  </a:lnTo>
                  <a:lnTo>
                    <a:pt x="124" y="477"/>
                  </a:lnTo>
                  <a:lnTo>
                    <a:pt x="129" y="506"/>
                  </a:lnTo>
                  <a:lnTo>
                    <a:pt x="134" y="526"/>
                  </a:lnTo>
                  <a:lnTo>
                    <a:pt x="139" y="546"/>
                  </a:lnTo>
                  <a:lnTo>
                    <a:pt x="139" y="556"/>
                  </a:lnTo>
                  <a:lnTo>
                    <a:pt x="144" y="561"/>
                  </a:lnTo>
                  <a:lnTo>
                    <a:pt x="149" y="556"/>
                  </a:lnTo>
                  <a:lnTo>
                    <a:pt x="154" y="551"/>
                  </a:lnTo>
                  <a:lnTo>
                    <a:pt x="159" y="541"/>
                  </a:lnTo>
                  <a:lnTo>
                    <a:pt x="164" y="531"/>
                  </a:lnTo>
                  <a:lnTo>
                    <a:pt x="169" y="516"/>
                  </a:lnTo>
                  <a:lnTo>
                    <a:pt x="174" y="506"/>
                  </a:lnTo>
                  <a:lnTo>
                    <a:pt x="174" y="491"/>
                  </a:lnTo>
                  <a:lnTo>
                    <a:pt x="179" y="482"/>
                  </a:lnTo>
                  <a:lnTo>
                    <a:pt x="184" y="472"/>
                  </a:lnTo>
                  <a:lnTo>
                    <a:pt x="189" y="467"/>
                  </a:lnTo>
                  <a:lnTo>
                    <a:pt x="194" y="462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8" y="462"/>
                  </a:lnTo>
                  <a:lnTo>
                    <a:pt x="213" y="467"/>
                  </a:lnTo>
                  <a:lnTo>
                    <a:pt x="218" y="472"/>
                  </a:lnTo>
                  <a:lnTo>
                    <a:pt x="223" y="477"/>
                  </a:lnTo>
                  <a:lnTo>
                    <a:pt x="228" y="482"/>
                  </a:lnTo>
                  <a:lnTo>
                    <a:pt x="233" y="482"/>
                  </a:lnTo>
                  <a:lnTo>
                    <a:pt x="238" y="487"/>
                  </a:lnTo>
                  <a:lnTo>
                    <a:pt x="243" y="491"/>
                  </a:lnTo>
                  <a:lnTo>
                    <a:pt x="248" y="491"/>
                  </a:lnTo>
                  <a:lnTo>
                    <a:pt x="253" y="491"/>
                  </a:lnTo>
                  <a:lnTo>
                    <a:pt x="258" y="491"/>
                  </a:lnTo>
                  <a:lnTo>
                    <a:pt x="263" y="491"/>
                  </a:lnTo>
                  <a:lnTo>
                    <a:pt x="268" y="491"/>
                  </a:lnTo>
                  <a:lnTo>
                    <a:pt x="273" y="487"/>
                  </a:lnTo>
                  <a:lnTo>
                    <a:pt x="278" y="487"/>
                  </a:lnTo>
                  <a:lnTo>
                    <a:pt x="283" y="487"/>
                  </a:lnTo>
                  <a:lnTo>
                    <a:pt x="288" y="482"/>
                  </a:lnTo>
                  <a:lnTo>
                    <a:pt x="293" y="482"/>
                  </a:lnTo>
                  <a:lnTo>
                    <a:pt x="298" y="482"/>
                  </a:lnTo>
                  <a:lnTo>
                    <a:pt x="303" y="482"/>
                  </a:lnTo>
                  <a:lnTo>
                    <a:pt x="308" y="482"/>
                  </a:lnTo>
                  <a:lnTo>
                    <a:pt x="313" y="482"/>
                  </a:lnTo>
                  <a:lnTo>
                    <a:pt x="318" y="482"/>
                  </a:lnTo>
                  <a:lnTo>
                    <a:pt x="323" y="482"/>
                  </a:lnTo>
                  <a:lnTo>
                    <a:pt x="328" y="482"/>
                  </a:lnTo>
                  <a:lnTo>
                    <a:pt x="333" y="482"/>
                  </a:lnTo>
                  <a:lnTo>
                    <a:pt x="338" y="482"/>
                  </a:lnTo>
                  <a:lnTo>
                    <a:pt x="343" y="482"/>
                  </a:lnTo>
                  <a:lnTo>
                    <a:pt x="348" y="487"/>
                  </a:lnTo>
                  <a:lnTo>
                    <a:pt x="352" y="487"/>
                  </a:lnTo>
                  <a:lnTo>
                    <a:pt x="357" y="487"/>
                  </a:lnTo>
                  <a:lnTo>
                    <a:pt x="362" y="487"/>
                  </a:lnTo>
                  <a:lnTo>
                    <a:pt x="367" y="487"/>
                  </a:lnTo>
                  <a:lnTo>
                    <a:pt x="372" y="487"/>
                  </a:lnTo>
                  <a:lnTo>
                    <a:pt x="377" y="487"/>
                  </a:lnTo>
                  <a:lnTo>
                    <a:pt x="382" y="487"/>
                  </a:lnTo>
                  <a:lnTo>
                    <a:pt x="387" y="487"/>
                  </a:lnTo>
                  <a:lnTo>
                    <a:pt x="392" y="487"/>
                  </a:lnTo>
                  <a:lnTo>
                    <a:pt x="397" y="482"/>
                  </a:lnTo>
                  <a:lnTo>
                    <a:pt x="402" y="482"/>
                  </a:lnTo>
                  <a:lnTo>
                    <a:pt x="407" y="482"/>
                  </a:lnTo>
                  <a:lnTo>
                    <a:pt x="412" y="482"/>
                  </a:lnTo>
                  <a:lnTo>
                    <a:pt x="417" y="482"/>
                  </a:lnTo>
                  <a:lnTo>
                    <a:pt x="422" y="482"/>
                  </a:lnTo>
                  <a:lnTo>
                    <a:pt x="427" y="482"/>
                  </a:lnTo>
                  <a:lnTo>
                    <a:pt x="432" y="482"/>
                  </a:lnTo>
                  <a:lnTo>
                    <a:pt x="437" y="482"/>
                  </a:lnTo>
                  <a:lnTo>
                    <a:pt x="442" y="482"/>
                  </a:lnTo>
                  <a:lnTo>
                    <a:pt x="447" y="482"/>
                  </a:lnTo>
                  <a:lnTo>
                    <a:pt x="452" y="487"/>
                  </a:lnTo>
                  <a:lnTo>
                    <a:pt x="457" y="487"/>
                  </a:lnTo>
                  <a:lnTo>
                    <a:pt x="462" y="487"/>
                  </a:lnTo>
                  <a:lnTo>
                    <a:pt x="467" y="487"/>
                  </a:lnTo>
                  <a:lnTo>
                    <a:pt x="472" y="487"/>
                  </a:lnTo>
                  <a:lnTo>
                    <a:pt x="477" y="487"/>
                  </a:lnTo>
                  <a:lnTo>
                    <a:pt x="482" y="487"/>
                  </a:lnTo>
                  <a:lnTo>
                    <a:pt x="487" y="487"/>
                  </a:lnTo>
                  <a:lnTo>
                    <a:pt x="491" y="487"/>
                  </a:lnTo>
                  <a:lnTo>
                    <a:pt x="496" y="487"/>
                  </a:lnTo>
                  <a:lnTo>
                    <a:pt x="501" y="487"/>
                  </a:lnTo>
                  <a:lnTo>
                    <a:pt x="506" y="482"/>
                  </a:lnTo>
                  <a:lnTo>
                    <a:pt x="511" y="482"/>
                  </a:lnTo>
                  <a:lnTo>
                    <a:pt x="516" y="482"/>
                  </a:lnTo>
                  <a:lnTo>
                    <a:pt x="521" y="482"/>
                  </a:lnTo>
                  <a:lnTo>
                    <a:pt x="526" y="482"/>
                  </a:lnTo>
                  <a:lnTo>
                    <a:pt x="531" y="482"/>
                  </a:lnTo>
                  <a:lnTo>
                    <a:pt x="536" y="482"/>
                  </a:lnTo>
                  <a:lnTo>
                    <a:pt x="541" y="482"/>
                  </a:lnTo>
                  <a:lnTo>
                    <a:pt x="546" y="482"/>
                  </a:lnTo>
                  <a:lnTo>
                    <a:pt x="551" y="482"/>
                  </a:lnTo>
                  <a:lnTo>
                    <a:pt x="556" y="482"/>
                  </a:lnTo>
                  <a:lnTo>
                    <a:pt x="561" y="487"/>
                  </a:lnTo>
                  <a:lnTo>
                    <a:pt x="566" y="487"/>
                  </a:lnTo>
                  <a:lnTo>
                    <a:pt x="571" y="487"/>
                  </a:lnTo>
                  <a:lnTo>
                    <a:pt x="576" y="487"/>
                  </a:lnTo>
                  <a:lnTo>
                    <a:pt x="581" y="487"/>
                  </a:lnTo>
                  <a:lnTo>
                    <a:pt x="586" y="487"/>
                  </a:lnTo>
                  <a:lnTo>
                    <a:pt x="591" y="487"/>
                  </a:lnTo>
                  <a:lnTo>
                    <a:pt x="596" y="487"/>
                  </a:lnTo>
                  <a:lnTo>
                    <a:pt x="601" y="48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0" name="Freeform 22"/>
            <p:cNvSpPr>
              <a:spLocks/>
            </p:cNvSpPr>
            <p:nvPr/>
          </p:nvSpPr>
          <p:spPr bwMode="auto">
            <a:xfrm>
              <a:off x="4337050" y="4797426"/>
              <a:ext cx="582612" cy="793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4" y="5"/>
                </a:cxn>
                <a:cxn ang="0">
                  <a:pos x="84" y="5"/>
                </a:cxn>
                <a:cxn ang="0">
                  <a:pos x="94" y="5"/>
                </a:cxn>
                <a:cxn ang="0">
                  <a:pos x="104" y="5"/>
                </a:cxn>
                <a:cxn ang="0">
                  <a:pos x="114" y="5"/>
                </a:cxn>
                <a:cxn ang="0">
                  <a:pos x="124" y="0"/>
                </a:cxn>
                <a:cxn ang="0">
                  <a:pos x="134" y="0"/>
                </a:cxn>
                <a:cxn ang="0">
                  <a:pos x="144" y="0"/>
                </a:cxn>
                <a:cxn ang="0">
                  <a:pos x="154" y="0"/>
                </a:cxn>
                <a:cxn ang="0">
                  <a:pos x="164" y="0"/>
                </a:cxn>
                <a:cxn ang="0">
                  <a:pos x="173" y="0"/>
                </a:cxn>
                <a:cxn ang="0">
                  <a:pos x="183" y="5"/>
                </a:cxn>
                <a:cxn ang="0">
                  <a:pos x="193" y="5"/>
                </a:cxn>
                <a:cxn ang="0">
                  <a:pos x="203" y="5"/>
                </a:cxn>
                <a:cxn ang="0">
                  <a:pos x="213" y="5"/>
                </a:cxn>
                <a:cxn ang="0">
                  <a:pos x="223" y="5"/>
                </a:cxn>
                <a:cxn ang="0">
                  <a:pos x="233" y="0"/>
                </a:cxn>
                <a:cxn ang="0">
                  <a:pos x="243" y="0"/>
                </a:cxn>
                <a:cxn ang="0">
                  <a:pos x="253" y="0"/>
                </a:cxn>
                <a:cxn ang="0">
                  <a:pos x="263" y="0"/>
                </a:cxn>
                <a:cxn ang="0">
                  <a:pos x="273" y="0"/>
                </a:cxn>
                <a:cxn ang="0">
                  <a:pos x="283" y="5"/>
                </a:cxn>
                <a:cxn ang="0">
                  <a:pos x="293" y="5"/>
                </a:cxn>
                <a:cxn ang="0">
                  <a:pos x="303" y="5"/>
                </a:cxn>
                <a:cxn ang="0">
                  <a:pos x="313" y="5"/>
                </a:cxn>
                <a:cxn ang="0">
                  <a:pos x="322" y="5"/>
                </a:cxn>
                <a:cxn ang="0">
                  <a:pos x="332" y="5"/>
                </a:cxn>
                <a:cxn ang="0">
                  <a:pos x="342" y="5"/>
                </a:cxn>
                <a:cxn ang="0">
                  <a:pos x="352" y="5"/>
                </a:cxn>
                <a:cxn ang="0">
                  <a:pos x="362" y="5"/>
                </a:cxn>
              </a:cxnLst>
              <a:rect l="0" t="0" r="r" b="b"/>
              <a:pathLst>
                <a:path w="367" h="5">
                  <a:moveTo>
                    <a:pt x="0" y="5"/>
                  </a:moveTo>
                  <a:lnTo>
                    <a:pt x="5" y="5"/>
                  </a:lnTo>
                  <a:lnTo>
                    <a:pt x="10" y="5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4" y="5"/>
                  </a:lnTo>
                  <a:lnTo>
                    <a:pt x="79" y="5"/>
                  </a:lnTo>
                  <a:lnTo>
                    <a:pt x="84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99" y="5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4" y="5"/>
                  </a:lnTo>
                  <a:lnTo>
                    <a:pt x="119" y="5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8" y="5"/>
                  </a:lnTo>
                  <a:lnTo>
                    <a:pt x="183" y="5"/>
                  </a:lnTo>
                  <a:lnTo>
                    <a:pt x="188" y="5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203" y="5"/>
                  </a:lnTo>
                  <a:lnTo>
                    <a:pt x="208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3" y="5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3" y="0"/>
                  </a:lnTo>
                  <a:lnTo>
                    <a:pt x="248" y="0"/>
                  </a:lnTo>
                  <a:lnTo>
                    <a:pt x="253" y="0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88" y="5"/>
                  </a:lnTo>
                  <a:lnTo>
                    <a:pt x="293" y="5"/>
                  </a:lnTo>
                  <a:lnTo>
                    <a:pt x="298" y="5"/>
                  </a:lnTo>
                  <a:lnTo>
                    <a:pt x="303" y="5"/>
                  </a:lnTo>
                  <a:lnTo>
                    <a:pt x="308" y="5"/>
                  </a:lnTo>
                  <a:lnTo>
                    <a:pt x="313" y="5"/>
                  </a:lnTo>
                  <a:lnTo>
                    <a:pt x="317" y="5"/>
                  </a:lnTo>
                  <a:lnTo>
                    <a:pt x="322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37" y="5"/>
                  </a:lnTo>
                  <a:lnTo>
                    <a:pt x="342" y="5"/>
                  </a:lnTo>
                  <a:lnTo>
                    <a:pt x="347" y="5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2" y="5"/>
                  </a:lnTo>
                  <a:lnTo>
                    <a:pt x="367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005" y="993600"/>
            <a:ext cx="6487990" cy="48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562671" y="6381328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timeVaryExample.m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129" y="993600"/>
            <a:ext cx="6495742" cy="48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62671" y="6381328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timeVaryExample.m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129" y="993600"/>
            <a:ext cx="6495742" cy="48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62671" y="6381328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timeVaryExample.m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ourier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6195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2411596"/>
            <a:ext cx="15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Joseph Fourier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292494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Any function of a variable, whether continuous or discontinuous, can be expanded in a series of </a:t>
            </a:r>
            <a:r>
              <a:rPr lang="en-GB" dirty="0" err="1" smtClean="0"/>
              <a:t>sines</a:t>
            </a:r>
            <a:r>
              <a:rPr lang="en-GB" dirty="0" smtClean="0"/>
              <a:t> of multiples of the variable.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130" y="993600"/>
            <a:ext cx="6495741" cy="48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62671" y="6381328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timeVaryExample.m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764704"/>
            <a:ext cx="62007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5486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EEGLAB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980728"/>
            <a:ext cx="192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Load EG1ObjOnly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8857877" cy="412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57829"/>
            <a:ext cx="7344816" cy="550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Evoked versus induced activity</a:t>
            </a:r>
            <a:endParaRPr lang="en-GB" dirty="0"/>
          </a:p>
        </p:txBody>
      </p:sp>
      <p:pic>
        <p:nvPicPr>
          <p:cNvPr id="65538" name="Picture 2" descr="Full-size image (57 K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728" y="1556792"/>
            <a:ext cx="6324600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Intertrial</a:t>
            </a:r>
            <a:r>
              <a:rPr lang="en-GB" dirty="0" smtClean="0"/>
              <a:t> coherence/phas</a:t>
            </a:r>
            <a:r>
              <a:rPr lang="en-GB" dirty="0" smtClean="0"/>
              <a:t>e-locking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835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3033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Intertrial</a:t>
            </a:r>
            <a:r>
              <a:rPr lang="en-GB" dirty="0" smtClean="0"/>
              <a:t> coherence/phas</a:t>
            </a:r>
            <a:r>
              <a:rPr lang="en-GB" dirty="0" smtClean="0"/>
              <a:t>e-locking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147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3033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Intertrial coherence/phase-locking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480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Fieldtrip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www.fieldtriptoolbox.org</a:t>
            </a:r>
            <a:endParaRPr lang="en-GB" dirty="0" smtClean="0"/>
          </a:p>
          <a:p>
            <a:r>
              <a:rPr lang="en-GB" dirty="0" smtClean="0"/>
              <a:t>Specialized toolbox for time-frequency analysis</a:t>
            </a:r>
          </a:p>
          <a:p>
            <a:r>
              <a:rPr lang="en-GB" dirty="0" smtClean="0"/>
              <a:t>Scripting only! </a:t>
            </a:r>
          </a:p>
          <a:p>
            <a:r>
              <a:rPr lang="en-GB" dirty="0" smtClean="0"/>
              <a:t>More powerful!</a:t>
            </a:r>
          </a:p>
          <a:p>
            <a:r>
              <a:rPr lang="en-GB" dirty="0" smtClean="0"/>
              <a:t>More flexible!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get your data into Fieldtrip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Make sure you have </a:t>
            </a:r>
            <a:r>
              <a:rPr lang="en-GB" dirty="0" err="1" smtClean="0"/>
              <a:t>eeglab</a:t>
            </a:r>
            <a:r>
              <a:rPr lang="en-GB" dirty="0" smtClean="0"/>
              <a:t> open and EG1ObjOnly loaded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data = eeglab2fieldtrip(</a:t>
            </a:r>
            <a:r>
              <a:rPr lang="en-GB" dirty="0" err="1" smtClean="0"/>
              <a:t>EEG,’preprocessing</a:t>
            </a:r>
            <a:r>
              <a:rPr lang="en-GB" dirty="0" smtClean="0"/>
              <a:t>’)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Load </a:t>
            </a:r>
            <a:r>
              <a:rPr lang="en-GB" dirty="0" err="1" smtClean="0"/>
              <a:t>fieldtripSingleTaper.m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634" y="2564904"/>
            <a:ext cx="5568638" cy="417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04664"/>
            <a:ext cx="469861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0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04886"/>
            <a:ext cx="7036709" cy="527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Baseline corrected</a:t>
            </a:r>
            <a:endParaRPr lang="en-GB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7128792" cy="534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baselines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Absolute</a:t>
            </a:r>
          </a:p>
          <a:p>
            <a:pPr lvl="1"/>
            <a:r>
              <a:rPr lang="en-GB" dirty="0" smtClean="0"/>
              <a:t>Same as typical ERP</a:t>
            </a:r>
          </a:p>
          <a:p>
            <a:r>
              <a:rPr lang="en-GB" dirty="0" smtClean="0"/>
              <a:t>Relative change</a:t>
            </a:r>
          </a:p>
          <a:p>
            <a:pPr lvl="1"/>
            <a:r>
              <a:rPr lang="en-GB" dirty="0" smtClean="0"/>
              <a:t>Controls for 1/f power spectrum, amp. At diff sites</a:t>
            </a:r>
          </a:p>
          <a:p>
            <a:r>
              <a:rPr lang="en-GB" dirty="0" smtClean="0"/>
              <a:t>None!</a:t>
            </a:r>
          </a:p>
          <a:p>
            <a:pPr lvl="1"/>
            <a:r>
              <a:rPr lang="en-GB" dirty="0" smtClean="0"/>
              <a:t>Sometimes not considered necessary</a:t>
            </a:r>
          </a:p>
          <a:p>
            <a:pPr lvl="1"/>
            <a:r>
              <a:rPr lang="en-GB" dirty="0" smtClean="0"/>
              <a:t>Offset from 0 is baseline and included in all conditions by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Baseline correction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28571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00808"/>
            <a:ext cx="425934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47664" y="5949280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Relative change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594928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Absolute change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44" y="1664804"/>
            <a:ext cx="4271448" cy="320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5008" y="1664804"/>
            <a:ext cx="4271448" cy="320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47664" y="89942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baseline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899428"/>
            <a:ext cx="24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Relative change baseline</a:t>
            </a:r>
            <a:endParaRPr lang="en-GB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frequency activity at </a:t>
            </a:r>
            <a:r>
              <a:rPr lang="en-GB" dirty="0" err="1" smtClean="0"/>
              <a:t>CPz</a:t>
            </a:r>
            <a:endParaRPr lang="en-GB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760640" cy="28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984078"/>
            <a:ext cx="5832648" cy="287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050"/>
            <a:ext cx="540385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39752" y="404664"/>
            <a:ext cx="493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Power at 6-10 Hz, 100-300 ms after stimulus onset</a:t>
            </a:r>
            <a:endParaRPr lang="en-GB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475" y="930275"/>
            <a:ext cx="560705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39752" y="404664"/>
            <a:ext cx="493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Power at 6-10 Hz, 100-300 ms after stimulus onset</a:t>
            </a:r>
            <a:endParaRPr lang="en-GB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Multitapers</a:t>
            </a:r>
            <a:endParaRPr lang="en-GB" dirty="0"/>
          </a:p>
        </p:txBody>
      </p:sp>
      <p:pic>
        <p:nvPicPr>
          <p:cNvPr id="706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398459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76256" y="6488668"/>
            <a:ext cx="15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Pesaran</a:t>
            </a:r>
            <a:r>
              <a:rPr lang="en-GB" dirty="0" smtClean="0"/>
              <a:t> (2008)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91683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estimates from all the tapers are averaged together to provide a single estimate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2996952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Good control over spectral leakage, frequency smoothing, and temporal smoothing.</a:t>
            </a:r>
          </a:p>
          <a:p>
            <a:endParaRPr lang="en-GB" dirty="0" smtClean="0"/>
          </a:p>
          <a:p>
            <a:r>
              <a:rPr lang="en-GB" dirty="0" smtClean="0"/>
              <a:t>For me, more intuitive to design  than wavelets.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Load </a:t>
            </a:r>
            <a:r>
              <a:rPr lang="en-GB" dirty="0" err="1" smtClean="0"/>
              <a:t>fieldtripMultiTaper.m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High-frequency activity</a:t>
            </a:r>
            <a:endParaRPr lang="en-GB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53007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33729"/>
            <a:ext cx="6624736" cy="37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92696"/>
            <a:ext cx="407213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88640"/>
            <a:ext cx="364915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Baseline corrected</a:t>
            </a:r>
            <a:endParaRPr lang="en-GB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6302651" cy="47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Refs/Acknowledgements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Dorothy Bishop’s frequency analysis tutorial</a:t>
            </a:r>
          </a:p>
          <a:p>
            <a:pPr lvl="1"/>
            <a:r>
              <a:rPr lang="en-GB" dirty="0" smtClean="0">
                <a:hlinkClick r:id="rId2"/>
              </a:rPr>
              <a:t>http://bishoptechbits.blogspot.co.uk</a:t>
            </a:r>
            <a:endParaRPr lang="en-GB" dirty="0" smtClean="0"/>
          </a:p>
          <a:p>
            <a:r>
              <a:rPr lang="en-GB" dirty="0" err="1" smtClean="0"/>
              <a:t>FieldTrip</a:t>
            </a:r>
            <a:r>
              <a:rPr lang="en-GB" dirty="0" smtClean="0"/>
              <a:t> – a </a:t>
            </a:r>
            <a:r>
              <a:rPr lang="en-GB" dirty="0" err="1" smtClean="0"/>
              <a:t>Matlab</a:t>
            </a:r>
            <a:r>
              <a:rPr lang="en-GB" dirty="0" smtClean="0"/>
              <a:t> toolbox for time-frequency analysis</a:t>
            </a:r>
          </a:p>
          <a:p>
            <a:pPr lvl="1"/>
            <a:r>
              <a:rPr lang="en-GB" dirty="0" smtClean="0">
                <a:hlinkClick r:id="rId3"/>
              </a:rPr>
              <a:t>http://www.fieldtriptoolbox.org</a:t>
            </a:r>
            <a:endParaRPr lang="en-GB" dirty="0" smtClean="0"/>
          </a:p>
          <a:p>
            <a:r>
              <a:rPr lang="en-GB" dirty="0" smtClean="0"/>
              <a:t>Tutorial from Steve Luck’s lab</a:t>
            </a:r>
          </a:p>
          <a:p>
            <a:pPr lvl="1"/>
            <a:r>
              <a:rPr lang="en-GB" dirty="0" smtClean="0">
                <a:hlinkClick r:id="rId4"/>
              </a:rPr>
              <a:t>http://erpinfo.org/Members/ldtien/bootcamp-lecture-pptx/13-%20Time-Frequency%20Analysis.pptx/at_download/file</a:t>
            </a:r>
            <a:endParaRPr lang="en-GB" dirty="0" smtClean="0"/>
          </a:p>
          <a:p>
            <a:pPr lvl="1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https://lh3.googleusercontent.com/-yk4T4zA-Ghs/VBNQgXrYldI/AAAAAAAABf0/Xt9sSgxDszg/w1120-h829-no/IMG_20140605_2021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977339" cy="5904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GillSans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1024</Words>
  <Application>Microsoft Office PowerPoint</Application>
  <PresentationFormat>On-screen Show (4:3)</PresentationFormat>
  <Paragraphs>400</Paragraphs>
  <Slides>92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A guide to time and frequency in the EEG</vt:lpstr>
      <vt:lpstr>PowerPoint Presentation</vt:lpstr>
      <vt:lpstr>The temporal domain - ERP</vt:lpstr>
      <vt:lpstr>The raw EEG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How to describe and create an oscillatory signal </vt:lpstr>
      <vt:lpstr>PowerPoint Presentation</vt:lpstr>
      <vt:lpstr>PowerPoint Presentation</vt:lpstr>
      <vt:lpstr>Amplitude</vt:lpstr>
      <vt:lpstr>Frequency</vt:lpstr>
      <vt:lpstr>Phase</vt:lpstr>
      <vt:lpstr>Play around a bit with amplitude, frequency and phase!  Load exampleSignal.m</vt:lpstr>
      <vt:lpstr>II. The Fourier Transform and Frequency Analysis</vt:lpstr>
      <vt:lpstr>Some real data!</vt:lpstr>
      <vt:lpstr>PowerPoint Presentation</vt:lpstr>
      <vt:lpstr>PowerPoint Presentation</vt:lpstr>
      <vt:lpstr>PowerPoint Presentation</vt:lpstr>
      <vt:lpstr>PowerPoint Presentation</vt:lpstr>
      <vt:lpstr>The Fast Fourier Transform</vt:lpstr>
      <vt:lpstr>Play around a bit with the signal and the FFT!  Edit compositeSignal.m to make a new signal, then run doFFT(composite,samplingRate,0,0) </vt:lpstr>
      <vt:lpstr>Dot product</vt:lpstr>
      <vt:lpstr>Complex number</vt:lpstr>
      <vt:lpstr>PowerPoint Presentation</vt:lpstr>
      <vt:lpstr>Complex number</vt:lpstr>
      <vt:lpstr>PowerPoint Presentation</vt:lpstr>
      <vt:lpstr>PowerPoint Presentation</vt:lpstr>
      <vt:lpstr>Play around a bit with the signal and the FFT!  Edit compositeSignal.m to make a new signal, then run doFFT(composite,samplingRate,0,0) </vt:lpstr>
      <vt:lpstr>PowerPoint Presentation</vt:lpstr>
      <vt:lpstr>Nyquist theorem</vt:lpstr>
      <vt:lpstr>Sampling rate</vt:lpstr>
      <vt:lpstr>Sampling rate</vt:lpstr>
      <vt:lpstr>Sampling rate</vt:lpstr>
      <vt:lpstr>PowerPoint Presentation</vt:lpstr>
      <vt:lpstr>PowerPoint Presentation</vt:lpstr>
      <vt:lpstr>Frequency precision/resolution</vt:lpstr>
      <vt:lpstr>Frequency precision/resolution</vt:lpstr>
      <vt:lpstr>Play around a bit with signal duration and sample rate!  compositeSignal.m doFFT(composite,samplingRate,0,0)</vt:lpstr>
      <vt:lpstr>PowerPoint Presentation</vt:lpstr>
      <vt:lpstr>Spectral leakage</vt:lpstr>
      <vt:lpstr>Edge artefacts</vt:lpstr>
      <vt:lpstr>Edge artefacts</vt:lpstr>
      <vt:lpstr>Aliasing</vt:lpstr>
      <vt:lpstr>Windowing</vt:lpstr>
      <vt:lpstr>Edge artefacts</vt:lpstr>
      <vt:lpstr>PowerPoint Presentation</vt:lpstr>
      <vt:lpstr>PowerPoint Presentation</vt:lpstr>
      <vt:lpstr>Note: doFFT(composite,samplingRate,0,1) performs Hann tapering</vt:lpstr>
      <vt:lpstr>III. Time-Frequency Analysis</vt:lpstr>
      <vt:lpstr>PowerPoint Presentation</vt:lpstr>
      <vt:lpstr>PowerPoint Presentation</vt:lpstr>
      <vt:lpstr>PowerPoint Presentation</vt:lpstr>
      <vt:lpstr>Bringing time back…</vt:lpstr>
      <vt:lpstr>Create a signal with timeVaryingSignal.m, then use the first cell of timeVaryExample.m to plot a time-frequency representation  </vt:lpstr>
      <vt:lpstr>Sliding window FFT</vt:lpstr>
      <vt:lpstr>Convolution</vt:lpstr>
      <vt:lpstr>Convolution</vt:lpstr>
      <vt:lpstr>Morlet wavelets</vt:lpstr>
      <vt:lpstr>PowerPoint Presentation</vt:lpstr>
      <vt:lpstr>PowerPoint Presentation</vt:lpstr>
      <vt:lpstr>Convolution</vt:lpstr>
      <vt:lpstr>Convolution</vt:lpstr>
      <vt:lpstr>Convolution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Evoked versus induced activity</vt:lpstr>
      <vt:lpstr>Intertrial coherence/phase-locking index</vt:lpstr>
      <vt:lpstr>Intertrial coherence/phase-locking index</vt:lpstr>
      <vt:lpstr>PowerPoint Presentation</vt:lpstr>
      <vt:lpstr>Fieldtrip toolbox</vt:lpstr>
      <vt:lpstr>How to get your data into Fieldtrip</vt:lpstr>
      <vt:lpstr>PowerPoint Presentation</vt:lpstr>
      <vt:lpstr>Baseline corrected</vt:lpstr>
      <vt:lpstr>Different baselines</vt:lpstr>
      <vt:lpstr>Baseline correction</vt:lpstr>
      <vt:lpstr>PowerPoint Presentation</vt:lpstr>
      <vt:lpstr>Low frequency activity at CPz</vt:lpstr>
      <vt:lpstr>PowerPoint Presentation</vt:lpstr>
      <vt:lpstr>PowerPoint Presentation</vt:lpstr>
      <vt:lpstr>Multitapers</vt:lpstr>
      <vt:lpstr>High-frequency activity</vt:lpstr>
      <vt:lpstr>Baseline corrected</vt:lpstr>
      <vt:lpstr>Refs/Acknowledgements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time, frequency and the EEG</dc:title>
  <dc:creator>Matt</dc:creator>
  <cp:lastModifiedBy>Matt Craddock</cp:lastModifiedBy>
  <cp:revision>475</cp:revision>
  <dcterms:created xsi:type="dcterms:W3CDTF">2013-01-14T10:54:53Z</dcterms:created>
  <dcterms:modified xsi:type="dcterms:W3CDTF">2015-05-28T11:05:45Z</dcterms:modified>
</cp:coreProperties>
</file>