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15406-0D18-F745-808B-E3BC96F97AC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59E56-E696-0949-8FFA-86232479A9D4}">
      <dgm:prSet phldrT="[Text]"/>
      <dgm:spPr/>
      <dgm:t>
        <a:bodyPr/>
        <a:lstStyle/>
        <a:p>
          <a:r>
            <a:rPr lang="en-US" dirty="0" smtClean="0"/>
            <a:t>Live Video</a:t>
          </a:r>
          <a:endParaRPr lang="en-US" dirty="0"/>
        </a:p>
      </dgm:t>
    </dgm:pt>
    <dgm:pt modelId="{D42DF3D0-8565-6040-8F20-F29F5735A94A}" type="parTrans" cxnId="{413DB1C9-612F-2A43-9F03-55D6C0E603E9}">
      <dgm:prSet/>
      <dgm:spPr/>
      <dgm:t>
        <a:bodyPr/>
        <a:lstStyle/>
        <a:p>
          <a:endParaRPr lang="en-US"/>
        </a:p>
      </dgm:t>
    </dgm:pt>
    <dgm:pt modelId="{C4E9108A-FAF1-4A47-955A-A84CABF0AC23}" type="sibTrans" cxnId="{413DB1C9-612F-2A43-9F03-55D6C0E603E9}">
      <dgm:prSet/>
      <dgm:spPr/>
      <dgm:t>
        <a:bodyPr/>
        <a:lstStyle/>
        <a:p>
          <a:endParaRPr lang="en-US"/>
        </a:p>
      </dgm:t>
    </dgm:pt>
    <dgm:pt modelId="{00F56EA3-C681-284A-AE38-1D1B37015F5E}">
      <dgm:prSet phldrT="[Text]"/>
      <dgm:spPr/>
      <dgm:t>
        <a:bodyPr/>
        <a:lstStyle/>
        <a:p>
          <a:r>
            <a:rPr lang="en-US" dirty="0" smtClean="0"/>
            <a:t>Augmented Reality</a:t>
          </a:r>
          <a:endParaRPr lang="en-US" dirty="0"/>
        </a:p>
      </dgm:t>
    </dgm:pt>
    <dgm:pt modelId="{0129412D-D8CF-A64F-A1D0-25C5690CBC86}" type="parTrans" cxnId="{00AC5923-8110-BE48-97D7-1B82739BE7CB}">
      <dgm:prSet/>
      <dgm:spPr/>
      <dgm:t>
        <a:bodyPr/>
        <a:lstStyle/>
        <a:p>
          <a:endParaRPr lang="en-US"/>
        </a:p>
      </dgm:t>
    </dgm:pt>
    <dgm:pt modelId="{85E028DC-8562-4241-A04C-12FB396C5E75}" type="sibTrans" cxnId="{00AC5923-8110-BE48-97D7-1B82739BE7CB}">
      <dgm:prSet/>
      <dgm:spPr/>
      <dgm:t>
        <a:bodyPr/>
        <a:lstStyle/>
        <a:p>
          <a:endParaRPr lang="en-US"/>
        </a:p>
      </dgm:t>
    </dgm:pt>
    <dgm:pt modelId="{1BD542C0-FCA5-E14F-9965-B1804D9453C8}">
      <dgm:prSet phldrT="[Text]"/>
      <dgm:spPr/>
      <dgm:t>
        <a:bodyPr/>
        <a:lstStyle/>
        <a:p>
          <a:r>
            <a:rPr lang="en-US" dirty="0" smtClean="0"/>
            <a:t>Networked Virtual Environment</a:t>
          </a:r>
        </a:p>
      </dgm:t>
    </dgm:pt>
    <dgm:pt modelId="{6FE2849D-6785-E047-9702-A8A885C5CEF0}" type="parTrans" cxnId="{88AFCCBB-1741-054C-97A5-5EA3792D7B8C}">
      <dgm:prSet/>
      <dgm:spPr/>
      <dgm:t>
        <a:bodyPr/>
        <a:lstStyle/>
        <a:p>
          <a:endParaRPr lang="en-US"/>
        </a:p>
      </dgm:t>
    </dgm:pt>
    <dgm:pt modelId="{89973D1A-55EC-1F4A-BA20-2E8923DCC950}" type="sibTrans" cxnId="{88AFCCBB-1741-054C-97A5-5EA3792D7B8C}">
      <dgm:prSet/>
      <dgm:spPr/>
      <dgm:t>
        <a:bodyPr/>
        <a:lstStyle/>
        <a:p>
          <a:endParaRPr lang="en-US"/>
        </a:p>
      </dgm:t>
    </dgm:pt>
    <dgm:pt modelId="{53128F87-5F49-4148-BF4C-25274773FE53}">
      <dgm:prSet/>
      <dgm:spPr/>
      <dgm:t>
        <a:bodyPr/>
        <a:lstStyle/>
        <a:p>
          <a:r>
            <a:rPr lang="en-US" dirty="0" smtClean="0"/>
            <a:t>Virtual, Single Host</a:t>
          </a:r>
          <a:endParaRPr lang="en-US" dirty="0"/>
        </a:p>
      </dgm:t>
    </dgm:pt>
    <dgm:pt modelId="{51DE72F4-025A-EE45-A677-A2E648FBFD5B}" type="parTrans" cxnId="{8F667BD1-63CC-1C49-A63D-8F817DF61E22}">
      <dgm:prSet/>
      <dgm:spPr/>
      <dgm:t>
        <a:bodyPr/>
        <a:lstStyle/>
        <a:p>
          <a:endParaRPr lang="en-US"/>
        </a:p>
      </dgm:t>
    </dgm:pt>
    <dgm:pt modelId="{B38035FC-A336-5C4D-8767-951594115571}" type="sibTrans" cxnId="{8F667BD1-63CC-1C49-A63D-8F817DF61E22}">
      <dgm:prSet/>
      <dgm:spPr/>
      <dgm:t>
        <a:bodyPr/>
        <a:lstStyle/>
        <a:p>
          <a:endParaRPr lang="en-US"/>
        </a:p>
      </dgm:t>
    </dgm:pt>
    <dgm:pt modelId="{F7B12606-B66D-854F-BB35-7CF631F2E0E1}">
      <dgm:prSet/>
      <dgm:spPr/>
      <dgm:t>
        <a:bodyPr/>
        <a:lstStyle/>
        <a:p>
          <a:r>
            <a:rPr lang="en-US" dirty="0" smtClean="0"/>
            <a:t>Analytical, No Display Multiple Hosts</a:t>
          </a:r>
          <a:endParaRPr lang="en-US" dirty="0"/>
        </a:p>
      </dgm:t>
    </dgm:pt>
    <dgm:pt modelId="{E1BD4979-7D14-A448-B5D2-72FD032ABC72}" type="parTrans" cxnId="{880695B6-6695-8E4C-B446-B6D990A7DDEF}">
      <dgm:prSet/>
      <dgm:spPr/>
      <dgm:t>
        <a:bodyPr/>
        <a:lstStyle/>
        <a:p>
          <a:endParaRPr lang="en-US"/>
        </a:p>
      </dgm:t>
    </dgm:pt>
    <dgm:pt modelId="{FA1A442F-8B6E-9E47-A66E-765C62077623}" type="sibTrans" cxnId="{880695B6-6695-8E4C-B446-B6D990A7DDEF}">
      <dgm:prSet/>
      <dgm:spPr/>
      <dgm:t>
        <a:bodyPr/>
        <a:lstStyle/>
        <a:p>
          <a:endParaRPr lang="en-US"/>
        </a:p>
      </dgm:t>
    </dgm:pt>
    <dgm:pt modelId="{427AC402-0C2C-994F-9DA4-FA74A04A4F93}">
      <dgm:prSet/>
      <dgm:spPr/>
      <dgm:t>
        <a:bodyPr/>
        <a:lstStyle/>
        <a:p>
          <a:r>
            <a:rPr lang="en-US" dirty="0" smtClean="0"/>
            <a:t>Analytical, </a:t>
          </a:r>
          <a:r>
            <a:rPr lang="en-US" smtClean="0"/>
            <a:t>No Display, </a:t>
          </a:r>
          <a:r>
            <a:rPr lang="en-US" dirty="0" smtClean="0"/>
            <a:t>Single Host</a:t>
          </a:r>
          <a:endParaRPr lang="en-US" dirty="0"/>
        </a:p>
      </dgm:t>
    </dgm:pt>
    <dgm:pt modelId="{6BDF0F24-11A3-7D4F-9C72-6F5819C2D3BA}" type="parTrans" cxnId="{D28C6C8C-59D6-D84E-AC14-6FCF1E85E077}">
      <dgm:prSet/>
      <dgm:spPr/>
      <dgm:t>
        <a:bodyPr/>
        <a:lstStyle/>
        <a:p>
          <a:endParaRPr lang="en-US"/>
        </a:p>
      </dgm:t>
    </dgm:pt>
    <dgm:pt modelId="{16F73469-5BC5-AE49-ABF2-13EA2F2F2DC4}" type="sibTrans" cxnId="{D28C6C8C-59D6-D84E-AC14-6FCF1E85E077}">
      <dgm:prSet/>
      <dgm:spPr/>
      <dgm:t>
        <a:bodyPr/>
        <a:lstStyle/>
        <a:p>
          <a:endParaRPr lang="en-US"/>
        </a:p>
      </dgm:t>
    </dgm:pt>
    <dgm:pt modelId="{3278DB8E-BAF2-AF4C-994F-6F6D1C674F5B}">
      <dgm:prSet/>
      <dgm:spPr/>
      <dgm:t>
        <a:bodyPr/>
        <a:lstStyle/>
        <a:p>
          <a:r>
            <a:rPr lang="en-US" dirty="0" smtClean="0"/>
            <a:t>Command and Control Graphics</a:t>
          </a:r>
          <a:endParaRPr lang="en-US" dirty="0"/>
        </a:p>
      </dgm:t>
    </dgm:pt>
    <dgm:pt modelId="{BC6DABDC-D0F7-0D40-95E7-F7C66F03D877}" type="parTrans" cxnId="{49B8960E-6D5E-4046-96D8-ECA481FF9FC0}">
      <dgm:prSet/>
      <dgm:spPr/>
      <dgm:t>
        <a:bodyPr/>
        <a:lstStyle/>
        <a:p>
          <a:endParaRPr lang="en-US"/>
        </a:p>
      </dgm:t>
    </dgm:pt>
    <dgm:pt modelId="{91B6F3F5-8E35-3E4F-BAA1-77ACA5EBE512}" type="sibTrans" cxnId="{49B8960E-6D5E-4046-96D8-ECA481FF9FC0}">
      <dgm:prSet/>
      <dgm:spPr/>
      <dgm:t>
        <a:bodyPr/>
        <a:lstStyle/>
        <a:p>
          <a:endParaRPr lang="en-US"/>
        </a:p>
      </dgm:t>
    </dgm:pt>
    <dgm:pt modelId="{B05652D7-5CB2-3443-B328-3B353BDEA1CB}" type="pres">
      <dgm:prSet presAssocID="{9E515406-0D18-F745-808B-E3BC96F97ACD}" presName="linear" presStyleCnt="0">
        <dgm:presLayoutVars>
          <dgm:dir/>
          <dgm:animLvl val="lvl"/>
          <dgm:resizeHandles val="exact"/>
        </dgm:presLayoutVars>
      </dgm:prSet>
      <dgm:spPr/>
    </dgm:pt>
    <dgm:pt modelId="{743F3439-C793-3F41-A0A4-8E166F028AE2}" type="pres">
      <dgm:prSet presAssocID="{02859E56-E696-0949-8FFA-86232479A9D4}" presName="parentLin" presStyleCnt="0"/>
      <dgm:spPr/>
    </dgm:pt>
    <dgm:pt modelId="{2DB945DB-4C52-864D-82F9-7BA632C4F598}" type="pres">
      <dgm:prSet presAssocID="{02859E56-E696-0949-8FFA-86232479A9D4}" presName="parentLeftMargin" presStyleLbl="node1" presStyleIdx="0" presStyleCnt="7"/>
      <dgm:spPr/>
    </dgm:pt>
    <dgm:pt modelId="{72E131D7-EA22-B44F-B62C-B84752BFEC0A}" type="pres">
      <dgm:prSet presAssocID="{02859E56-E696-0949-8FFA-86232479A9D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637E186-BA35-6541-8949-3752890946DE}" type="pres">
      <dgm:prSet presAssocID="{02859E56-E696-0949-8FFA-86232479A9D4}" presName="negativeSpace" presStyleCnt="0"/>
      <dgm:spPr/>
    </dgm:pt>
    <dgm:pt modelId="{64456A38-8334-644E-B709-A9217EB9D053}" type="pres">
      <dgm:prSet presAssocID="{02859E56-E696-0949-8FFA-86232479A9D4}" presName="childText" presStyleLbl="conFgAcc1" presStyleIdx="0" presStyleCnt="7">
        <dgm:presLayoutVars>
          <dgm:bulletEnabled val="1"/>
        </dgm:presLayoutVars>
      </dgm:prSet>
      <dgm:spPr/>
    </dgm:pt>
    <dgm:pt modelId="{D4733C8B-D2C2-104B-AB83-5CF0704EEA37}" type="pres">
      <dgm:prSet presAssocID="{C4E9108A-FAF1-4A47-955A-A84CABF0AC23}" presName="spaceBetweenRectangles" presStyleCnt="0"/>
      <dgm:spPr/>
    </dgm:pt>
    <dgm:pt modelId="{957817E8-8C6B-8848-9E97-28625BFA3B5D}" type="pres">
      <dgm:prSet presAssocID="{00F56EA3-C681-284A-AE38-1D1B37015F5E}" presName="parentLin" presStyleCnt="0"/>
      <dgm:spPr/>
    </dgm:pt>
    <dgm:pt modelId="{8FCA9185-C9AE-B448-B919-33820EA914FF}" type="pres">
      <dgm:prSet presAssocID="{00F56EA3-C681-284A-AE38-1D1B37015F5E}" presName="parentLeftMargin" presStyleLbl="node1" presStyleIdx="0" presStyleCnt="7"/>
      <dgm:spPr/>
    </dgm:pt>
    <dgm:pt modelId="{7E9214B3-E617-7F41-AB91-0A209D37AC88}" type="pres">
      <dgm:prSet presAssocID="{00F56EA3-C681-284A-AE38-1D1B37015F5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678A5-F2E3-E544-BA66-8BB6B7AC9DDA}" type="pres">
      <dgm:prSet presAssocID="{00F56EA3-C681-284A-AE38-1D1B37015F5E}" presName="negativeSpace" presStyleCnt="0"/>
      <dgm:spPr/>
    </dgm:pt>
    <dgm:pt modelId="{D44033F0-E6A6-0D4E-BFD1-132296948A50}" type="pres">
      <dgm:prSet presAssocID="{00F56EA3-C681-284A-AE38-1D1B37015F5E}" presName="childText" presStyleLbl="conFgAcc1" presStyleIdx="1" presStyleCnt="7">
        <dgm:presLayoutVars>
          <dgm:bulletEnabled val="1"/>
        </dgm:presLayoutVars>
      </dgm:prSet>
      <dgm:spPr/>
    </dgm:pt>
    <dgm:pt modelId="{673E609C-F202-6F4F-867A-E6DF4098899D}" type="pres">
      <dgm:prSet presAssocID="{85E028DC-8562-4241-A04C-12FB396C5E75}" presName="spaceBetweenRectangles" presStyleCnt="0"/>
      <dgm:spPr/>
    </dgm:pt>
    <dgm:pt modelId="{00D1BE99-C9C4-1749-B621-225F630BE677}" type="pres">
      <dgm:prSet presAssocID="{1BD542C0-FCA5-E14F-9965-B1804D9453C8}" presName="parentLin" presStyleCnt="0"/>
      <dgm:spPr/>
    </dgm:pt>
    <dgm:pt modelId="{440C3ED4-517E-5D44-90C0-B802A86C190B}" type="pres">
      <dgm:prSet presAssocID="{1BD542C0-FCA5-E14F-9965-B1804D9453C8}" presName="parentLeftMargin" presStyleLbl="node1" presStyleIdx="1" presStyleCnt="7"/>
      <dgm:spPr/>
    </dgm:pt>
    <dgm:pt modelId="{B46359C1-0A49-DC45-A739-4605A05008C0}" type="pres">
      <dgm:prSet presAssocID="{1BD542C0-FCA5-E14F-9965-B1804D9453C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27ECE-41DB-E94D-A96F-DC5A682C094A}" type="pres">
      <dgm:prSet presAssocID="{1BD542C0-FCA5-E14F-9965-B1804D9453C8}" presName="negativeSpace" presStyleCnt="0"/>
      <dgm:spPr/>
    </dgm:pt>
    <dgm:pt modelId="{A71626B3-41D4-7040-8650-EF05C8F10E46}" type="pres">
      <dgm:prSet presAssocID="{1BD542C0-FCA5-E14F-9965-B1804D9453C8}" presName="childText" presStyleLbl="conFgAcc1" presStyleIdx="2" presStyleCnt="7">
        <dgm:presLayoutVars>
          <dgm:bulletEnabled val="1"/>
        </dgm:presLayoutVars>
      </dgm:prSet>
      <dgm:spPr/>
    </dgm:pt>
    <dgm:pt modelId="{5E17AB5D-F5D3-9E4A-A441-060687D94164}" type="pres">
      <dgm:prSet presAssocID="{89973D1A-55EC-1F4A-BA20-2E8923DCC950}" presName="spaceBetweenRectangles" presStyleCnt="0"/>
      <dgm:spPr/>
    </dgm:pt>
    <dgm:pt modelId="{DABFFD9E-D2E3-EF4A-915E-9D1EB9F8BF79}" type="pres">
      <dgm:prSet presAssocID="{53128F87-5F49-4148-BF4C-25274773FE53}" presName="parentLin" presStyleCnt="0"/>
      <dgm:spPr/>
    </dgm:pt>
    <dgm:pt modelId="{0BAFFC02-FF44-0841-9F47-AD9C812AD81E}" type="pres">
      <dgm:prSet presAssocID="{53128F87-5F49-4148-BF4C-25274773FE53}" presName="parentLeftMargin" presStyleLbl="node1" presStyleIdx="2" presStyleCnt="7"/>
      <dgm:spPr/>
    </dgm:pt>
    <dgm:pt modelId="{FF23733E-4FC7-C04B-8AE9-BEC430CE623D}" type="pres">
      <dgm:prSet presAssocID="{53128F87-5F49-4148-BF4C-25274773FE5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F0A4C-01B7-A141-94DC-E6B44B08D804}" type="pres">
      <dgm:prSet presAssocID="{53128F87-5F49-4148-BF4C-25274773FE53}" presName="negativeSpace" presStyleCnt="0"/>
      <dgm:spPr/>
    </dgm:pt>
    <dgm:pt modelId="{D38D8953-370B-9A4E-A3F4-5544A3F53099}" type="pres">
      <dgm:prSet presAssocID="{53128F87-5F49-4148-BF4C-25274773FE53}" presName="childText" presStyleLbl="conFgAcc1" presStyleIdx="3" presStyleCnt="7">
        <dgm:presLayoutVars>
          <dgm:bulletEnabled val="1"/>
        </dgm:presLayoutVars>
      </dgm:prSet>
      <dgm:spPr/>
    </dgm:pt>
    <dgm:pt modelId="{E1922912-7461-3648-98A8-5F3C5B37D504}" type="pres">
      <dgm:prSet presAssocID="{B38035FC-A336-5C4D-8767-951594115571}" presName="spaceBetweenRectangles" presStyleCnt="0"/>
      <dgm:spPr/>
    </dgm:pt>
    <dgm:pt modelId="{ACF66213-CCE3-2B42-B160-C313A8671B90}" type="pres">
      <dgm:prSet presAssocID="{3278DB8E-BAF2-AF4C-994F-6F6D1C674F5B}" presName="parentLin" presStyleCnt="0"/>
      <dgm:spPr/>
    </dgm:pt>
    <dgm:pt modelId="{52715F6D-67AD-8046-83ED-BFCCCC45ACEB}" type="pres">
      <dgm:prSet presAssocID="{3278DB8E-BAF2-AF4C-994F-6F6D1C674F5B}" presName="parentLeftMargin" presStyleLbl="node1" presStyleIdx="3" presStyleCnt="7"/>
      <dgm:spPr/>
    </dgm:pt>
    <dgm:pt modelId="{9A68916B-D6E9-274B-907F-40A449CAAD2C}" type="pres">
      <dgm:prSet presAssocID="{3278DB8E-BAF2-AF4C-994F-6F6D1C674F5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EA9D584-1B98-8840-8C63-4DC7373FD6B7}" type="pres">
      <dgm:prSet presAssocID="{3278DB8E-BAF2-AF4C-994F-6F6D1C674F5B}" presName="negativeSpace" presStyleCnt="0"/>
      <dgm:spPr/>
    </dgm:pt>
    <dgm:pt modelId="{56603171-A5D6-0B48-B0DB-8BED0AB417C6}" type="pres">
      <dgm:prSet presAssocID="{3278DB8E-BAF2-AF4C-994F-6F6D1C674F5B}" presName="childText" presStyleLbl="conFgAcc1" presStyleIdx="4" presStyleCnt="7">
        <dgm:presLayoutVars>
          <dgm:bulletEnabled val="1"/>
        </dgm:presLayoutVars>
      </dgm:prSet>
      <dgm:spPr/>
    </dgm:pt>
    <dgm:pt modelId="{282C0F66-E4D7-0A40-AF2E-96ACEC59B681}" type="pres">
      <dgm:prSet presAssocID="{91B6F3F5-8E35-3E4F-BAA1-77ACA5EBE512}" presName="spaceBetweenRectangles" presStyleCnt="0"/>
      <dgm:spPr/>
    </dgm:pt>
    <dgm:pt modelId="{DED36EDA-5CCB-084A-A67E-5BA23C2D5649}" type="pres">
      <dgm:prSet presAssocID="{F7B12606-B66D-854F-BB35-7CF631F2E0E1}" presName="parentLin" presStyleCnt="0"/>
      <dgm:spPr/>
    </dgm:pt>
    <dgm:pt modelId="{D2530D41-9B96-A947-8BE8-E65078CD479C}" type="pres">
      <dgm:prSet presAssocID="{F7B12606-B66D-854F-BB35-7CF631F2E0E1}" presName="parentLeftMargin" presStyleLbl="node1" presStyleIdx="4" presStyleCnt="7"/>
      <dgm:spPr/>
    </dgm:pt>
    <dgm:pt modelId="{5BDABF32-6541-3848-A601-0461626F73B5}" type="pres">
      <dgm:prSet presAssocID="{F7B12606-B66D-854F-BB35-7CF631F2E0E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5E47F-D8D7-1B4E-BA17-A77CA7E213D7}" type="pres">
      <dgm:prSet presAssocID="{F7B12606-B66D-854F-BB35-7CF631F2E0E1}" presName="negativeSpace" presStyleCnt="0"/>
      <dgm:spPr/>
    </dgm:pt>
    <dgm:pt modelId="{90FE521B-07D6-C147-951E-0EC064555B1A}" type="pres">
      <dgm:prSet presAssocID="{F7B12606-B66D-854F-BB35-7CF631F2E0E1}" presName="childText" presStyleLbl="conFgAcc1" presStyleIdx="5" presStyleCnt="7">
        <dgm:presLayoutVars>
          <dgm:bulletEnabled val="1"/>
        </dgm:presLayoutVars>
      </dgm:prSet>
      <dgm:spPr/>
    </dgm:pt>
    <dgm:pt modelId="{0A5EE789-8AAD-AC49-A483-DD1F760F5AA2}" type="pres">
      <dgm:prSet presAssocID="{FA1A442F-8B6E-9E47-A66E-765C62077623}" presName="spaceBetweenRectangles" presStyleCnt="0"/>
      <dgm:spPr/>
    </dgm:pt>
    <dgm:pt modelId="{48BF6CAA-EABE-0A4E-8A0E-8999972BF2B8}" type="pres">
      <dgm:prSet presAssocID="{427AC402-0C2C-994F-9DA4-FA74A04A4F93}" presName="parentLin" presStyleCnt="0"/>
      <dgm:spPr/>
    </dgm:pt>
    <dgm:pt modelId="{590D4797-BB0A-8C49-BA51-7452B2BF07CC}" type="pres">
      <dgm:prSet presAssocID="{427AC402-0C2C-994F-9DA4-FA74A04A4F93}" presName="parentLeftMargin" presStyleLbl="node1" presStyleIdx="5" presStyleCnt="7"/>
      <dgm:spPr/>
    </dgm:pt>
    <dgm:pt modelId="{FAFA0025-C38E-5747-ACF9-9FA871FB454D}" type="pres">
      <dgm:prSet presAssocID="{427AC402-0C2C-994F-9DA4-FA74A04A4F9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335B2-456E-494E-A77E-31BA8A7B3D0D}" type="pres">
      <dgm:prSet presAssocID="{427AC402-0C2C-994F-9DA4-FA74A04A4F93}" presName="negativeSpace" presStyleCnt="0"/>
      <dgm:spPr/>
    </dgm:pt>
    <dgm:pt modelId="{4CEBEC79-6764-AB4D-9420-FFB7E26367CD}" type="pres">
      <dgm:prSet presAssocID="{427AC402-0C2C-994F-9DA4-FA74A04A4F9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80695B6-6695-8E4C-B446-B6D990A7DDEF}" srcId="{9E515406-0D18-F745-808B-E3BC96F97ACD}" destId="{F7B12606-B66D-854F-BB35-7CF631F2E0E1}" srcOrd="5" destOrd="0" parTransId="{E1BD4979-7D14-A448-B5D2-72FD032ABC72}" sibTransId="{FA1A442F-8B6E-9E47-A66E-765C62077623}"/>
    <dgm:cxn modelId="{D28C6C8C-59D6-D84E-AC14-6FCF1E85E077}" srcId="{9E515406-0D18-F745-808B-E3BC96F97ACD}" destId="{427AC402-0C2C-994F-9DA4-FA74A04A4F93}" srcOrd="6" destOrd="0" parTransId="{6BDF0F24-11A3-7D4F-9C72-6F5819C2D3BA}" sibTransId="{16F73469-5BC5-AE49-ABF2-13EA2F2F2DC4}"/>
    <dgm:cxn modelId="{4DA2E488-3D53-D645-ABEF-4491174A6667}" type="presOf" srcId="{00F56EA3-C681-284A-AE38-1D1B37015F5E}" destId="{8FCA9185-C9AE-B448-B919-33820EA914FF}" srcOrd="0" destOrd="0" presId="urn:microsoft.com/office/officeart/2005/8/layout/list1"/>
    <dgm:cxn modelId="{ECB7E2A7-6A32-9B4F-9042-92FD49FA24C6}" type="presOf" srcId="{53128F87-5F49-4148-BF4C-25274773FE53}" destId="{FF23733E-4FC7-C04B-8AE9-BEC430CE623D}" srcOrd="1" destOrd="0" presId="urn:microsoft.com/office/officeart/2005/8/layout/list1"/>
    <dgm:cxn modelId="{B91DD460-2FAE-A847-B023-F1F4D04BF414}" type="presOf" srcId="{9E515406-0D18-F745-808B-E3BC96F97ACD}" destId="{B05652D7-5CB2-3443-B328-3B353BDEA1CB}" srcOrd="0" destOrd="0" presId="urn:microsoft.com/office/officeart/2005/8/layout/list1"/>
    <dgm:cxn modelId="{D648E31A-5FCF-664B-AAFA-C059CC561DFE}" type="presOf" srcId="{F7B12606-B66D-854F-BB35-7CF631F2E0E1}" destId="{D2530D41-9B96-A947-8BE8-E65078CD479C}" srcOrd="0" destOrd="0" presId="urn:microsoft.com/office/officeart/2005/8/layout/list1"/>
    <dgm:cxn modelId="{64887D07-3FBA-6F48-83CF-01ED857F76C9}" type="presOf" srcId="{00F56EA3-C681-284A-AE38-1D1B37015F5E}" destId="{7E9214B3-E617-7F41-AB91-0A209D37AC88}" srcOrd="1" destOrd="0" presId="urn:microsoft.com/office/officeart/2005/8/layout/list1"/>
    <dgm:cxn modelId="{0D38F90B-4997-6C4F-8BCF-4D549259ED4B}" type="presOf" srcId="{1BD542C0-FCA5-E14F-9965-B1804D9453C8}" destId="{440C3ED4-517E-5D44-90C0-B802A86C190B}" srcOrd="0" destOrd="0" presId="urn:microsoft.com/office/officeart/2005/8/layout/list1"/>
    <dgm:cxn modelId="{BEDABD7E-8297-FA42-97C5-09D11253E57B}" type="presOf" srcId="{427AC402-0C2C-994F-9DA4-FA74A04A4F93}" destId="{FAFA0025-C38E-5747-ACF9-9FA871FB454D}" srcOrd="1" destOrd="0" presId="urn:microsoft.com/office/officeart/2005/8/layout/list1"/>
    <dgm:cxn modelId="{7CA3C20A-EA75-B949-98CF-343350D22FF4}" type="presOf" srcId="{02859E56-E696-0949-8FFA-86232479A9D4}" destId="{2DB945DB-4C52-864D-82F9-7BA632C4F598}" srcOrd="0" destOrd="0" presId="urn:microsoft.com/office/officeart/2005/8/layout/list1"/>
    <dgm:cxn modelId="{49B8960E-6D5E-4046-96D8-ECA481FF9FC0}" srcId="{9E515406-0D18-F745-808B-E3BC96F97ACD}" destId="{3278DB8E-BAF2-AF4C-994F-6F6D1C674F5B}" srcOrd="4" destOrd="0" parTransId="{BC6DABDC-D0F7-0D40-95E7-F7C66F03D877}" sibTransId="{91B6F3F5-8E35-3E4F-BAA1-77ACA5EBE512}"/>
    <dgm:cxn modelId="{03785615-6A6C-5742-B524-15974560ED5F}" type="presOf" srcId="{02859E56-E696-0949-8FFA-86232479A9D4}" destId="{72E131D7-EA22-B44F-B62C-B84752BFEC0A}" srcOrd="1" destOrd="0" presId="urn:microsoft.com/office/officeart/2005/8/layout/list1"/>
    <dgm:cxn modelId="{998628C0-69FA-C84C-AB38-F67864D9CDE1}" type="presOf" srcId="{1BD542C0-FCA5-E14F-9965-B1804D9453C8}" destId="{B46359C1-0A49-DC45-A739-4605A05008C0}" srcOrd="1" destOrd="0" presId="urn:microsoft.com/office/officeart/2005/8/layout/list1"/>
    <dgm:cxn modelId="{8F0B7170-3F8D-664A-BEA6-C3F58019F0A9}" type="presOf" srcId="{3278DB8E-BAF2-AF4C-994F-6F6D1C674F5B}" destId="{52715F6D-67AD-8046-83ED-BFCCCC45ACEB}" srcOrd="0" destOrd="0" presId="urn:microsoft.com/office/officeart/2005/8/layout/list1"/>
    <dgm:cxn modelId="{8F667BD1-63CC-1C49-A63D-8F817DF61E22}" srcId="{9E515406-0D18-F745-808B-E3BC96F97ACD}" destId="{53128F87-5F49-4148-BF4C-25274773FE53}" srcOrd="3" destOrd="0" parTransId="{51DE72F4-025A-EE45-A677-A2E648FBFD5B}" sibTransId="{B38035FC-A336-5C4D-8767-951594115571}"/>
    <dgm:cxn modelId="{1DCCE5B7-973B-CD45-A930-F2D98414070A}" type="presOf" srcId="{427AC402-0C2C-994F-9DA4-FA74A04A4F93}" destId="{590D4797-BB0A-8C49-BA51-7452B2BF07CC}" srcOrd="0" destOrd="0" presId="urn:microsoft.com/office/officeart/2005/8/layout/list1"/>
    <dgm:cxn modelId="{D242C137-669F-314C-AED8-8DCDF14D4643}" type="presOf" srcId="{3278DB8E-BAF2-AF4C-994F-6F6D1C674F5B}" destId="{9A68916B-D6E9-274B-907F-40A449CAAD2C}" srcOrd="1" destOrd="0" presId="urn:microsoft.com/office/officeart/2005/8/layout/list1"/>
    <dgm:cxn modelId="{413DB1C9-612F-2A43-9F03-55D6C0E603E9}" srcId="{9E515406-0D18-F745-808B-E3BC96F97ACD}" destId="{02859E56-E696-0949-8FFA-86232479A9D4}" srcOrd="0" destOrd="0" parTransId="{D42DF3D0-8565-6040-8F20-F29F5735A94A}" sibTransId="{C4E9108A-FAF1-4A47-955A-A84CABF0AC23}"/>
    <dgm:cxn modelId="{AB1EA8D1-738F-7A42-8A80-455872D6A8C8}" type="presOf" srcId="{53128F87-5F49-4148-BF4C-25274773FE53}" destId="{0BAFFC02-FF44-0841-9F47-AD9C812AD81E}" srcOrd="0" destOrd="0" presId="urn:microsoft.com/office/officeart/2005/8/layout/list1"/>
    <dgm:cxn modelId="{88AFCCBB-1741-054C-97A5-5EA3792D7B8C}" srcId="{9E515406-0D18-F745-808B-E3BC96F97ACD}" destId="{1BD542C0-FCA5-E14F-9965-B1804D9453C8}" srcOrd="2" destOrd="0" parTransId="{6FE2849D-6785-E047-9702-A8A885C5CEF0}" sibTransId="{89973D1A-55EC-1F4A-BA20-2E8923DCC950}"/>
    <dgm:cxn modelId="{00AC5923-8110-BE48-97D7-1B82739BE7CB}" srcId="{9E515406-0D18-F745-808B-E3BC96F97ACD}" destId="{00F56EA3-C681-284A-AE38-1D1B37015F5E}" srcOrd="1" destOrd="0" parTransId="{0129412D-D8CF-A64F-A1D0-25C5690CBC86}" sibTransId="{85E028DC-8562-4241-A04C-12FB396C5E75}"/>
    <dgm:cxn modelId="{D95C9C57-4187-024D-8820-263C96212D8C}" type="presOf" srcId="{F7B12606-B66D-854F-BB35-7CF631F2E0E1}" destId="{5BDABF32-6541-3848-A601-0461626F73B5}" srcOrd="1" destOrd="0" presId="urn:microsoft.com/office/officeart/2005/8/layout/list1"/>
    <dgm:cxn modelId="{99D057FE-70DC-0543-B78A-30D2161F95AA}" type="presParOf" srcId="{B05652D7-5CB2-3443-B328-3B353BDEA1CB}" destId="{743F3439-C793-3F41-A0A4-8E166F028AE2}" srcOrd="0" destOrd="0" presId="urn:microsoft.com/office/officeart/2005/8/layout/list1"/>
    <dgm:cxn modelId="{87F31EEA-FC1B-1545-8A81-D850469C9512}" type="presParOf" srcId="{743F3439-C793-3F41-A0A4-8E166F028AE2}" destId="{2DB945DB-4C52-864D-82F9-7BA632C4F598}" srcOrd="0" destOrd="0" presId="urn:microsoft.com/office/officeart/2005/8/layout/list1"/>
    <dgm:cxn modelId="{619A944C-C93D-C443-9729-AD78FFD060EE}" type="presParOf" srcId="{743F3439-C793-3F41-A0A4-8E166F028AE2}" destId="{72E131D7-EA22-B44F-B62C-B84752BFEC0A}" srcOrd="1" destOrd="0" presId="urn:microsoft.com/office/officeart/2005/8/layout/list1"/>
    <dgm:cxn modelId="{7D773EB0-85E7-D84B-999C-280D9E90C875}" type="presParOf" srcId="{B05652D7-5CB2-3443-B328-3B353BDEA1CB}" destId="{B637E186-BA35-6541-8949-3752890946DE}" srcOrd="1" destOrd="0" presId="urn:microsoft.com/office/officeart/2005/8/layout/list1"/>
    <dgm:cxn modelId="{53D8EDB7-8B65-FA44-9352-68E04347B5CE}" type="presParOf" srcId="{B05652D7-5CB2-3443-B328-3B353BDEA1CB}" destId="{64456A38-8334-644E-B709-A9217EB9D053}" srcOrd="2" destOrd="0" presId="urn:microsoft.com/office/officeart/2005/8/layout/list1"/>
    <dgm:cxn modelId="{A90C14E4-5D2E-EA48-ABD3-D518BAA21DD7}" type="presParOf" srcId="{B05652D7-5CB2-3443-B328-3B353BDEA1CB}" destId="{D4733C8B-D2C2-104B-AB83-5CF0704EEA37}" srcOrd="3" destOrd="0" presId="urn:microsoft.com/office/officeart/2005/8/layout/list1"/>
    <dgm:cxn modelId="{ED9E74CD-0FE4-6440-BD68-9D520E7B7238}" type="presParOf" srcId="{B05652D7-5CB2-3443-B328-3B353BDEA1CB}" destId="{957817E8-8C6B-8848-9E97-28625BFA3B5D}" srcOrd="4" destOrd="0" presId="urn:microsoft.com/office/officeart/2005/8/layout/list1"/>
    <dgm:cxn modelId="{AF3EF834-62F0-D94E-B76B-B72E97F6F23D}" type="presParOf" srcId="{957817E8-8C6B-8848-9E97-28625BFA3B5D}" destId="{8FCA9185-C9AE-B448-B919-33820EA914FF}" srcOrd="0" destOrd="0" presId="urn:microsoft.com/office/officeart/2005/8/layout/list1"/>
    <dgm:cxn modelId="{8FDCA884-DA01-274B-938B-DF2375A8C3DC}" type="presParOf" srcId="{957817E8-8C6B-8848-9E97-28625BFA3B5D}" destId="{7E9214B3-E617-7F41-AB91-0A209D37AC88}" srcOrd="1" destOrd="0" presId="urn:microsoft.com/office/officeart/2005/8/layout/list1"/>
    <dgm:cxn modelId="{5FCBA99D-ADC5-854F-BA6D-AFC87A51191A}" type="presParOf" srcId="{B05652D7-5CB2-3443-B328-3B353BDEA1CB}" destId="{12E678A5-F2E3-E544-BA66-8BB6B7AC9DDA}" srcOrd="5" destOrd="0" presId="urn:microsoft.com/office/officeart/2005/8/layout/list1"/>
    <dgm:cxn modelId="{1B5D7C41-7515-2742-911C-B7DD92D9DAA8}" type="presParOf" srcId="{B05652D7-5CB2-3443-B328-3B353BDEA1CB}" destId="{D44033F0-E6A6-0D4E-BFD1-132296948A50}" srcOrd="6" destOrd="0" presId="urn:microsoft.com/office/officeart/2005/8/layout/list1"/>
    <dgm:cxn modelId="{DBADE388-D507-B74B-9037-0DB274C6164F}" type="presParOf" srcId="{B05652D7-5CB2-3443-B328-3B353BDEA1CB}" destId="{673E609C-F202-6F4F-867A-E6DF4098899D}" srcOrd="7" destOrd="0" presId="urn:microsoft.com/office/officeart/2005/8/layout/list1"/>
    <dgm:cxn modelId="{C0C53831-9C43-F749-9A10-69A51A865C82}" type="presParOf" srcId="{B05652D7-5CB2-3443-B328-3B353BDEA1CB}" destId="{00D1BE99-C9C4-1749-B621-225F630BE677}" srcOrd="8" destOrd="0" presId="urn:microsoft.com/office/officeart/2005/8/layout/list1"/>
    <dgm:cxn modelId="{70B1291E-4F9E-BA49-96B1-A0ACD822D18D}" type="presParOf" srcId="{00D1BE99-C9C4-1749-B621-225F630BE677}" destId="{440C3ED4-517E-5D44-90C0-B802A86C190B}" srcOrd="0" destOrd="0" presId="urn:microsoft.com/office/officeart/2005/8/layout/list1"/>
    <dgm:cxn modelId="{FDEF74D5-3F52-9544-813A-80C65BFF0C93}" type="presParOf" srcId="{00D1BE99-C9C4-1749-B621-225F630BE677}" destId="{B46359C1-0A49-DC45-A739-4605A05008C0}" srcOrd="1" destOrd="0" presId="urn:microsoft.com/office/officeart/2005/8/layout/list1"/>
    <dgm:cxn modelId="{2A302DDD-44B5-3C4C-84E0-F90CF91A4F98}" type="presParOf" srcId="{B05652D7-5CB2-3443-B328-3B353BDEA1CB}" destId="{40527ECE-41DB-E94D-A96F-DC5A682C094A}" srcOrd="9" destOrd="0" presId="urn:microsoft.com/office/officeart/2005/8/layout/list1"/>
    <dgm:cxn modelId="{285FC033-1F6B-6341-A4AF-7E768C95F147}" type="presParOf" srcId="{B05652D7-5CB2-3443-B328-3B353BDEA1CB}" destId="{A71626B3-41D4-7040-8650-EF05C8F10E46}" srcOrd="10" destOrd="0" presId="urn:microsoft.com/office/officeart/2005/8/layout/list1"/>
    <dgm:cxn modelId="{827A4B52-3467-9F45-B307-AD88E559B758}" type="presParOf" srcId="{B05652D7-5CB2-3443-B328-3B353BDEA1CB}" destId="{5E17AB5D-F5D3-9E4A-A441-060687D94164}" srcOrd="11" destOrd="0" presId="urn:microsoft.com/office/officeart/2005/8/layout/list1"/>
    <dgm:cxn modelId="{FC0B697E-3DCB-FF42-9077-7792F48FBA6A}" type="presParOf" srcId="{B05652D7-5CB2-3443-B328-3B353BDEA1CB}" destId="{DABFFD9E-D2E3-EF4A-915E-9D1EB9F8BF79}" srcOrd="12" destOrd="0" presId="urn:microsoft.com/office/officeart/2005/8/layout/list1"/>
    <dgm:cxn modelId="{98F6B75C-C4D9-C442-A590-2D3021C02AEF}" type="presParOf" srcId="{DABFFD9E-D2E3-EF4A-915E-9D1EB9F8BF79}" destId="{0BAFFC02-FF44-0841-9F47-AD9C812AD81E}" srcOrd="0" destOrd="0" presId="urn:microsoft.com/office/officeart/2005/8/layout/list1"/>
    <dgm:cxn modelId="{79CE5949-549A-5A40-A0EF-2BB2680AD2F3}" type="presParOf" srcId="{DABFFD9E-D2E3-EF4A-915E-9D1EB9F8BF79}" destId="{FF23733E-4FC7-C04B-8AE9-BEC430CE623D}" srcOrd="1" destOrd="0" presId="urn:microsoft.com/office/officeart/2005/8/layout/list1"/>
    <dgm:cxn modelId="{A1A11F93-EA73-6544-8970-D0EFF9017207}" type="presParOf" srcId="{B05652D7-5CB2-3443-B328-3B353BDEA1CB}" destId="{08FF0A4C-01B7-A141-94DC-E6B44B08D804}" srcOrd="13" destOrd="0" presId="urn:microsoft.com/office/officeart/2005/8/layout/list1"/>
    <dgm:cxn modelId="{3ACFE141-886A-9A48-9CE8-3027F9C5AFA9}" type="presParOf" srcId="{B05652D7-5CB2-3443-B328-3B353BDEA1CB}" destId="{D38D8953-370B-9A4E-A3F4-5544A3F53099}" srcOrd="14" destOrd="0" presId="urn:microsoft.com/office/officeart/2005/8/layout/list1"/>
    <dgm:cxn modelId="{718246C3-4C26-0746-8465-5F923D99CAFD}" type="presParOf" srcId="{B05652D7-5CB2-3443-B328-3B353BDEA1CB}" destId="{E1922912-7461-3648-98A8-5F3C5B37D504}" srcOrd="15" destOrd="0" presId="urn:microsoft.com/office/officeart/2005/8/layout/list1"/>
    <dgm:cxn modelId="{B558817F-B4A4-544A-84A9-4A8CF743686B}" type="presParOf" srcId="{B05652D7-5CB2-3443-B328-3B353BDEA1CB}" destId="{ACF66213-CCE3-2B42-B160-C313A8671B90}" srcOrd="16" destOrd="0" presId="urn:microsoft.com/office/officeart/2005/8/layout/list1"/>
    <dgm:cxn modelId="{EFAF291F-3C63-864E-B3C1-FEDEB027474E}" type="presParOf" srcId="{ACF66213-CCE3-2B42-B160-C313A8671B90}" destId="{52715F6D-67AD-8046-83ED-BFCCCC45ACEB}" srcOrd="0" destOrd="0" presId="urn:microsoft.com/office/officeart/2005/8/layout/list1"/>
    <dgm:cxn modelId="{C60D3493-A13E-3C48-A99F-3A0B38038004}" type="presParOf" srcId="{ACF66213-CCE3-2B42-B160-C313A8671B90}" destId="{9A68916B-D6E9-274B-907F-40A449CAAD2C}" srcOrd="1" destOrd="0" presId="urn:microsoft.com/office/officeart/2005/8/layout/list1"/>
    <dgm:cxn modelId="{D75A6237-C452-F244-8899-33A07A85AF9C}" type="presParOf" srcId="{B05652D7-5CB2-3443-B328-3B353BDEA1CB}" destId="{CEA9D584-1B98-8840-8C63-4DC7373FD6B7}" srcOrd="17" destOrd="0" presId="urn:microsoft.com/office/officeart/2005/8/layout/list1"/>
    <dgm:cxn modelId="{D3D49434-7354-374A-AB50-F5E7560E6C6E}" type="presParOf" srcId="{B05652D7-5CB2-3443-B328-3B353BDEA1CB}" destId="{56603171-A5D6-0B48-B0DB-8BED0AB417C6}" srcOrd="18" destOrd="0" presId="urn:microsoft.com/office/officeart/2005/8/layout/list1"/>
    <dgm:cxn modelId="{DE549EBA-7660-FC49-BE02-3D3D00D50C1D}" type="presParOf" srcId="{B05652D7-5CB2-3443-B328-3B353BDEA1CB}" destId="{282C0F66-E4D7-0A40-AF2E-96ACEC59B681}" srcOrd="19" destOrd="0" presId="urn:microsoft.com/office/officeart/2005/8/layout/list1"/>
    <dgm:cxn modelId="{FD35248C-5BF7-204B-858F-99905F23B4FC}" type="presParOf" srcId="{B05652D7-5CB2-3443-B328-3B353BDEA1CB}" destId="{DED36EDA-5CCB-084A-A67E-5BA23C2D5649}" srcOrd="20" destOrd="0" presId="urn:microsoft.com/office/officeart/2005/8/layout/list1"/>
    <dgm:cxn modelId="{3E1AF101-4AC8-B843-AA20-E90879668007}" type="presParOf" srcId="{DED36EDA-5CCB-084A-A67E-5BA23C2D5649}" destId="{D2530D41-9B96-A947-8BE8-E65078CD479C}" srcOrd="0" destOrd="0" presId="urn:microsoft.com/office/officeart/2005/8/layout/list1"/>
    <dgm:cxn modelId="{93A35BA7-1A33-354A-836F-57B8FBEB33DF}" type="presParOf" srcId="{DED36EDA-5CCB-084A-A67E-5BA23C2D5649}" destId="{5BDABF32-6541-3848-A601-0461626F73B5}" srcOrd="1" destOrd="0" presId="urn:microsoft.com/office/officeart/2005/8/layout/list1"/>
    <dgm:cxn modelId="{CCA64117-1AF8-2342-8DCC-D0D25D8C3C74}" type="presParOf" srcId="{B05652D7-5CB2-3443-B328-3B353BDEA1CB}" destId="{8925E47F-D8D7-1B4E-BA17-A77CA7E213D7}" srcOrd="21" destOrd="0" presId="urn:microsoft.com/office/officeart/2005/8/layout/list1"/>
    <dgm:cxn modelId="{602D764D-0771-B545-953A-572F309CFA1D}" type="presParOf" srcId="{B05652D7-5CB2-3443-B328-3B353BDEA1CB}" destId="{90FE521B-07D6-C147-951E-0EC064555B1A}" srcOrd="22" destOrd="0" presId="urn:microsoft.com/office/officeart/2005/8/layout/list1"/>
    <dgm:cxn modelId="{8A11DC7F-8D6C-FC4A-AEAF-64CEC2D38C21}" type="presParOf" srcId="{B05652D7-5CB2-3443-B328-3B353BDEA1CB}" destId="{0A5EE789-8AAD-AC49-A483-DD1F760F5AA2}" srcOrd="23" destOrd="0" presId="urn:microsoft.com/office/officeart/2005/8/layout/list1"/>
    <dgm:cxn modelId="{2927CC5E-DD90-E943-96EB-8F7F6F163BAB}" type="presParOf" srcId="{B05652D7-5CB2-3443-B328-3B353BDEA1CB}" destId="{48BF6CAA-EABE-0A4E-8A0E-8999972BF2B8}" srcOrd="24" destOrd="0" presId="urn:microsoft.com/office/officeart/2005/8/layout/list1"/>
    <dgm:cxn modelId="{D95FCC39-05A5-BE4D-A20A-0FCF82F9B0D1}" type="presParOf" srcId="{48BF6CAA-EABE-0A4E-8A0E-8999972BF2B8}" destId="{590D4797-BB0A-8C49-BA51-7452B2BF07CC}" srcOrd="0" destOrd="0" presId="urn:microsoft.com/office/officeart/2005/8/layout/list1"/>
    <dgm:cxn modelId="{77B0FBB9-1024-DE49-BFFA-9EA693C53668}" type="presParOf" srcId="{48BF6CAA-EABE-0A4E-8A0E-8999972BF2B8}" destId="{FAFA0025-C38E-5747-ACF9-9FA871FB454D}" srcOrd="1" destOrd="0" presId="urn:microsoft.com/office/officeart/2005/8/layout/list1"/>
    <dgm:cxn modelId="{5EAEA259-9B5A-7944-B89B-9072595D6F8D}" type="presParOf" srcId="{B05652D7-5CB2-3443-B328-3B353BDEA1CB}" destId="{B80335B2-456E-494E-A77E-31BA8A7B3D0D}" srcOrd="25" destOrd="0" presId="urn:microsoft.com/office/officeart/2005/8/layout/list1"/>
    <dgm:cxn modelId="{EE332898-8C77-C04A-ACBC-A3DFC3A534A1}" type="presParOf" srcId="{B05652D7-5CB2-3443-B328-3B353BDEA1CB}" destId="{4CEBEC79-6764-AB4D-9420-FFB7E26367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6A38-8334-644E-B709-A9217EB9D053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131D7-EA22-B44F-B62C-B84752BFEC0A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Live Video</a:t>
          </a:r>
          <a:endParaRPr lang="en-US" sz="1300" kern="1200" dirty="0"/>
        </a:p>
      </dsp:txBody>
      <dsp:txXfrm>
        <a:off x="323534" y="21953"/>
        <a:ext cx="4229732" cy="346292"/>
      </dsp:txXfrm>
    </dsp:sp>
    <dsp:sp modelId="{D44033F0-E6A6-0D4E-BFD1-132296948A50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214B3-E617-7F41-AB91-0A209D37AC88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Augmented Reality</a:t>
          </a:r>
          <a:endParaRPr lang="en-US" sz="1300" kern="1200" dirty="0"/>
        </a:p>
      </dsp:txBody>
      <dsp:txXfrm>
        <a:off x="323534" y="611633"/>
        <a:ext cx="4229732" cy="346292"/>
      </dsp:txXfrm>
    </dsp:sp>
    <dsp:sp modelId="{A71626B3-41D4-7040-8650-EF05C8F10E46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359C1-0A49-DC45-A739-4605A05008C0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Networked Virtual Environment</a:t>
          </a:r>
        </a:p>
      </dsp:txBody>
      <dsp:txXfrm>
        <a:off x="323534" y="1201314"/>
        <a:ext cx="4229732" cy="346292"/>
      </dsp:txXfrm>
    </dsp:sp>
    <dsp:sp modelId="{D38D8953-370B-9A4E-A3F4-5544A3F53099}">
      <dsp:nvSpPr>
        <dsp:cNvPr id="0" name=""/>
        <dsp:cNvSpPr/>
      </dsp:nvSpPr>
      <dsp:spPr>
        <a:xfrm>
          <a:off x="0" y="196414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3733E-4FC7-C04B-8AE9-BEC430CE623D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Virtual, Single Host</a:t>
          </a:r>
          <a:endParaRPr lang="en-US" sz="1300" kern="1200" dirty="0"/>
        </a:p>
      </dsp:txBody>
      <dsp:txXfrm>
        <a:off x="323534" y="1790994"/>
        <a:ext cx="4229732" cy="346292"/>
      </dsp:txXfrm>
    </dsp:sp>
    <dsp:sp modelId="{56603171-A5D6-0B48-B0DB-8BED0AB417C6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8916B-D6E9-274B-907F-40A449CAAD2C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Command and Control Graphics</a:t>
          </a:r>
          <a:endParaRPr lang="en-US" sz="1300" kern="1200" dirty="0"/>
        </a:p>
      </dsp:txBody>
      <dsp:txXfrm>
        <a:off x="323534" y="2380674"/>
        <a:ext cx="4229732" cy="346292"/>
      </dsp:txXfrm>
    </dsp:sp>
    <dsp:sp modelId="{90FE521B-07D6-C147-951E-0EC064555B1A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ABF32-6541-3848-A601-0461626F73B5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Analytical, No Display Multiple Hosts</a:t>
          </a:r>
          <a:endParaRPr lang="en-US" sz="1300" kern="1200" dirty="0"/>
        </a:p>
      </dsp:txBody>
      <dsp:txXfrm>
        <a:off x="323534" y="2970354"/>
        <a:ext cx="4229732" cy="346292"/>
      </dsp:txXfrm>
    </dsp:sp>
    <dsp:sp modelId="{4CEBEC79-6764-AB4D-9420-FFB7E26367CD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A0025-C38E-5747-ACF9-9FA871FB454D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Analytical, </a:t>
          </a:r>
          <a:r>
            <a:rPr lang="en-US" sz="1300" kern="1200" smtClean="0"/>
            <a:t>No Display, </a:t>
          </a:r>
          <a:r>
            <a:rPr lang="en-US" sz="1300" kern="1200" dirty="0" smtClean="0"/>
            <a:t>Single Host</a:t>
          </a:r>
          <a:endParaRPr lang="en-US" sz="1300" kern="1200" dirty="0"/>
        </a:p>
      </dsp:txBody>
      <dsp:txXfrm>
        <a:off x="323534" y="3560034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BD58-31D3-6649-8F32-CE18456D0CDF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6F3-1FF0-EB40-B9E0-DF5DDD07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0904234"/>
              </p:ext>
            </p:extLst>
          </p:nvPr>
        </p:nvGraphicFramePr>
        <p:xfrm>
          <a:off x="2840520" y="113367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4257" y="2726162"/>
            <a:ext cx="156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neva"/>
                <a:cs typeface="Geneva"/>
              </a:rPr>
              <a:t>Simulation Graphics Complexity</a:t>
            </a:r>
            <a:endParaRPr lang="en-US" dirty="0">
              <a:latin typeface="Geneva"/>
              <a:cs typeface="Genev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9361" y="1133677"/>
            <a:ext cx="0" cy="4064000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8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MOVES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McGregor</dc:creator>
  <cp:lastModifiedBy>Don McGregor</cp:lastModifiedBy>
  <cp:revision>3</cp:revision>
  <dcterms:created xsi:type="dcterms:W3CDTF">2017-08-13T21:58:54Z</dcterms:created>
  <dcterms:modified xsi:type="dcterms:W3CDTF">2017-08-13T22:18:21Z</dcterms:modified>
</cp:coreProperties>
</file>