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05FF-6E4D-9374-FC92-7CCC97214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D4F71-EFCD-5B49-99CA-0DCA248BE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B3B5-6008-5B9A-A6D4-F977AE7E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8328-6FC5-DDD8-0DA9-8595F547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E9E51-4ED9-3255-321E-3C66E7E8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983D-4555-C3F0-EECB-06AED0F4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B81CF-7C9C-E006-614B-7868613E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ECFE-DBBD-B80E-FF5B-198DAAB2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494D-588A-7B66-AF96-6083754C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715FD-DED2-CC26-A454-325D7576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B6E61-D1A2-332A-1294-8C14305B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8732E-1D95-FB7F-40C4-7C32EC246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7C65-DAB3-EEE4-990E-BFC9E6A2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7443-FED5-4E59-311F-34743D0E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42E9-AC68-C8FA-6D73-FB4E72DF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09CF-9DC1-B3B5-81EE-67369390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7F7A-CCCD-64A8-35A2-71BF09B3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E8FB-1001-BCA6-D21B-7789883F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658FB-8EC7-BC5D-DC64-48D62BBF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880F-449D-1F4C-AF68-5D358E3E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6646-56A5-4AA8-23A0-C4B20B6D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E4B73-15FD-BD1A-5F28-41CE994B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FD99-3471-4994-784A-71533967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C7F6-438C-D53D-0624-19221445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F87DC-3E66-AE60-2653-05EEBD4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0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2BAB-FBB8-3E38-73D0-FEBEB712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6A35-DFC6-6CF7-E108-2508826A5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5D0A8-F9E4-D00D-87AC-94E05AF1A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9B79C-A356-9E7C-F1B8-6D6A9FB8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316BF-4BBE-5456-8A2B-14DE2590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4F38F-541F-988F-510A-9F3D216C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2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0896-B1AE-C6B3-E7EB-6BF1B6D1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9BF5-8BA0-473D-5411-8B372E11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FA48-3C88-0E6F-93CB-FB07F5CB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8AD4-DA1C-8C72-C5E3-E9081D7D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9CDD3-FB8E-35FB-6A82-0A2A103AF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887E5-C018-5126-1D43-C0228811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AB753-7B2C-A660-B2F9-58BA272C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CFA7A-64DA-3A09-2AC6-55AD0C08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2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157F-0ACC-E783-3DC6-1D6EE8CD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70BF5-545C-A453-7BF8-17BE31C6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65650-3C87-0D69-F849-7658D27A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679D4-8625-AD25-5FBB-CA0E9C76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3FFB4-1FF1-8B5A-ECC8-B482DF6F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EB836-72A4-09F8-F1EF-D27A9AAD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4CB2-EDC1-9E4C-C5FF-D983D2F0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79C-1C45-FD38-15B7-FE5B0BF3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B768-BB93-88EB-E36B-4F5D916E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14AF1-E5DF-3E37-9AD3-AE2E35D62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D2D8-BEE5-B279-492F-C5B41D2F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7042D-74B0-EDAE-08C6-7FC4A158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862A0-092F-DCD6-F878-C518F9BD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F65F-855C-988B-DCC4-135543DA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E80EB-4A09-5F42-501F-B94D8905F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65F4D-0A16-76D0-523E-F3D1AD9B2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89DAC-76A0-E465-1506-7A81C17C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DDDC-51A2-10F1-EB0C-6E80E716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79517-9391-DEAD-9441-21F47124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2E31D-7A5C-5366-C2FA-5E5A024E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A2C0A-3B23-068C-4141-8CA853BC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3339-5F97-73C6-CC0E-D620A8185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E24E-566A-403E-8D95-C7CAFA8D948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97C8-DC69-865C-5BE1-0569984A7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F20F-EA16-1890-D530-F0C520973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A984-2519-4059-B9EB-9E52A161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C250-F590-FB7E-BC84-3E58B5785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3B8B4-C52C-9F2A-5A5F-F1417D721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Chapter 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Addis Tsehay</dc:creator>
  <cp:lastModifiedBy>Addis Tsehay</cp:lastModifiedBy>
  <cp:revision>1</cp:revision>
  <dcterms:created xsi:type="dcterms:W3CDTF">2023-07-07T23:37:57Z</dcterms:created>
  <dcterms:modified xsi:type="dcterms:W3CDTF">2023-07-07T23:38:12Z</dcterms:modified>
</cp:coreProperties>
</file>