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je reta" userId="d5e1deb2a7ea22d0" providerId="LiveId" clId="{4CFAD481-AEFE-475D-8581-AC8E955CADD6}"/>
    <pc:docChg chg="addSld modSld">
      <pc:chgData name="dereje reta" userId="d5e1deb2a7ea22d0" providerId="LiveId" clId="{4CFAD481-AEFE-475D-8581-AC8E955CADD6}" dt="2023-11-07T20:41:02.235" v="4" actId="20577"/>
      <pc:docMkLst>
        <pc:docMk/>
      </pc:docMkLst>
      <pc:sldChg chg="modSp new mod">
        <pc:chgData name="dereje reta" userId="d5e1deb2a7ea22d0" providerId="LiveId" clId="{4CFAD481-AEFE-475D-8581-AC8E955CADD6}" dt="2023-11-07T20:41:02.235" v="4" actId="20577"/>
        <pc:sldMkLst>
          <pc:docMk/>
          <pc:sldMk cId="407743549" sldId="256"/>
        </pc:sldMkLst>
        <pc:spChg chg="mod">
          <ac:chgData name="dereje reta" userId="d5e1deb2a7ea22d0" providerId="LiveId" clId="{4CFAD481-AEFE-475D-8581-AC8E955CADD6}" dt="2023-11-07T20:41:02.235" v="4" actId="20577"/>
          <ac:spMkLst>
            <pc:docMk/>
            <pc:sldMk cId="407743549" sldId="256"/>
            <ac:spMk id="2" creationId="{26C3C8BF-34D6-204D-2680-0FD09F53F1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97E7-7008-F3C6-4C57-0FF0C11FB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9D8C3-6E2D-541A-3CEC-F45567777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10CD-23DA-74E1-50BA-B7868DC5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3A8C-53BB-43C5-AD58-BD72ADE5066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A4753-D130-D305-F01A-9134656E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97F5E-B7D2-DEF1-E138-5BF98779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AF01-2952-41D6-AC03-4270A8199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4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50A0-7C06-D506-B43F-C8BCD877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A875B-ABE8-8DDB-5F12-CEE264D2C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4EB12-5C7D-CC17-834F-242AB7E5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3A8C-53BB-43C5-AD58-BD72ADE5066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8BC99-514D-D90A-C73A-428DE6D7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45B7F-828D-3C54-D175-B8A075D0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AF01-2952-41D6-AC03-4270A8199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3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3D2475-3812-E3F1-5387-0450FCFFB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498B5-B15A-7E08-4FE9-70696294A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CDC38-1D5D-9A3E-2BF9-E6772356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3A8C-53BB-43C5-AD58-BD72ADE5066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E7507-DECF-3C4E-69C0-19B47173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ECFD0-B324-EE1E-4404-EA0A6112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AF01-2952-41D6-AC03-4270A8199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F3A7-A705-2A34-CE22-24D6F309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8D266-875C-752E-9569-35F92105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1CFEC-86BF-334E-B332-35883BB3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3A8C-53BB-43C5-AD58-BD72ADE5066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F1558-2E3E-4585-79B8-D478BD40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DD59A-77A6-101E-06F4-07B86F6A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AF01-2952-41D6-AC03-4270A8199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3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0CE5-5940-1943-A314-A8990A52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816CC-6DFC-BF7F-5BE0-E41F24912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6A0F-E448-5A42-01D4-C5002C21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3A8C-53BB-43C5-AD58-BD72ADE5066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D2214-5847-63F0-BEEE-D6AF2C4E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328DF-2523-709D-7817-DD559B8A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AF01-2952-41D6-AC03-4270A8199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9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7FB7-A7F9-7175-A369-BC79EEE6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B7D3-6F66-07E0-569F-3F6AFE835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97942-625C-3125-EE8C-D79C3E0B2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64B58-AA8E-3341-FBDE-5D9A229F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3A8C-53BB-43C5-AD58-BD72ADE5066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859C9-0A73-9558-7841-077C1289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7C4F8-44A5-5A83-7B88-E56610B9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AF01-2952-41D6-AC03-4270A8199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8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5A1D-0C7C-28AB-64DF-12D69F35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3DD0C-71B4-DB26-CBFB-9FC5FE464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E0FBF-602D-64E9-94AB-96CDE7AA2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90C83-7EA3-6C3F-68AD-40645F27B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93E31-6CF9-7ED5-4F57-347D38A50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C97DC-49F0-58D8-F918-1C09B4BB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3A8C-53BB-43C5-AD58-BD72ADE5066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7A5F6-C95D-7B4D-068D-0B3BCD8C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F6C755-223C-B79E-C48A-43947C0D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AF01-2952-41D6-AC03-4270A8199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5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18A4-5866-891F-ED9A-802D316D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F61DA-6060-94F8-ED0E-B4CF1CEE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3A8C-53BB-43C5-AD58-BD72ADE5066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1EF25-0D15-5F53-2B24-49F67E1B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CA057-D969-8274-1F1D-0AF05D1D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AF01-2952-41D6-AC03-4270A8199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1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A312A-6952-0BFF-ED70-F29253C6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3A8C-53BB-43C5-AD58-BD72ADE5066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8C39A-9860-7A3F-294C-8F3FE1D8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010D2-3FC9-73E4-D68F-1DBEC522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AF01-2952-41D6-AC03-4270A8199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1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BFA7-A503-1CD7-8B3B-F014D29B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E0ED8-DD6F-E5F0-8F0B-87B63D982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8E0D0-567A-6290-F44A-9EB57C07F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68E36-0277-B82E-A9AF-63B26051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3A8C-53BB-43C5-AD58-BD72ADE5066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BF3A2-3843-C3DA-8079-4145B691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688CF-A16C-0B80-D816-C276ED82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AF01-2952-41D6-AC03-4270A8199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2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6AD4-40BB-BA42-C4D8-95660CF4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FAE5D-6B43-DD94-14BA-DF5CA6E6C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BAFC6-D8A2-C67A-A07D-8238C1F53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9DA01-04B9-E3B2-B35D-98B721E0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3A8C-53BB-43C5-AD58-BD72ADE5066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0A22D-CA07-12B3-4EB1-89D5094A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A94D-C271-B972-04A7-F317D54F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AF01-2952-41D6-AC03-4270A8199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7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DB53A-AAB8-68E9-3E87-3099AE53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491CB-D921-EABB-8607-548A385ED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F83CB-228D-DE2C-2393-1294842B7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3A8C-53BB-43C5-AD58-BD72ADE5066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4C2A7-EB2D-1063-21CF-E3634808F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613B-BB1F-C9D5-9E72-3540FBC70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1AF01-2952-41D6-AC03-4270A8199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6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C8BF-34D6-204D-2680-0FD09F53F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B93A5-2577-8A5C-ED00-8EA5E5C905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GOOD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</dc:title>
  <dc:creator>dereje reta</dc:creator>
  <cp:lastModifiedBy>dereje reta</cp:lastModifiedBy>
  <cp:revision>1</cp:revision>
  <dcterms:created xsi:type="dcterms:W3CDTF">2023-11-07T20:40:49Z</dcterms:created>
  <dcterms:modified xsi:type="dcterms:W3CDTF">2023-11-07T20:41:08Z</dcterms:modified>
</cp:coreProperties>
</file>