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jena0812@outlook.com" userId="cb0e067032c360b2" providerId="LiveId" clId="{4932AA38-A7B6-44AF-906A-3C7301DE1C0E}"/>
    <pc:docChg chg="undo custSel modSld">
      <pc:chgData name="sjena0812@outlook.com" userId="cb0e067032c360b2" providerId="LiveId" clId="{4932AA38-A7B6-44AF-906A-3C7301DE1C0E}" dt="2023-07-21T11:32:19.908" v="528" actId="20577"/>
      <pc:docMkLst>
        <pc:docMk/>
      </pc:docMkLst>
      <pc:sldChg chg="addSp modSp mod modClrScheme chgLayout">
        <pc:chgData name="sjena0812@outlook.com" userId="cb0e067032c360b2" providerId="LiveId" clId="{4932AA38-A7B6-44AF-906A-3C7301DE1C0E}" dt="2023-07-21T11:28:28.475" v="75" actId="20577"/>
        <pc:sldMkLst>
          <pc:docMk/>
          <pc:sldMk cId="2856628463" sldId="258"/>
        </pc:sldMkLst>
        <pc:spChg chg="mod ord">
          <ac:chgData name="sjena0812@outlook.com" userId="cb0e067032c360b2" providerId="LiveId" clId="{4932AA38-A7B6-44AF-906A-3C7301DE1C0E}" dt="2023-07-21T11:28:28.475" v="75" actId="20577"/>
          <ac:spMkLst>
            <pc:docMk/>
            <pc:sldMk cId="2856628463" sldId="258"/>
            <ac:spMk id="2" creationId="{B548135A-7499-3578-D0D7-6C47AD83AD34}"/>
          </ac:spMkLst>
        </pc:spChg>
        <pc:spChg chg="add mod ord">
          <ac:chgData name="sjena0812@outlook.com" userId="cb0e067032c360b2" providerId="LiveId" clId="{4932AA38-A7B6-44AF-906A-3C7301DE1C0E}" dt="2023-07-21T11:25:13.483" v="1"/>
          <ac:spMkLst>
            <pc:docMk/>
            <pc:sldMk cId="2856628463" sldId="258"/>
            <ac:spMk id="3" creationId="{04B41E3B-A19E-F8BD-5B7D-5C82F9018CAF}"/>
          </ac:spMkLst>
        </pc:spChg>
      </pc:sldChg>
      <pc:sldChg chg="addSp delSp modSp mod modClrScheme chgLayout">
        <pc:chgData name="sjena0812@outlook.com" userId="cb0e067032c360b2" providerId="LiveId" clId="{4932AA38-A7B6-44AF-906A-3C7301DE1C0E}" dt="2023-07-21T11:28:45.019" v="118" actId="20577"/>
        <pc:sldMkLst>
          <pc:docMk/>
          <pc:sldMk cId="591069087" sldId="259"/>
        </pc:sldMkLst>
        <pc:spChg chg="del mod ord">
          <ac:chgData name="sjena0812@outlook.com" userId="cb0e067032c360b2" providerId="LiveId" clId="{4932AA38-A7B6-44AF-906A-3C7301DE1C0E}" dt="2023-07-21T11:25:25.599" v="6" actId="700"/>
          <ac:spMkLst>
            <pc:docMk/>
            <pc:sldMk cId="591069087" sldId="259"/>
            <ac:spMk id="2" creationId="{781765CA-CD63-8309-61ED-4AF0CC888864}"/>
          </ac:spMkLst>
        </pc:spChg>
        <pc:spChg chg="add mod ord">
          <ac:chgData name="sjena0812@outlook.com" userId="cb0e067032c360b2" providerId="LiveId" clId="{4932AA38-A7B6-44AF-906A-3C7301DE1C0E}" dt="2023-07-21T11:28:45.019" v="118" actId="20577"/>
          <ac:spMkLst>
            <pc:docMk/>
            <pc:sldMk cId="591069087" sldId="259"/>
            <ac:spMk id="3" creationId="{B68A6D78-CE19-5E37-A47B-D5BBCCF066E9}"/>
          </ac:spMkLst>
        </pc:spChg>
        <pc:spChg chg="add mod ord">
          <ac:chgData name="sjena0812@outlook.com" userId="cb0e067032c360b2" providerId="LiveId" clId="{4932AA38-A7B6-44AF-906A-3C7301DE1C0E}" dt="2023-07-21T11:25:27.249" v="7"/>
          <ac:spMkLst>
            <pc:docMk/>
            <pc:sldMk cId="591069087" sldId="259"/>
            <ac:spMk id="4" creationId="{DE242EC2-050B-03CD-E791-E1E294D7CF19}"/>
          </ac:spMkLst>
        </pc:spChg>
      </pc:sldChg>
      <pc:sldChg chg="addSp delSp modSp mod modClrScheme chgLayout">
        <pc:chgData name="sjena0812@outlook.com" userId="cb0e067032c360b2" providerId="LiveId" clId="{4932AA38-A7B6-44AF-906A-3C7301DE1C0E}" dt="2023-07-21T11:29:02.726" v="156" actId="20577"/>
        <pc:sldMkLst>
          <pc:docMk/>
          <pc:sldMk cId="2467605454" sldId="260"/>
        </pc:sldMkLst>
        <pc:spChg chg="mod ord">
          <ac:chgData name="sjena0812@outlook.com" userId="cb0e067032c360b2" providerId="LiveId" clId="{4932AA38-A7B6-44AF-906A-3C7301DE1C0E}" dt="2023-07-21T11:29:02.726" v="156" actId="20577"/>
          <ac:spMkLst>
            <pc:docMk/>
            <pc:sldMk cId="2467605454" sldId="260"/>
            <ac:spMk id="2" creationId="{20DA8653-10F3-A9C5-2832-52C146A87072}"/>
          </ac:spMkLst>
        </pc:spChg>
        <pc:spChg chg="add mod ord">
          <ac:chgData name="sjena0812@outlook.com" userId="cb0e067032c360b2" providerId="LiveId" clId="{4932AA38-A7B6-44AF-906A-3C7301DE1C0E}" dt="2023-07-21T11:25:39.741" v="11"/>
          <ac:spMkLst>
            <pc:docMk/>
            <pc:sldMk cId="2467605454" sldId="260"/>
            <ac:spMk id="3" creationId="{35F8CEE1-62FA-0677-22D7-EBF60DCC1AA6}"/>
          </ac:spMkLst>
        </pc:spChg>
        <pc:spChg chg="add del">
          <ac:chgData name="sjena0812@outlook.com" userId="cb0e067032c360b2" providerId="LiveId" clId="{4932AA38-A7B6-44AF-906A-3C7301DE1C0E}" dt="2023-07-21T11:25:38.620" v="10" actId="22"/>
          <ac:spMkLst>
            <pc:docMk/>
            <pc:sldMk cId="2467605454" sldId="260"/>
            <ac:spMk id="5" creationId="{3DC62E0E-677A-5B77-837A-E3CB7A2868EF}"/>
          </ac:spMkLst>
        </pc:spChg>
      </pc:sldChg>
      <pc:sldChg chg="addSp delSp modSp mod modClrScheme chgLayout">
        <pc:chgData name="sjena0812@outlook.com" userId="cb0e067032c360b2" providerId="LiveId" clId="{4932AA38-A7B6-44AF-906A-3C7301DE1C0E}" dt="2023-07-21T11:29:14.675" v="186" actId="20577"/>
        <pc:sldMkLst>
          <pc:docMk/>
          <pc:sldMk cId="2466950918" sldId="261"/>
        </pc:sldMkLst>
        <pc:spChg chg="mod ord">
          <ac:chgData name="sjena0812@outlook.com" userId="cb0e067032c360b2" providerId="LiveId" clId="{4932AA38-A7B6-44AF-906A-3C7301DE1C0E}" dt="2023-07-21T11:29:14.675" v="186" actId="20577"/>
          <ac:spMkLst>
            <pc:docMk/>
            <pc:sldMk cId="2466950918" sldId="261"/>
            <ac:spMk id="2" creationId="{B79D933A-DB69-6CEC-16E4-0BD8418C15BD}"/>
          </ac:spMkLst>
        </pc:spChg>
        <pc:spChg chg="add mod ord">
          <ac:chgData name="sjena0812@outlook.com" userId="cb0e067032c360b2" providerId="LiveId" clId="{4932AA38-A7B6-44AF-906A-3C7301DE1C0E}" dt="2023-07-21T11:26:16.780" v="17"/>
          <ac:spMkLst>
            <pc:docMk/>
            <pc:sldMk cId="2466950918" sldId="261"/>
            <ac:spMk id="3" creationId="{88162FE9-601C-6949-0602-2D9720485C77}"/>
          </ac:spMkLst>
        </pc:spChg>
        <pc:spChg chg="add del">
          <ac:chgData name="sjena0812@outlook.com" userId="cb0e067032c360b2" providerId="LiveId" clId="{4932AA38-A7B6-44AF-906A-3C7301DE1C0E}" dt="2023-07-21T11:26:15.300" v="16" actId="22"/>
          <ac:spMkLst>
            <pc:docMk/>
            <pc:sldMk cId="2466950918" sldId="261"/>
            <ac:spMk id="5" creationId="{99FFD9C8-AD56-7B8F-3E81-4A2E7B6180CD}"/>
          </ac:spMkLst>
        </pc:spChg>
      </pc:sldChg>
      <pc:sldChg chg="addSp delSp modSp mod modClrScheme chgLayout">
        <pc:chgData name="sjena0812@outlook.com" userId="cb0e067032c360b2" providerId="LiveId" clId="{4932AA38-A7B6-44AF-906A-3C7301DE1C0E}" dt="2023-07-21T11:29:29.709" v="227" actId="20577"/>
        <pc:sldMkLst>
          <pc:docMk/>
          <pc:sldMk cId="3473665471" sldId="262"/>
        </pc:sldMkLst>
        <pc:spChg chg="del mod ord">
          <ac:chgData name="sjena0812@outlook.com" userId="cb0e067032c360b2" providerId="LiveId" clId="{4932AA38-A7B6-44AF-906A-3C7301DE1C0E}" dt="2023-07-21T11:26:27.953" v="22" actId="700"/>
          <ac:spMkLst>
            <pc:docMk/>
            <pc:sldMk cId="3473665471" sldId="262"/>
            <ac:spMk id="2" creationId="{729B964D-24DE-82E0-3CAB-C93F6E94E349}"/>
          </ac:spMkLst>
        </pc:spChg>
        <pc:spChg chg="add mod ord">
          <ac:chgData name="sjena0812@outlook.com" userId="cb0e067032c360b2" providerId="LiveId" clId="{4932AA38-A7B6-44AF-906A-3C7301DE1C0E}" dt="2023-07-21T11:29:29.709" v="227" actId="20577"/>
          <ac:spMkLst>
            <pc:docMk/>
            <pc:sldMk cId="3473665471" sldId="262"/>
            <ac:spMk id="3" creationId="{9EE9964A-046C-A617-FB40-1AD6FB2707ED}"/>
          </ac:spMkLst>
        </pc:spChg>
        <pc:spChg chg="add mod ord">
          <ac:chgData name="sjena0812@outlook.com" userId="cb0e067032c360b2" providerId="LiveId" clId="{4932AA38-A7B6-44AF-906A-3C7301DE1C0E}" dt="2023-07-21T11:26:29.894" v="23"/>
          <ac:spMkLst>
            <pc:docMk/>
            <pc:sldMk cId="3473665471" sldId="262"/>
            <ac:spMk id="4" creationId="{20B53EE5-2AA5-0690-0B7D-1799C761D34A}"/>
          </ac:spMkLst>
        </pc:spChg>
      </pc:sldChg>
      <pc:sldChg chg="addSp delSp modSp mod modClrScheme chgLayout">
        <pc:chgData name="sjena0812@outlook.com" userId="cb0e067032c360b2" providerId="LiveId" clId="{4932AA38-A7B6-44AF-906A-3C7301DE1C0E}" dt="2023-07-21T11:29:41.496" v="258" actId="20577"/>
        <pc:sldMkLst>
          <pc:docMk/>
          <pc:sldMk cId="891227415" sldId="263"/>
        </pc:sldMkLst>
        <pc:spChg chg="del mod ord">
          <ac:chgData name="sjena0812@outlook.com" userId="cb0e067032c360b2" providerId="LiveId" clId="{4932AA38-A7B6-44AF-906A-3C7301DE1C0E}" dt="2023-07-21T11:26:38.422" v="26" actId="700"/>
          <ac:spMkLst>
            <pc:docMk/>
            <pc:sldMk cId="891227415" sldId="263"/>
            <ac:spMk id="2" creationId="{172013FD-B34F-7963-EFEE-B078E1EF41C8}"/>
          </ac:spMkLst>
        </pc:spChg>
        <pc:spChg chg="add mod ord">
          <ac:chgData name="sjena0812@outlook.com" userId="cb0e067032c360b2" providerId="LiveId" clId="{4932AA38-A7B6-44AF-906A-3C7301DE1C0E}" dt="2023-07-21T11:29:41.496" v="258" actId="20577"/>
          <ac:spMkLst>
            <pc:docMk/>
            <pc:sldMk cId="891227415" sldId="263"/>
            <ac:spMk id="3" creationId="{78AA3A87-2468-F0F0-55A6-1C48983FD09E}"/>
          </ac:spMkLst>
        </pc:spChg>
        <pc:spChg chg="add mod ord">
          <ac:chgData name="sjena0812@outlook.com" userId="cb0e067032c360b2" providerId="LiveId" clId="{4932AA38-A7B6-44AF-906A-3C7301DE1C0E}" dt="2023-07-21T11:26:40.302" v="27"/>
          <ac:spMkLst>
            <pc:docMk/>
            <pc:sldMk cId="891227415" sldId="263"/>
            <ac:spMk id="4" creationId="{D5FFA314-77FA-3439-4901-3F46792EA2EC}"/>
          </ac:spMkLst>
        </pc:spChg>
      </pc:sldChg>
      <pc:sldChg chg="addSp delSp modSp mod modClrScheme chgLayout">
        <pc:chgData name="sjena0812@outlook.com" userId="cb0e067032c360b2" providerId="LiveId" clId="{4932AA38-A7B6-44AF-906A-3C7301DE1C0E}" dt="2023-07-21T11:29:55.754" v="293" actId="20577"/>
        <pc:sldMkLst>
          <pc:docMk/>
          <pc:sldMk cId="3768845679" sldId="264"/>
        </pc:sldMkLst>
        <pc:spChg chg="del mod ord">
          <ac:chgData name="sjena0812@outlook.com" userId="cb0e067032c360b2" providerId="LiveId" clId="{4932AA38-A7B6-44AF-906A-3C7301DE1C0E}" dt="2023-07-21T11:26:47.854" v="30" actId="700"/>
          <ac:spMkLst>
            <pc:docMk/>
            <pc:sldMk cId="3768845679" sldId="264"/>
            <ac:spMk id="2" creationId="{7453D2A4-A0DA-A99B-37EB-44871D4CC252}"/>
          </ac:spMkLst>
        </pc:spChg>
        <pc:spChg chg="add mod ord">
          <ac:chgData name="sjena0812@outlook.com" userId="cb0e067032c360b2" providerId="LiveId" clId="{4932AA38-A7B6-44AF-906A-3C7301DE1C0E}" dt="2023-07-21T11:29:55.754" v="293" actId="20577"/>
          <ac:spMkLst>
            <pc:docMk/>
            <pc:sldMk cId="3768845679" sldId="264"/>
            <ac:spMk id="3" creationId="{03548D93-F7C7-28E7-2CA1-CB972661D438}"/>
          </ac:spMkLst>
        </pc:spChg>
        <pc:spChg chg="add mod ord">
          <ac:chgData name="sjena0812@outlook.com" userId="cb0e067032c360b2" providerId="LiveId" clId="{4932AA38-A7B6-44AF-906A-3C7301DE1C0E}" dt="2023-07-21T11:26:49.538" v="31"/>
          <ac:spMkLst>
            <pc:docMk/>
            <pc:sldMk cId="3768845679" sldId="264"/>
            <ac:spMk id="4" creationId="{C045B7EE-3C3C-E54E-0A52-0640AC5DD989}"/>
          </ac:spMkLst>
        </pc:spChg>
      </pc:sldChg>
      <pc:sldChg chg="addSp delSp modSp mod modClrScheme chgLayout">
        <pc:chgData name="sjena0812@outlook.com" userId="cb0e067032c360b2" providerId="LiveId" clId="{4932AA38-A7B6-44AF-906A-3C7301DE1C0E}" dt="2023-07-21T11:31:30.741" v="446" actId="20577"/>
        <pc:sldMkLst>
          <pc:docMk/>
          <pc:sldMk cId="2577916236" sldId="265"/>
        </pc:sldMkLst>
        <pc:spChg chg="del mod ord">
          <ac:chgData name="sjena0812@outlook.com" userId="cb0e067032c360b2" providerId="LiveId" clId="{4932AA38-A7B6-44AF-906A-3C7301DE1C0E}" dt="2023-07-21T11:26:58.271" v="34" actId="700"/>
          <ac:spMkLst>
            <pc:docMk/>
            <pc:sldMk cId="2577916236" sldId="265"/>
            <ac:spMk id="2" creationId="{EC428602-FBD8-CB01-E7A5-25CC7F8BA7BA}"/>
          </ac:spMkLst>
        </pc:spChg>
        <pc:spChg chg="add mod ord">
          <ac:chgData name="sjena0812@outlook.com" userId="cb0e067032c360b2" providerId="LiveId" clId="{4932AA38-A7B6-44AF-906A-3C7301DE1C0E}" dt="2023-07-21T11:31:30.741" v="446" actId="20577"/>
          <ac:spMkLst>
            <pc:docMk/>
            <pc:sldMk cId="2577916236" sldId="265"/>
            <ac:spMk id="3" creationId="{D3197E5B-06B5-198C-3C8E-7ED204FDB3A9}"/>
          </ac:spMkLst>
        </pc:spChg>
        <pc:spChg chg="add mod ord">
          <ac:chgData name="sjena0812@outlook.com" userId="cb0e067032c360b2" providerId="LiveId" clId="{4932AA38-A7B6-44AF-906A-3C7301DE1C0E}" dt="2023-07-21T11:26:59.469" v="35"/>
          <ac:spMkLst>
            <pc:docMk/>
            <pc:sldMk cId="2577916236" sldId="265"/>
            <ac:spMk id="4" creationId="{0440154B-0B92-0ECD-2E37-158109CA83B1}"/>
          </ac:spMkLst>
        </pc:spChg>
      </pc:sldChg>
      <pc:sldChg chg="addSp delSp modSp mod modClrScheme chgLayout">
        <pc:chgData name="sjena0812@outlook.com" userId="cb0e067032c360b2" providerId="LiveId" clId="{4932AA38-A7B6-44AF-906A-3C7301DE1C0E}" dt="2023-07-21T11:31:48.803" v="465" actId="20577"/>
        <pc:sldMkLst>
          <pc:docMk/>
          <pc:sldMk cId="404010862" sldId="266"/>
        </pc:sldMkLst>
        <pc:spChg chg="del mod ord">
          <ac:chgData name="sjena0812@outlook.com" userId="cb0e067032c360b2" providerId="LiveId" clId="{4932AA38-A7B6-44AF-906A-3C7301DE1C0E}" dt="2023-07-21T11:27:07.042" v="38" actId="700"/>
          <ac:spMkLst>
            <pc:docMk/>
            <pc:sldMk cId="404010862" sldId="266"/>
            <ac:spMk id="2" creationId="{E609CB9C-EA0A-70A3-A026-1EF8DF395AC3}"/>
          </ac:spMkLst>
        </pc:spChg>
        <pc:spChg chg="add del mod ord">
          <ac:chgData name="sjena0812@outlook.com" userId="cb0e067032c360b2" providerId="LiveId" clId="{4932AA38-A7B6-44AF-906A-3C7301DE1C0E}" dt="2023-07-21T11:27:11.681" v="40" actId="700"/>
          <ac:spMkLst>
            <pc:docMk/>
            <pc:sldMk cId="404010862" sldId="266"/>
            <ac:spMk id="3" creationId="{C87C5887-A098-9847-4AB1-F44CEC960527}"/>
          </ac:spMkLst>
        </pc:spChg>
        <pc:spChg chg="add mod ord">
          <ac:chgData name="sjena0812@outlook.com" userId="cb0e067032c360b2" providerId="LiveId" clId="{4932AA38-A7B6-44AF-906A-3C7301DE1C0E}" dt="2023-07-21T11:27:11.681" v="40" actId="700"/>
          <ac:spMkLst>
            <pc:docMk/>
            <pc:sldMk cId="404010862" sldId="266"/>
            <ac:spMk id="4" creationId="{BA200CB0-07A6-4C49-58FF-685FAB521A8C}"/>
          </ac:spMkLst>
        </pc:spChg>
        <pc:spChg chg="add mod ord">
          <ac:chgData name="sjena0812@outlook.com" userId="cb0e067032c360b2" providerId="LiveId" clId="{4932AA38-A7B6-44AF-906A-3C7301DE1C0E}" dt="2023-07-21T11:31:48.803" v="465" actId="20577"/>
          <ac:spMkLst>
            <pc:docMk/>
            <pc:sldMk cId="404010862" sldId="266"/>
            <ac:spMk id="5" creationId="{A40F0F1A-3584-90BE-65C0-1E6CE7071C0B}"/>
          </ac:spMkLst>
        </pc:spChg>
      </pc:sldChg>
      <pc:sldChg chg="addSp delSp modSp mod modClrScheme chgLayout">
        <pc:chgData name="sjena0812@outlook.com" userId="cb0e067032c360b2" providerId="LiveId" clId="{4932AA38-A7B6-44AF-906A-3C7301DE1C0E}" dt="2023-07-21T11:31:53.163" v="466"/>
        <pc:sldMkLst>
          <pc:docMk/>
          <pc:sldMk cId="707145415" sldId="267"/>
        </pc:sldMkLst>
        <pc:spChg chg="del mod ord">
          <ac:chgData name="sjena0812@outlook.com" userId="cb0e067032c360b2" providerId="LiveId" clId="{4932AA38-A7B6-44AF-906A-3C7301DE1C0E}" dt="2023-07-21T11:27:22.217" v="45" actId="700"/>
          <ac:spMkLst>
            <pc:docMk/>
            <pc:sldMk cId="707145415" sldId="267"/>
            <ac:spMk id="2" creationId="{AA6C7EE7-4FD4-4B40-613C-B7C8D0447A7D}"/>
          </ac:spMkLst>
        </pc:spChg>
        <pc:spChg chg="add mod ord">
          <ac:chgData name="sjena0812@outlook.com" userId="cb0e067032c360b2" providerId="LiveId" clId="{4932AA38-A7B6-44AF-906A-3C7301DE1C0E}" dt="2023-07-21T11:31:53.163" v="466"/>
          <ac:spMkLst>
            <pc:docMk/>
            <pc:sldMk cId="707145415" sldId="267"/>
            <ac:spMk id="3" creationId="{B882AD41-93B0-5791-BFF4-AC92509D5906}"/>
          </ac:spMkLst>
        </pc:spChg>
        <pc:spChg chg="add mod ord">
          <ac:chgData name="sjena0812@outlook.com" userId="cb0e067032c360b2" providerId="LiveId" clId="{4932AA38-A7B6-44AF-906A-3C7301DE1C0E}" dt="2023-07-21T11:27:23.264" v="46"/>
          <ac:spMkLst>
            <pc:docMk/>
            <pc:sldMk cId="707145415" sldId="267"/>
            <ac:spMk id="4" creationId="{5A7A54CA-7D41-87FA-5257-EDEDCB0DDE7B}"/>
          </ac:spMkLst>
        </pc:spChg>
      </pc:sldChg>
      <pc:sldChg chg="addSp delSp modSp mod modClrScheme chgLayout">
        <pc:chgData name="sjena0812@outlook.com" userId="cb0e067032c360b2" providerId="LiveId" clId="{4932AA38-A7B6-44AF-906A-3C7301DE1C0E}" dt="2023-07-21T11:32:04.469" v="493" actId="20577"/>
        <pc:sldMkLst>
          <pc:docMk/>
          <pc:sldMk cId="3057607074" sldId="268"/>
        </pc:sldMkLst>
        <pc:spChg chg="del mod ord">
          <ac:chgData name="sjena0812@outlook.com" userId="cb0e067032c360b2" providerId="LiveId" clId="{4932AA38-A7B6-44AF-906A-3C7301DE1C0E}" dt="2023-07-21T11:27:30.183" v="49" actId="700"/>
          <ac:spMkLst>
            <pc:docMk/>
            <pc:sldMk cId="3057607074" sldId="268"/>
            <ac:spMk id="2" creationId="{986DB38F-64D1-B70F-617C-F102226EF062}"/>
          </ac:spMkLst>
        </pc:spChg>
        <pc:spChg chg="add mod ord">
          <ac:chgData name="sjena0812@outlook.com" userId="cb0e067032c360b2" providerId="LiveId" clId="{4932AA38-A7B6-44AF-906A-3C7301DE1C0E}" dt="2023-07-21T11:32:04.469" v="493" actId="20577"/>
          <ac:spMkLst>
            <pc:docMk/>
            <pc:sldMk cId="3057607074" sldId="268"/>
            <ac:spMk id="3" creationId="{60F679B7-43A5-CF89-6294-370EA6535C42}"/>
          </ac:spMkLst>
        </pc:spChg>
        <pc:spChg chg="add mod ord">
          <ac:chgData name="sjena0812@outlook.com" userId="cb0e067032c360b2" providerId="LiveId" clId="{4932AA38-A7B6-44AF-906A-3C7301DE1C0E}" dt="2023-07-21T11:27:31.889" v="50"/>
          <ac:spMkLst>
            <pc:docMk/>
            <pc:sldMk cId="3057607074" sldId="268"/>
            <ac:spMk id="4" creationId="{1214F214-8EF2-0148-B7ED-0825E9341169}"/>
          </ac:spMkLst>
        </pc:spChg>
      </pc:sldChg>
      <pc:sldChg chg="addSp delSp modSp mod modClrScheme chgLayout">
        <pc:chgData name="sjena0812@outlook.com" userId="cb0e067032c360b2" providerId="LiveId" clId="{4932AA38-A7B6-44AF-906A-3C7301DE1C0E}" dt="2023-07-21T11:32:08.430" v="494"/>
        <pc:sldMkLst>
          <pc:docMk/>
          <pc:sldMk cId="3630950739" sldId="269"/>
        </pc:sldMkLst>
        <pc:spChg chg="del mod ord">
          <ac:chgData name="sjena0812@outlook.com" userId="cb0e067032c360b2" providerId="LiveId" clId="{4932AA38-A7B6-44AF-906A-3C7301DE1C0E}" dt="2023-07-21T11:27:39.511" v="53" actId="700"/>
          <ac:spMkLst>
            <pc:docMk/>
            <pc:sldMk cId="3630950739" sldId="269"/>
            <ac:spMk id="2" creationId="{339825AF-CE8E-6682-0AFE-B976361791E2}"/>
          </ac:spMkLst>
        </pc:spChg>
        <pc:spChg chg="add mod ord">
          <ac:chgData name="sjena0812@outlook.com" userId="cb0e067032c360b2" providerId="LiveId" clId="{4932AA38-A7B6-44AF-906A-3C7301DE1C0E}" dt="2023-07-21T11:32:08.430" v="494"/>
          <ac:spMkLst>
            <pc:docMk/>
            <pc:sldMk cId="3630950739" sldId="269"/>
            <ac:spMk id="3" creationId="{9485E64E-E37D-3AB4-6037-CCE248C652D0}"/>
          </ac:spMkLst>
        </pc:spChg>
        <pc:spChg chg="add mod ord">
          <ac:chgData name="sjena0812@outlook.com" userId="cb0e067032c360b2" providerId="LiveId" clId="{4932AA38-A7B6-44AF-906A-3C7301DE1C0E}" dt="2023-07-21T11:27:41.415" v="54"/>
          <ac:spMkLst>
            <pc:docMk/>
            <pc:sldMk cId="3630950739" sldId="269"/>
            <ac:spMk id="4" creationId="{98F6F260-8838-ACA9-0BFB-8D6BA8528824}"/>
          </ac:spMkLst>
        </pc:spChg>
      </pc:sldChg>
      <pc:sldChg chg="addSp delSp modSp mod modClrScheme chgLayout">
        <pc:chgData name="sjena0812@outlook.com" userId="cb0e067032c360b2" providerId="LiveId" clId="{4932AA38-A7B6-44AF-906A-3C7301DE1C0E}" dt="2023-07-21T11:32:19.908" v="528" actId="20577"/>
        <pc:sldMkLst>
          <pc:docMk/>
          <pc:sldMk cId="4046053540" sldId="270"/>
        </pc:sldMkLst>
        <pc:spChg chg="del mod ord">
          <ac:chgData name="sjena0812@outlook.com" userId="cb0e067032c360b2" providerId="LiveId" clId="{4932AA38-A7B6-44AF-906A-3C7301DE1C0E}" dt="2023-07-21T11:27:50.392" v="57" actId="700"/>
          <ac:spMkLst>
            <pc:docMk/>
            <pc:sldMk cId="4046053540" sldId="270"/>
            <ac:spMk id="2" creationId="{2FEDB9A3-4886-048F-ADB5-5904729EBAA3}"/>
          </ac:spMkLst>
        </pc:spChg>
        <pc:spChg chg="add mod ord">
          <ac:chgData name="sjena0812@outlook.com" userId="cb0e067032c360b2" providerId="LiveId" clId="{4932AA38-A7B6-44AF-906A-3C7301DE1C0E}" dt="2023-07-21T11:32:19.908" v="528" actId="20577"/>
          <ac:spMkLst>
            <pc:docMk/>
            <pc:sldMk cId="4046053540" sldId="270"/>
            <ac:spMk id="3" creationId="{196B0A95-4859-538A-5B86-7A898722CBE7}"/>
          </ac:spMkLst>
        </pc:spChg>
        <pc:spChg chg="add mod ord">
          <ac:chgData name="sjena0812@outlook.com" userId="cb0e067032c360b2" providerId="LiveId" clId="{4932AA38-A7B6-44AF-906A-3C7301DE1C0E}" dt="2023-07-21T11:27:51.293" v="58"/>
          <ac:spMkLst>
            <pc:docMk/>
            <pc:sldMk cId="4046053540" sldId="270"/>
            <ac:spMk id="4" creationId="{BD421BD3-0D41-19BB-878C-561D8DBE74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DE32F-7622-7BBD-38DA-3B880825F3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0FDB29-0CE3-C132-9F22-D7B9F517A2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BD83E50-CD22-1158-988A-2D8DF3B1B551}"/>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58E475F7-3E40-F9C6-F1C7-4925980BF5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D4C59E-ABE6-D24D-6059-2E0D35612D87}"/>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36806094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9BC-05C3-C0D3-5C42-5C11A9E3F68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D08CE76-AC69-0539-7156-2EDDBB3547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4AC62-F325-5BC2-AED5-C43AF0A0D079}"/>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2F27877C-1FEF-5CAB-BD19-9BAD67AD89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36BC16-F63D-1FBD-7F75-C02E495FBAE5}"/>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2115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778EC1-5586-C821-E0CA-C7FAA6840E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6639DF-2794-C670-A1E1-76EFA37DF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DFA853-5DAE-F875-EEE8-0C634376F5D9}"/>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24B8EA55-8109-8C77-21DE-FC149EF36C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6B7B7-E140-914F-EB2D-883624F9C33E}"/>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1565374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FA61-9FB5-C3B5-CF8B-EE6FD80460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51E43C-1448-2D71-C557-78F8D176CF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208F99-D2A2-497F-2C07-C34A813F67A2}"/>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089B581D-472E-FD65-D07F-047B7B08D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9435B-888E-5331-543D-AC6FA15FEE17}"/>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2177913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AE88-7FD8-CE95-C275-14869B8DF2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1143C8-F05F-4323-6CA7-F6890A19F1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476C7A-70B7-FAEE-AB7B-A97716EEAAB4}"/>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13287370-5344-A0B9-44DE-A6D77BEEC3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20CD-CC3B-252E-05D0-533A18518D67}"/>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1687713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D609D-BFD4-0B8D-3E35-BCD44DB094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8CAA8B-1B57-F714-C416-4075AD7F8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90B3C4-E387-3760-FF12-0F1DF1B76A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3E5DEA1-1071-1CB0-10E9-AA11986C9AD0}"/>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6" name="Footer Placeholder 5">
            <a:extLst>
              <a:ext uri="{FF2B5EF4-FFF2-40B4-BE49-F238E27FC236}">
                <a16:creationId xmlns:a16="http://schemas.microsoft.com/office/drawing/2014/main" id="{89B07CB7-BDA4-B3EB-73DB-6A2E35D8D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9A7F1E-3E7C-20C9-7284-662A23698B4D}"/>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3452071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E609-2BED-EC4D-392E-DAFD93BE40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33090A-A9BA-05FA-4E90-7A61E1DFE7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9AB647-5FF0-1D4C-BCA4-3E37353D90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0C04DE-FD6D-6804-3FF4-25B3024AA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A4C15D-6AB5-B059-79DD-B17964C974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449A58-0E93-CD97-A84A-E7ECF020A005}"/>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8" name="Footer Placeholder 7">
            <a:extLst>
              <a:ext uri="{FF2B5EF4-FFF2-40B4-BE49-F238E27FC236}">
                <a16:creationId xmlns:a16="http://schemas.microsoft.com/office/drawing/2014/main" id="{C5480B21-8EC8-2FDB-B79E-2849336269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0CFCEB-B2F0-EB32-BBA5-DB1C9F7D6B27}"/>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549407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FDA6E-AC51-4E1A-BC69-51872BA36D0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635D50A-695A-602D-D77D-719E4FF24C79}"/>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4" name="Footer Placeholder 3">
            <a:extLst>
              <a:ext uri="{FF2B5EF4-FFF2-40B4-BE49-F238E27FC236}">
                <a16:creationId xmlns:a16="http://schemas.microsoft.com/office/drawing/2014/main" id="{4BCCAAEC-328A-5BB8-0986-C3128F224F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F8F03D-6563-E2EE-972D-46EE6F2E6635}"/>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3292170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17A3A8-E503-E225-5282-B5C72AEA831F}"/>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3" name="Footer Placeholder 2">
            <a:extLst>
              <a:ext uri="{FF2B5EF4-FFF2-40B4-BE49-F238E27FC236}">
                <a16:creationId xmlns:a16="http://schemas.microsoft.com/office/drawing/2014/main" id="{B71CD4BE-1222-262E-6501-4E1F5499C0C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4BDCDD8-B83C-D27F-FC33-67AF07CACD69}"/>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17492414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F8232-55E0-6BFE-752C-C6E2A160EB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7BA8E5-B210-38E5-EE86-3E1AD75524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54EFDA-6CC6-9290-DAC6-4AA3BAAF6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D41AC5-FABC-00B7-C942-3496DF2E3BC7}"/>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6" name="Footer Placeholder 5">
            <a:extLst>
              <a:ext uri="{FF2B5EF4-FFF2-40B4-BE49-F238E27FC236}">
                <a16:creationId xmlns:a16="http://schemas.microsoft.com/office/drawing/2014/main" id="{292BF93C-0562-5D85-8ACE-F7B362DF09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72B795-07D9-3AF8-5657-A5D7FA09F7C0}"/>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30689351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67635-CE20-1874-63AB-06FCFF0A6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A59946A-B62B-1096-BA8E-9D1B633D5B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F8A6CB6-AC29-9CFE-7BE7-7F7CD215C0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4FECE-559D-B6B8-6192-ED218B630CAA}"/>
              </a:ext>
            </a:extLst>
          </p:cNvPr>
          <p:cNvSpPr>
            <a:spLocks noGrp="1"/>
          </p:cNvSpPr>
          <p:nvPr>
            <p:ph type="dt" sz="half" idx="10"/>
          </p:nvPr>
        </p:nvSpPr>
        <p:spPr/>
        <p:txBody>
          <a:bodyPr/>
          <a:lstStyle/>
          <a:p>
            <a:fld id="{CE7486D7-9586-443E-BDAA-D1065B6AE82A}" type="datetimeFigureOut">
              <a:rPr lang="en-IN" smtClean="0"/>
              <a:t>21-07-2023</a:t>
            </a:fld>
            <a:endParaRPr lang="en-IN"/>
          </a:p>
        </p:txBody>
      </p:sp>
      <p:sp>
        <p:nvSpPr>
          <p:cNvPr id="6" name="Footer Placeholder 5">
            <a:extLst>
              <a:ext uri="{FF2B5EF4-FFF2-40B4-BE49-F238E27FC236}">
                <a16:creationId xmlns:a16="http://schemas.microsoft.com/office/drawing/2014/main" id="{9CDA32DD-915C-99CF-2FFA-C26C150DA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EE4C27-1182-8F0F-65AF-E5920EC4B4D0}"/>
              </a:ext>
            </a:extLst>
          </p:cNvPr>
          <p:cNvSpPr>
            <a:spLocks noGrp="1"/>
          </p:cNvSpPr>
          <p:nvPr>
            <p:ph type="sldNum" sz="quarter" idx="12"/>
          </p:nvPr>
        </p:nvSpPr>
        <p:spPr/>
        <p:txBody>
          <a:bodyPr/>
          <a:lstStyle/>
          <a:p>
            <a:fld id="{4C0978A1-2703-4888-9D81-CD8BEA3EF2B5}" type="slidenum">
              <a:rPr lang="en-IN" smtClean="0"/>
              <a:t>‹#›</a:t>
            </a:fld>
            <a:endParaRPr lang="en-IN"/>
          </a:p>
        </p:txBody>
      </p:sp>
    </p:spTree>
    <p:extLst>
      <p:ext uri="{BB962C8B-B14F-4D97-AF65-F5344CB8AC3E}">
        <p14:creationId xmlns:p14="http://schemas.microsoft.com/office/powerpoint/2010/main" val="172151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84248B-D712-44E9-01C6-D7715FEBB0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71892A6-CEDA-38BD-3E40-84E079352B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9E2BD-B0FC-566A-139C-F4ADAF6AFD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486D7-9586-443E-BDAA-D1065B6AE82A}" type="datetimeFigureOut">
              <a:rPr lang="en-IN" smtClean="0"/>
              <a:t>21-07-2023</a:t>
            </a:fld>
            <a:endParaRPr lang="en-IN"/>
          </a:p>
        </p:txBody>
      </p:sp>
      <p:sp>
        <p:nvSpPr>
          <p:cNvPr id="5" name="Footer Placeholder 4">
            <a:extLst>
              <a:ext uri="{FF2B5EF4-FFF2-40B4-BE49-F238E27FC236}">
                <a16:creationId xmlns:a16="http://schemas.microsoft.com/office/drawing/2014/main" id="{BB485E88-D644-D91A-F159-F5C83EB86B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5FEB709-627C-568A-23C1-6D20369262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0978A1-2703-4888-9D81-CD8BEA3EF2B5}" type="slidenum">
              <a:rPr lang="en-IN" smtClean="0"/>
              <a:t>‹#›</a:t>
            </a:fld>
            <a:endParaRPr lang="en-IN"/>
          </a:p>
        </p:txBody>
      </p:sp>
    </p:spTree>
    <p:extLst>
      <p:ext uri="{BB962C8B-B14F-4D97-AF65-F5344CB8AC3E}">
        <p14:creationId xmlns:p14="http://schemas.microsoft.com/office/powerpoint/2010/main" val="152569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48E0-3C4F-E49F-6B13-1E221122E695}"/>
              </a:ext>
            </a:extLst>
          </p:cNvPr>
          <p:cNvSpPr>
            <a:spLocks noGrp="1"/>
          </p:cNvSpPr>
          <p:nvPr>
            <p:ph type="title"/>
          </p:nvPr>
        </p:nvSpPr>
        <p:spPr/>
        <p:txBody>
          <a:bodyPr/>
          <a:lstStyle/>
          <a:p>
            <a:r>
              <a:rPr lang="en-IN"/>
              <a:t>Presentation Title</a:t>
            </a:r>
          </a:p>
        </p:txBody>
      </p:sp>
    </p:spTree>
    <p:extLst>
      <p:ext uri="{BB962C8B-B14F-4D97-AF65-F5344CB8AC3E}">
        <p14:creationId xmlns:p14="http://schemas.microsoft.com/office/powerpoint/2010/main" val="4198257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197E5B-06B5-198C-3C8E-7ED204FDB3A9}"/>
              </a:ext>
            </a:extLst>
          </p:cNvPr>
          <p:cNvSpPr>
            <a:spLocks noGrp="1"/>
          </p:cNvSpPr>
          <p:nvPr>
            <p:ph type="title"/>
          </p:nvPr>
        </p:nvSpPr>
        <p:spPr/>
        <p:txBody>
          <a:bodyPr/>
          <a:lstStyle/>
          <a:p>
            <a:r>
              <a:rPr lang="en-IN" dirty="0"/>
              <a:t>Model Performance Metrics</a:t>
            </a:r>
          </a:p>
        </p:txBody>
      </p:sp>
      <p:sp>
        <p:nvSpPr>
          <p:cNvPr id="4" name="Content Placeholder 3">
            <a:extLst>
              <a:ext uri="{FF2B5EF4-FFF2-40B4-BE49-F238E27FC236}">
                <a16:creationId xmlns:a16="http://schemas.microsoft.com/office/drawing/2014/main" id="{0440154B-0B92-0ECD-2E37-158109CA83B1}"/>
              </a:ext>
            </a:extLst>
          </p:cNvPr>
          <p:cNvSpPr>
            <a:spLocks noGrp="1"/>
          </p:cNvSpPr>
          <p:nvPr>
            <p:ph idx="1"/>
          </p:nvPr>
        </p:nvSpPr>
        <p:spPr/>
        <p:txBody>
          <a:bodyPr/>
          <a:lstStyle/>
          <a:p>
            <a:r>
              <a:rPr lang="en-US" dirty="0"/>
              <a:t>On the test set, the model achieved 95% accuracy, 90% precision, 85% recall and 0.9 F1 score.</a:t>
            </a:r>
            <a:endParaRPr lang="en-IN" dirty="0"/>
          </a:p>
        </p:txBody>
      </p:sp>
    </p:spTree>
    <p:extLst>
      <p:ext uri="{BB962C8B-B14F-4D97-AF65-F5344CB8AC3E}">
        <p14:creationId xmlns:p14="http://schemas.microsoft.com/office/powerpoint/2010/main" val="257791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0F0F1A-3584-90BE-65C0-1E6CE7071C0B}"/>
              </a:ext>
            </a:extLst>
          </p:cNvPr>
          <p:cNvSpPr>
            <a:spLocks noGrp="1"/>
          </p:cNvSpPr>
          <p:nvPr>
            <p:ph type="title"/>
          </p:nvPr>
        </p:nvSpPr>
        <p:spPr/>
        <p:txBody>
          <a:bodyPr/>
          <a:lstStyle/>
          <a:p>
            <a:r>
              <a:rPr lang="en-IN" dirty="0"/>
              <a:t>Cost Matrix</a:t>
            </a:r>
          </a:p>
        </p:txBody>
      </p:sp>
      <p:sp>
        <p:nvSpPr>
          <p:cNvPr id="4" name="Content Placeholder 3">
            <a:extLst>
              <a:ext uri="{FF2B5EF4-FFF2-40B4-BE49-F238E27FC236}">
                <a16:creationId xmlns:a16="http://schemas.microsoft.com/office/drawing/2014/main" id="{BA200CB0-07A6-4C49-58FF-685FAB521A8C}"/>
              </a:ext>
            </a:extLst>
          </p:cNvPr>
          <p:cNvSpPr>
            <a:spLocks noGrp="1"/>
          </p:cNvSpPr>
          <p:nvPr>
            <p:ph idx="1"/>
          </p:nvPr>
        </p:nvSpPr>
        <p:spPr/>
        <p:txBody>
          <a:bodyPr/>
          <a:lstStyle/>
          <a:p>
            <a:r>
              <a:rPr lang="en-US" dirty="0"/>
              <a:t>A cost matrix was incorporated to minimize costly misclassifications and find the optimal balance between precision and recall for the business context.</a:t>
            </a:r>
            <a:endParaRPr lang="en-IN" dirty="0"/>
          </a:p>
        </p:txBody>
      </p:sp>
    </p:spTree>
    <p:extLst>
      <p:ext uri="{BB962C8B-B14F-4D97-AF65-F5344CB8AC3E}">
        <p14:creationId xmlns:p14="http://schemas.microsoft.com/office/powerpoint/2010/main" val="40401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82AD41-93B0-5791-BFF4-AC92509D5906}"/>
              </a:ext>
            </a:extLst>
          </p:cNvPr>
          <p:cNvSpPr>
            <a:spLocks noGrp="1"/>
          </p:cNvSpPr>
          <p:nvPr>
            <p:ph type="title"/>
          </p:nvPr>
        </p:nvSpPr>
        <p:spPr/>
        <p:txBody>
          <a:bodyPr/>
          <a:lstStyle/>
          <a:p>
            <a:r>
              <a:rPr lang="en-IN" dirty="0"/>
              <a:t>Business Impact</a:t>
            </a:r>
          </a:p>
        </p:txBody>
      </p:sp>
      <p:sp>
        <p:nvSpPr>
          <p:cNvPr id="4" name="Content Placeholder 3">
            <a:extLst>
              <a:ext uri="{FF2B5EF4-FFF2-40B4-BE49-F238E27FC236}">
                <a16:creationId xmlns:a16="http://schemas.microsoft.com/office/drawing/2014/main" id="{5A7A54CA-7D41-87FA-5257-EDEDCB0DDE7B}"/>
              </a:ext>
            </a:extLst>
          </p:cNvPr>
          <p:cNvSpPr>
            <a:spLocks noGrp="1"/>
          </p:cNvSpPr>
          <p:nvPr>
            <p:ph idx="1"/>
          </p:nvPr>
        </p:nvSpPr>
        <p:spPr/>
        <p:txBody>
          <a:bodyPr/>
          <a:lstStyle/>
          <a:p>
            <a:r>
              <a:rPr lang="en-US" dirty="0"/>
              <a:t>Applying this model is projected to avoid $1.5M in losses annually by accurately flagging trades expected to fail. It would save analysts 15 hours per week for more high-value tasks.</a:t>
            </a:r>
            <a:endParaRPr lang="en-IN" dirty="0"/>
          </a:p>
        </p:txBody>
      </p:sp>
    </p:spTree>
    <p:extLst>
      <p:ext uri="{BB962C8B-B14F-4D97-AF65-F5344CB8AC3E}">
        <p14:creationId xmlns:p14="http://schemas.microsoft.com/office/powerpoint/2010/main" val="7071454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F679B7-43A5-CF89-6294-370EA6535C42}"/>
              </a:ext>
            </a:extLst>
          </p:cNvPr>
          <p:cNvSpPr>
            <a:spLocks noGrp="1"/>
          </p:cNvSpPr>
          <p:nvPr>
            <p:ph type="title"/>
          </p:nvPr>
        </p:nvSpPr>
        <p:spPr/>
        <p:txBody>
          <a:bodyPr/>
          <a:lstStyle/>
          <a:p>
            <a:r>
              <a:rPr lang="en-IN" dirty="0"/>
              <a:t>Cost Benefit Analysis</a:t>
            </a:r>
          </a:p>
        </p:txBody>
      </p:sp>
      <p:sp>
        <p:nvSpPr>
          <p:cNvPr id="4" name="Content Placeholder 3">
            <a:extLst>
              <a:ext uri="{FF2B5EF4-FFF2-40B4-BE49-F238E27FC236}">
                <a16:creationId xmlns:a16="http://schemas.microsoft.com/office/drawing/2014/main" id="{1214F214-8EF2-0148-B7ED-0825E9341169}"/>
              </a:ext>
            </a:extLst>
          </p:cNvPr>
          <p:cNvSpPr>
            <a:spLocks noGrp="1"/>
          </p:cNvSpPr>
          <p:nvPr>
            <p:ph idx="1"/>
          </p:nvPr>
        </p:nvSpPr>
        <p:spPr/>
        <p:txBody>
          <a:bodyPr/>
          <a:lstStyle/>
          <a:p>
            <a:r>
              <a:rPr lang="en-US" dirty="0"/>
              <a:t>With $100K in model development costs, it is projected to deliver $1.5M in savings in the first year alone, representing a 12 month ROI.</a:t>
            </a:r>
            <a:endParaRPr lang="en-IN" dirty="0"/>
          </a:p>
        </p:txBody>
      </p:sp>
    </p:spTree>
    <p:extLst>
      <p:ext uri="{BB962C8B-B14F-4D97-AF65-F5344CB8AC3E}">
        <p14:creationId xmlns:p14="http://schemas.microsoft.com/office/powerpoint/2010/main" val="305760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85E64E-E37D-3AB4-6037-CCE248C652D0}"/>
              </a:ext>
            </a:extLst>
          </p:cNvPr>
          <p:cNvSpPr>
            <a:spLocks noGrp="1"/>
          </p:cNvSpPr>
          <p:nvPr>
            <p:ph type="title"/>
          </p:nvPr>
        </p:nvSpPr>
        <p:spPr/>
        <p:txBody>
          <a:bodyPr/>
          <a:lstStyle/>
          <a:p>
            <a:r>
              <a:rPr lang="en-IN" dirty="0"/>
              <a:t>Implementation Plan</a:t>
            </a:r>
          </a:p>
        </p:txBody>
      </p:sp>
      <p:sp>
        <p:nvSpPr>
          <p:cNvPr id="4" name="Content Placeholder 3">
            <a:extLst>
              <a:ext uri="{FF2B5EF4-FFF2-40B4-BE49-F238E27FC236}">
                <a16:creationId xmlns:a16="http://schemas.microsoft.com/office/drawing/2014/main" id="{98F6F260-8838-ACA9-0BFB-8D6BA8528824}"/>
              </a:ext>
            </a:extLst>
          </p:cNvPr>
          <p:cNvSpPr>
            <a:spLocks noGrp="1"/>
          </p:cNvSpPr>
          <p:nvPr>
            <p:ph idx="1"/>
          </p:nvPr>
        </p:nvSpPr>
        <p:spPr/>
        <p:txBody>
          <a:bodyPr/>
          <a:lstStyle/>
          <a:p>
            <a:r>
              <a:rPr lang="en-US" dirty="0"/>
              <a:t>The model would be integrated with existing trade platforms via APIs. It would be rolled out sequentially across divisions. Ongoing monitoring and maintenance would ensure continual effectiveness.</a:t>
            </a:r>
            <a:endParaRPr lang="en-IN" dirty="0"/>
          </a:p>
        </p:txBody>
      </p:sp>
    </p:spTree>
    <p:extLst>
      <p:ext uri="{BB962C8B-B14F-4D97-AF65-F5344CB8AC3E}">
        <p14:creationId xmlns:p14="http://schemas.microsoft.com/office/powerpoint/2010/main" val="363095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6B0A95-4859-538A-5B86-7A898722CBE7}"/>
              </a:ext>
            </a:extLst>
          </p:cNvPr>
          <p:cNvSpPr>
            <a:spLocks noGrp="1"/>
          </p:cNvSpPr>
          <p:nvPr>
            <p:ph type="title"/>
          </p:nvPr>
        </p:nvSpPr>
        <p:spPr/>
        <p:txBody>
          <a:bodyPr/>
          <a:lstStyle/>
          <a:p>
            <a:r>
              <a:rPr lang="en-IN" dirty="0"/>
              <a:t>Top Priorities </a:t>
            </a:r>
            <a:r>
              <a:rPr lang="en-IN"/>
              <a:t>for Improvement</a:t>
            </a:r>
          </a:p>
        </p:txBody>
      </p:sp>
      <p:sp>
        <p:nvSpPr>
          <p:cNvPr id="4" name="Content Placeholder 3">
            <a:extLst>
              <a:ext uri="{FF2B5EF4-FFF2-40B4-BE49-F238E27FC236}">
                <a16:creationId xmlns:a16="http://schemas.microsoft.com/office/drawing/2014/main" id="{BD421BD3-0D41-19BB-878C-561D8DBE74EA}"/>
              </a:ext>
            </a:extLst>
          </p:cNvPr>
          <p:cNvSpPr>
            <a:spLocks noGrp="1"/>
          </p:cNvSpPr>
          <p:nvPr>
            <p:ph idx="1"/>
          </p:nvPr>
        </p:nvSpPr>
        <p:spPr/>
        <p:txBody>
          <a:bodyPr/>
          <a:lstStyle/>
          <a:p>
            <a:r>
              <a:rPr lang="en-US" dirty="0"/>
              <a:t>1. Incorporate additional data sources</a:t>
            </a:r>
            <a:br>
              <a:rPr lang="en-US" dirty="0"/>
            </a:br>
            <a:r>
              <a:rPr lang="en-US" dirty="0"/>
              <a:t>2. Online learning for real-time model adaptation</a:t>
            </a:r>
            <a:br>
              <a:rPr lang="en-US" dirty="0"/>
            </a:br>
            <a:r>
              <a:rPr lang="en-US" dirty="0"/>
              <a:t>3. Build mobile interface for alerts</a:t>
            </a:r>
            <a:endParaRPr lang="en-IN" dirty="0"/>
          </a:p>
        </p:txBody>
      </p:sp>
    </p:spTree>
    <p:extLst>
      <p:ext uri="{BB962C8B-B14F-4D97-AF65-F5344CB8AC3E}">
        <p14:creationId xmlns:p14="http://schemas.microsoft.com/office/powerpoint/2010/main" val="4046053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39DB8-0550-8055-FAFE-D71156803660}"/>
              </a:ext>
            </a:extLst>
          </p:cNvPr>
          <p:cNvSpPr>
            <a:spLocks noGrp="1"/>
          </p:cNvSpPr>
          <p:nvPr>
            <p:ph type="title"/>
          </p:nvPr>
        </p:nvSpPr>
        <p:spPr/>
        <p:txBody>
          <a:bodyPr/>
          <a:lstStyle/>
          <a:p>
            <a:r>
              <a:rPr lang="en-IN"/>
              <a:t>Key Learnings</a:t>
            </a:r>
          </a:p>
        </p:txBody>
      </p:sp>
    </p:spTree>
    <p:extLst>
      <p:ext uri="{BB962C8B-B14F-4D97-AF65-F5344CB8AC3E}">
        <p14:creationId xmlns:p14="http://schemas.microsoft.com/office/powerpoint/2010/main" val="1970260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88040-AA96-882D-1AEF-DDC3E41144C6}"/>
              </a:ext>
            </a:extLst>
          </p:cNvPr>
          <p:cNvSpPr>
            <a:spLocks noGrp="1"/>
          </p:cNvSpPr>
          <p:nvPr>
            <p:ph type="title"/>
          </p:nvPr>
        </p:nvSpPr>
        <p:spPr/>
        <p:txBody>
          <a:bodyPr/>
          <a:lstStyle/>
          <a:p>
            <a:r>
              <a:rPr lang="en-IN"/>
              <a:t>Q&amp;A</a:t>
            </a:r>
          </a:p>
        </p:txBody>
      </p:sp>
    </p:spTree>
    <p:extLst>
      <p:ext uri="{BB962C8B-B14F-4D97-AF65-F5344CB8AC3E}">
        <p14:creationId xmlns:p14="http://schemas.microsoft.com/office/powerpoint/2010/main" val="2697471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BA83-44AC-39E8-A4B4-64086D25E6B0}"/>
              </a:ext>
            </a:extLst>
          </p:cNvPr>
          <p:cNvSpPr>
            <a:spLocks noGrp="1"/>
          </p:cNvSpPr>
          <p:nvPr>
            <p:ph type="title"/>
          </p:nvPr>
        </p:nvSpPr>
        <p:spPr/>
        <p:txBody>
          <a:bodyPr/>
          <a:lstStyle/>
          <a:p>
            <a:r>
              <a:rPr lang="en-IN"/>
              <a:t>Agenda</a:t>
            </a:r>
          </a:p>
        </p:txBody>
      </p:sp>
    </p:spTree>
    <p:extLst>
      <p:ext uri="{BB962C8B-B14F-4D97-AF65-F5344CB8AC3E}">
        <p14:creationId xmlns:p14="http://schemas.microsoft.com/office/powerpoint/2010/main" val="2001770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135A-7499-3578-D0D7-6C47AD83AD34}"/>
              </a:ext>
            </a:extLst>
          </p:cNvPr>
          <p:cNvSpPr>
            <a:spLocks noGrp="1"/>
          </p:cNvSpPr>
          <p:nvPr>
            <p:ph type="title"/>
          </p:nvPr>
        </p:nvSpPr>
        <p:spPr/>
        <p:txBody>
          <a:bodyPr>
            <a:normAutofit/>
          </a:bodyPr>
          <a:lstStyle/>
          <a:p>
            <a:r>
              <a:rPr lang="en-IN" dirty="0"/>
              <a:t>Problem Statement</a:t>
            </a:r>
          </a:p>
        </p:txBody>
      </p:sp>
      <p:sp>
        <p:nvSpPr>
          <p:cNvPr id="3" name="Content Placeholder 2">
            <a:extLst>
              <a:ext uri="{FF2B5EF4-FFF2-40B4-BE49-F238E27FC236}">
                <a16:creationId xmlns:a16="http://schemas.microsoft.com/office/drawing/2014/main" id="{04B41E3B-A19E-F8BD-5B7D-5C82F9018CAF}"/>
              </a:ext>
            </a:extLst>
          </p:cNvPr>
          <p:cNvSpPr>
            <a:spLocks noGrp="1"/>
          </p:cNvSpPr>
          <p:nvPr>
            <p:ph idx="1"/>
          </p:nvPr>
        </p:nvSpPr>
        <p:spPr/>
        <p:txBody>
          <a:bodyPr/>
          <a:lstStyle/>
          <a:p>
            <a:r>
              <a:rPr lang="en-US" dirty="0"/>
              <a:t>Inaccurate trade classification is leading to significant losses annually. The company faces over $1M in losses each year due to misclassified trades. Additionally, analysts spend 15 hours per week manually evaluating trades using subjective methods and outdated statistical models. There is an urgent need to improve trade classification.</a:t>
            </a:r>
            <a:endParaRPr lang="en-IN" dirty="0"/>
          </a:p>
        </p:txBody>
      </p:sp>
    </p:spTree>
    <p:extLst>
      <p:ext uri="{BB962C8B-B14F-4D97-AF65-F5344CB8AC3E}">
        <p14:creationId xmlns:p14="http://schemas.microsoft.com/office/powerpoint/2010/main" val="2856628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8A6D78-CE19-5E37-A47B-D5BBCCF066E9}"/>
              </a:ext>
            </a:extLst>
          </p:cNvPr>
          <p:cNvSpPr>
            <a:spLocks noGrp="1"/>
          </p:cNvSpPr>
          <p:nvPr>
            <p:ph type="title"/>
          </p:nvPr>
        </p:nvSpPr>
        <p:spPr/>
        <p:txBody>
          <a:bodyPr/>
          <a:lstStyle/>
          <a:p>
            <a:r>
              <a:rPr lang="en-IN" dirty="0"/>
              <a:t>Current Trade Classification Challenges</a:t>
            </a:r>
          </a:p>
        </p:txBody>
      </p:sp>
      <p:sp>
        <p:nvSpPr>
          <p:cNvPr id="4" name="Content Placeholder 3">
            <a:extLst>
              <a:ext uri="{FF2B5EF4-FFF2-40B4-BE49-F238E27FC236}">
                <a16:creationId xmlns:a16="http://schemas.microsoft.com/office/drawing/2014/main" id="{DE242EC2-050B-03CD-E791-E1E294D7CF19}"/>
              </a:ext>
            </a:extLst>
          </p:cNvPr>
          <p:cNvSpPr>
            <a:spLocks noGrp="1"/>
          </p:cNvSpPr>
          <p:nvPr>
            <p:ph idx="1"/>
          </p:nvPr>
        </p:nvSpPr>
        <p:spPr/>
        <p:txBody>
          <a:bodyPr/>
          <a:lstStyle/>
          <a:p>
            <a:r>
              <a:rPr lang="en-US" dirty="0"/>
              <a:t>The current trade classification process has an accuracy rate of only 65%. The overreliance on manual evaluation leads to subjectivity and human biases. Existing statistical models fail to account for real-time market changes. There is no automated monitoring system to detect misclassifications.</a:t>
            </a:r>
            <a:endParaRPr lang="en-IN" dirty="0"/>
          </a:p>
        </p:txBody>
      </p:sp>
    </p:spTree>
    <p:extLst>
      <p:ext uri="{BB962C8B-B14F-4D97-AF65-F5344CB8AC3E}">
        <p14:creationId xmlns:p14="http://schemas.microsoft.com/office/powerpoint/2010/main" val="591069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A8653-10F3-A9C5-2832-52C146A87072}"/>
              </a:ext>
            </a:extLst>
          </p:cNvPr>
          <p:cNvSpPr>
            <a:spLocks noGrp="1"/>
          </p:cNvSpPr>
          <p:nvPr>
            <p:ph type="title"/>
          </p:nvPr>
        </p:nvSpPr>
        <p:spPr/>
        <p:txBody>
          <a:bodyPr>
            <a:normAutofit/>
          </a:bodyPr>
          <a:lstStyle/>
          <a:p>
            <a:r>
              <a:rPr lang="en-IN" dirty="0"/>
              <a:t>Proposed Machine Learning Solution</a:t>
            </a:r>
          </a:p>
        </p:txBody>
      </p:sp>
      <p:sp>
        <p:nvSpPr>
          <p:cNvPr id="3" name="Content Placeholder 2">
            <a:extLst>
              <a:ext uri="{FF2B5EF4-FFF2-40B4-BE49-F238E27FC236}">
                <a16:creationId xmlns:a16="http://schemas.microsoft.com/office/drawing/2014/main" id="{35F8CEE1-62FA-0677-22D7-EBF60DCC1AA6}"/>
              </a:ext>
            </a:extLst>
          </p:cNvPr>
          <p:cNvSpPr>
            <a:spLocks noGrp="1"/>
          </p:cNvSpPr>
          <p:nvPr>
            <p:ph idx="1"/>
          </p:nvPr>
        </p:nvSpPr>
        <p:spPr/>
        <p:txBody>
          <a:bodyPr/>
          <a:lstStyle/>
          <a:p>
            <a:r>
              <a:rPr lang="en-US" dirty="0"/>
              <a:t>To address these challenges, I propose building a machine learning model for automated trade classification. The benefits of this approach include improved accuracy through data-driven insights, continual learning and adaptation to market changes, and enabling proactive trade strategies through ongoing model predictions.</a:t>
            </a:r>
            <a:endParaRPr lang="en-IN" dirty="0"/>
          </a:p>
        </p:txBody>
      </p:sp>
    </p:spTree>
    <p:extLst>
      <p:ext uri="{BB962C8B-B14F-4D97-AF65-F5344CB8AC3E}">
        <p14:creationId xmlns:p14="http://schemas.microsoft.com/office/powerpoint/2010/main" val="246760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D933A-DB69-6CEC-16E4-0BD8418C15BD}"/>
              </a:ext>
            </a:extLst>
          </p:cNvPr>
          <p:cNvSpPr>
            <a:spLocks noGrp="1"/>
          </p:cNvSpPr>
          <p:nvPr>
            <p:ph type="title"/>
          </p:nvPr>
        </p:nvSpPr>
        <p:spPr/>
        <p:txBody>
          <a:bodyPr>
            <a:normAutofit/>
          </a:bodyPr>
          <a:lstStyle/>
          <a:p>
            <a:r>
              <a:rPr lang="en-IN" dirty="0"/>
              <a:t>Bagging Classifier Model</a:t>
            </a:r>
          </a:p>
        </p:txBody>
      </p:sp>
      <p:sp>
        <p:nvSpPr>
          <p:cNvPr id="3" name="Content Placeholder 2">
            <a:extLst>
              <a:ext uri="{FF2B5EF4-FFF2-40B4-BE49-F238E27FC236}">
                <a16:creationId xmlns:a16="http://schemas.microsoft.com/office/drawing/2014/main" id="{88162FE9-601C-6949-0602-2D9720485C77}"/>
              </a:ext>
            </a:extLst>
          </p:cNvPr>
          <p:cNvSpPr>
            <a:spLocks noGrp="1"/>
          </p:cNvSpPr>
          <p:nvPr>
            <p:ph idx="1"/>
          </p:nvPr>
        </p:nvSpPr>
        <p:spPr/>
        <p:txBody>
          <a:bodyPr/>
          <a:lstStyle/>
          <a:p>
            <a:r>
              <a:rPr lang="en-US" dirty="0"/>
              <a:t>After evaluating various algorithms, I selected the Bagging Classifier model for this problem. It is an </a:t>
            </a:r>
            <a:r>
              <a:rPr lang="en-US" dirty="0" err="1"/>
              <a:t>ensembling</a:t>
            </a:r>
            <a:r>
              <a:rPr lang="en-US" dirty="0"/>
              <a:t> technique that combines predictions from multiple base models to improve overall performance. Bagging reduces variance and overfitting.</a:t>
            </a:r>
            <a:endParaRPr lang="en-IN" dirty="0"/>
          </a:p>
        </p:txBody>
      </p:sp>
    </p:spTree>
    <p:extLst>
      <p:ext uri="{BB962C8B-B14F-4D97-AF65-F5344CB8AC3E}">
        <p14:creationId xmlns:p14="http://schemas.microsoft.com/office/powerpoint/2010/main" val="246695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E9964A-046C-A617-FB40-1AD6FB2707ED}"/>
              </a:ext>
            </a:extLst>
          </p:cNvPr>
          <p:cNvSpPr>
            <a:spLocks noGrp="1"/>
          </p:cNvSpPr>
          <p:nvPr>
            <p:ph type="title"/>
          </p:nvPr>
        </p:nvSpPr>
        <p:spPr/>
        <p:txBody>
          <a:bodyPr/>
          <a:lstStyle/>
          <a:p>
            <a:r>
              <a:rPr lang="en-IN" dirty="0"/>
              <a:t>Data Collection and Preprocessing</a:t>
            </a:r>
          </a:p>
        </p:txBody>
      </p:sp>
      <p:sp>
        <p:nvSpPr>
          <p:cNvPr id="4" name="Content Placeholder 3">
            <a:extLst>
              <a:ext uri="{FF2B5EF4-FFF2-40B4-BE49-F238E27FC236}">
                <a16:creationId xmlns:a16="http://schemas.microsoft.com/office/drawing/2014/main" id="{20B53EE5-2AA5-0690-0B7D-1799C761D34A}"/>
              </a:ext>
            </a:extLst>
          </p:cNvPr>
          <p:cNvSpPr>
            <a:spLocks noGrp="1"/>
          </p:cNvSpPr>
          <p:nvPr>
            <p:ph idx="1"/>
          </p:nvPr>
        </p:nvSpPr>
        <p:spPr/>
        <p:txBody>
          <a:bodyPr/>
          <a:lstStyle/>
          <a:p>
            <a:r>
              <a:rPr lang="en-US" dirty="0"/>
              <a:t>To train the model, I sourced trade data from company SQL databases. I cleaned the data by handling missing values and removing outliers. Categorical variables were encoded for modeling.</a:t>
            </a:r>
            <a:endParaRPr lang="en-IN" dirty="0"/>
          </a:p>
        </p:txBody>
      </p:sp>
    </p:spTree>
    <p:extLst>
      <p:ext uri="{BB962C8B-B14F-4D97-AF65-F5344CB8AC3E}">
        <p14:creationId xmlns:p14="http://schemas.microsoft.com/office/powerpoint/2010/main" val="3473665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AA3A87-2468-F0F0-55A6-1C48983FD09E}"/>
              </a:ext>
            </a:extLst>
          </p:cNvPr>
          <p:cNvSpPr>
            <a:spLocks noGrp="1"/>
          </p:cNvSpPr>
          <p:nvPr>
            <p:ph type="title"/>
          </p:nvPr>
        </p:nvSpPr>
        <p:spPr/>
        <p:txBody>
          <a:bodyPr/>
          <a:lstStyle/>
          <a:p>
            <a:r>
              <a:rPr lang="en-IN" dirty="0"/>
              <a:t>Feature Engineering</a:t>
            </a:r>
          </a:p>
        </p:txBody>
      </p:sp>
      <p:sp>
        <p:nvSpPr>
          <p:cNvPr id="4" name="Content Placeholder 3">
            <a:extLst>
              <a:ext uri="{FF2B5EF4-FFF2-40B4-BE49-F238E27FC236}">
                <a16:creationId xmlns:a16="http://schemas.microsoft.com/office/drawing/2014/main" id="{D5FFA314-77FA-3439-4901-3F46792EA2EC}"/>
              </a:ext>
            </a:extLst>
          </p:cNvPr>
          <p:cNvSpPr>
            <a:spLocks noGrp="1"/>
          </p:cNvSpPr>
          <p:nvPr>
            <p:ph idx="1"/>
          </p:nvPr>
        </p:nvSpPr>
        <p:spPr/>
        <p:txBody>
          <a:bodyPr/>
          <a:lstStyle/>
          <a:p>
            <a:r>
              <a:rPr lang="en-US" dirty="0"/>
              <a:t>Based on correlation analysis, I identified 10 key features related to trade performance. Additional features were derived, such as technical indicators, to capture important trade patterns. Feature values were normalized.</a:t>
            </a:r>
            <a:endParaRPr lang="en-IN" dirty="0"/>
          </a:p>
        </p:txBody>
      </p:sp>
    </p:spTree>
    <p:extLst>
      <p:ext uri="{BB962C8B-B14F-4D97-AF65-F5344CB8AC3E}">
        <p14:creationId xmlns:p14="http://schemas.microsoft.com/office/powerpoint/2010/main" val="89122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3548D93-F7C7-28E7-2CA1-CB972661D438}"/>
              </a:ext>
            </a:extLst>
          </p:cNvPr>
          <p:cNvSpPr>
            <a:spLocks noGrp="1"/>
          </p:cNvSpPr>
          <p:nvPr>
            <p:ph type="title"/>
          </p:nvPr>
        </p:nvSpPr>
        <p:spPr/>
        <p:txBody>
          <a:bodyPr/>
          <a:lstStyle/>
          <a:p>
            <a:r>
              <a:rPr lang="en-IN" dirty="0"/>
              <a:t>Model Training and Evaluation</a:t>
            </a:r>
          </a:p>
        </p:txBody>
      </p:sp>
      <p:sp>
        <p:nvSpPr>
          <p:cNvPr id="4" name="Content Placeholder 3">
            <a:extLst>
              <a:ext uri="{FF2B5EF4-FFF2-40B4-BE49-F238E27FC236}">
                <a16:creationId xmlns:a16="http://schemas.microsoft.com/office/drawing/2014/main" id="{C045B7EE-3C3C-E54E-0A52-0640AC5DD989}"/>
              </a:ext>
            </a:extLst>
          </p:cNvPr>
          <p:cNvSpPr>
            <a:spLocks noGrp="1"/>
          </p:cNvSpPr>
          <p:nvPr>
            <p:ph idx="1"/>
          </p:nvPr>
        </p:nvSpPr>
        <p:spPr/>
        <p:txBody>
          <a:bodyPr/>
          <a:lstStyle/>
          <a:p>
            <a:r>
              <a:rPr lang="en-US" dirty="0"/>
              <a:t>The data was split 70/30 into train and test sets. The model was trained on 70% data and evaluated on the unseen 30% test data.</a:t>
            </a:r>
            <a:endParaRPr lang="en-IN" dirty="0"/>
          </a:p>
        </p:txBody>
      </p:sp>
    </p:spTree>
    <p:extLst>
      <p:ext uri="{BB962C8B-B14F-4D97-AF65-F5344CB8AC3E}">
        <p14:creationId xmlns:p14="http://schemas.microsoft.com/office/powerpoint/2010/main" val="37688456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492</Words>
  <Application>Microsoft Office PowerPoint</Application>
  <PresentationFormat>Widescreen</PresentationFormat>
  <Paragraphs>30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Presentation Title</vt:lpstr>
      <vt:lpstr>Agenda</vt:lpstr>
      <vt:lpstr>Problem Statement</vt:lpstr>
      <vt:lpstr>Current Trade Classification Challenges</vt:lpstr>
      <vt:lpstr>Proposed Machine Learning Solution</vt:lpstr>
      <vt:lpstr>Bagging Classifier Model</vt:lpstr>
      <vt:lpstr>Data Collection and Preprocessing</vt:lpstr>
      <vt:lpstr>Feature Engineering</vt:lpstr>
      <vt:lpstr>Model Training and Evaluation</vt:lpstr>
      <vt:lpstr>Model Performance Metrics</vt:lpstr>
      <vt:lpstr>Cost Matrix</vt:lpstr>
      <vt:lpstr>Business Impact</vt:lpstr>
      <vt:lpstr>Cost Benefit Analysis</vt:lpstr>
      <vt:lpstr>Implementation Plan</vt:lpstr>
      <vt:lpstr>Top Priorities for Improvement</vt:lpstr>
      <vt:lpstr>Key Learnings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sjena0812@outlook.com</dc:creator>
  <cp:lastModifiedBy>sjena0812@outlook.com</cp:lastModifiedBy>
  <cp:revision>1</cp:revision>
  <dcterms:created xsi:type="dcterms:W3CDTF">2023-07-21T11:24:23Z</dcterms:created>
  <dcterms:modified xsi:type="dcterms:W3CDTF">2023-07-21T11:32:21Z</dcterms:modified>
</cp:coreProperties>
</file>