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2"/>
  </p:notesMasterIdLst>
  <p:sldIdLst>
    <p:sldId id="256" r:id="rId3"/>
    <p:sldId id="291" r:id="rId4"/>
    <p:sldId id="292" r:id="rId5"/>
    <p:sldId id="257" r:id="rId6"/>
    <p:sldId id="266" r:id="rId7"/>
    <p:sldId id="275" r:id="rId8"/>
    <p:sldId id="261" r:id="rId9"/>
    <p:sldId id="259" r:id="rId10"/>
    <p:sldId id="293" r:id="rId11"/>
    <p:sldId id="294" r:id="rId12"/>
    <p:sldId id="258" r:id="rId13"/>
    <p:sldId id="260" r:id="rId14"/>
    <p:sldId id="262" r:id="rId15"/>
    <p:sldId id="263" r:id="rId16"/>
    <p:sldId id="264" r:id="rId17"/>
    <p:sldId id="265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43"/>
      <p:bold r:id="rId44"/>
      <p:italic r:id="rId45"/>
      <p:boldItalic r:id="rId46"/>
    </p:embeddedFont>
    <p:embeddedFont>
      <p:font typeface="Fira Sans Extra Condensed SemiBold" panose="020B0604020202020204" charset="0"/>
      <p:regular r:id="rId47"/>
      <p:bold r:id="rId48"/>
      <p:italic r:id="rId49"/>
      <p:boldItalic r:id="rId50"/>
    </p:embeddedFont>
    <p:embeddedFont>
      <p:font typeface="Montserrat Black" panose="00000A00000000000000" pitchFamily="2" charset="0"/>
      <p:bold r:id="rId51"/>
      <p:boldItalic r:id="rId52"/>
    </p:embeddedFont>
    <p:embeddedFont>
      <p:font typeface="Proxima Nova" panose="020B0604020202020204" charset="0"/>
      <p:regular r:id="rId53"/>
      <p:bold r:id="rId54"/>
      <p:italic r:id="rId55"/>
      <p:boldItalic r:id="rId56"/>
    </p:embeddedFont>
    <p:embeddedFont>
      <p:font typeface="Proxima Nova Semibold" panose="020B0604020202020204" charset="0"/>
      <p:regular r:id="rId57"/>
      <p:bold r:id="rId58"/>
      <p:boldItalic r:id="rId59"/>
    </p:embeddedFont>
    <p:embeddedFont>
      <p:font typeface="Roboto" panose="02000000000000000000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A65ABB-D103-471D-83C4-04E8C43E9D67}">
  <a:tblStyle styleId="{ABA65ABB-D103-471D-83C4-04E8C43E9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font" Target="fonts/font2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19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96fd5876e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96fd5876e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e96fd5876e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e96fd5876e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1734a882cf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1734a882cf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e96fd5876e_0_2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e96fd5876e_0_2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e96fd5876e_0_3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e96fd5876e_0_3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e96fd5876e_0_3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e96fd5876e_0_3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e96fd5876e_0_3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e96fd5876e_0_3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e96fd5876e_0_4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e96fd5876e_0_4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e96fd5876e_0_4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4" name="Google Shape;2134;ge96fd5876e_0_4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Google Shape;2514;ge4f2e5e74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5" name="Google Shape;2515;ge4f2e5e74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ge4f2e5e74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2" name="Google Shape;2522;ge4f2e5e74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4f2e5e74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4f2e5e74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e96fd5876e_0_2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e96fd5876e_0_2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22"/>
          <p:cNvSpPr txBox="1">
            <a:spLocks noGrp="1"/>
          </p:cNvSpPr>
          <p:nvPr>
            <p:ph type="subTitle" idx="1"/>
          </p:nvPr>
        </p:nvSpPr>
        <p:spPr>
          <a:xfrm>
            <a:off x="926987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2"/>
          <p:cNvSpPr txBox="1">
            <a:spLocks noGrp="1"/>
          </p:cNvSpPr>
          <p:nvPr>
            <p:ph type="subTitle" idx="2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2"/>
          <p:cNvSpPr txBox="1">
            <a:spLocks noGrp="1"/>
          </p:cNvSpPr>
          <p:nvPr>
            <p:ph type="subTitle" idx="3"/>
          </p:nvPr>
        </p:nvSpPr>
        <p:spPr>
          <a:xfrm>
            <a:off x="6121811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4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5" name="Google Shape;815;p22"/>
          <p:cNvSpPr txBox="1">
            <a:spLocks noGrp="1"/>
          </p:cNvSpPr>
          <p:nvPr>
            <p:ph type="subTitle" idx="5"/>
          </p:nvPr>
        </p:nvSpPr>
        <p:spPr>
          <a:xfrm>
            <a:off x="3524399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6" name="Google Shape;816;p22"/>
          <p:cNvSpPr txBox="1">
            <a:spLocks noGrp="1"/>
          </p:cNvSpPr>
          <p:nvPr>
            <p:ph type="subTitle" idx="6"/>
          </p:nvPr>
        </p:nvSpPr>
        <p:spPr>
          <a:xfrm>
            <a:off x="6121811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17" name="Google Shape;817;p22"/>
          <p:cNvGrpSpPr/>
          <p:nvPr/>
        </p:nvGrpSpPr>
        <p:grpSpPr>
          <a:xfrm>
            <a:off x="7221517" y="-507956"/>
            <a:ext cx="2532725" cy="1881750"/>
            <a:chOff x="7221517" y="-507956"/>
            <a:chExt cx="2532725" cy="1881750"/>
          </a:xfrm>
        </p:grpSpPr>
        <p:sp>
          <p:nvSpPr>
            <p:cNvPr id="818" name="Google Shape;818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22"/>
          <p:cNvGrpSpPr/>
          <p:nvPr/>
        </p:nvGrpSpPr>
        <p:grpSpPr>
          <a:xfrm flipH="1">
            <a:off x="-836633" y="-507956"/>
            <a:ext cx="2532725" cy="1881750"/>
            <a:chOff x="7221517" y="-507956"/>
            <a:chExt cx="2532725" cy="1881750"/>
          </a:xfrm>
        </p:grpSpPr>
        <p:sp>
          <p:nvSpPr>
            <p:cNvPr id="829" name="Google Shape;829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5138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48148719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209504518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FeIRuXJx9UT93clUlzz1NoXdboyWKnovnHMDtdCS48/copy#gid=1595013267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2631-F842-4564-A871-79CB0F89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Top Priorities for 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5F275F-D835-4EA9-A644-3F72D331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3" y="1060645"/>
            <a:ext cx="3022209" cy="3022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0553E5-6B72-49B1-98FA-41EFD7194961}"/>
              </a:ext>
            </a:extLst>
          </p:cNvPr>
          <p:cNvSpPr txBox="1"/>
          <p:nvPr/>
        </p:nvSpPr>
        <p:spPr>
          <a:xfrm>
            <a:off x="4213274" y="1807698"/>
            <a:ext cx="436098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Incorporate additional data sources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Online learning for real-time model adaptation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Build mobile interface for alerts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19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They act according to environment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1"/>
          <p:cNvGrpSpPr/>
          <p:nvPr/>
        </p:nvGrpSpPr>
        <p:grpSpPr>
          <a:xfrm>
            <a:off x="457200" y="1036100"/>
            <a:ext cx="2912362" cy="1211700"/>
            <a:chOff x="457200" y="1036100"/>
            <a:chExt cx="2912362" cy="1211700"/>
          </a:xfrm>
        </p:grpSpPr>
        <p:sp>
          <p:nvSpPr>
            <p:cNvPr id="591" name="Google Shape;591;p21"/>
            <p:cNvSpPr/>
            <p:nvPr/>
          </p:nvSpPr>
          <p:spPr>
            <a:xfrm>
              <a:off x="457200" y="1036100"/>
              <a:ext cx="2628900" cy="12117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2765062" y="131142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93" name="Google Shape;593;p2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671250"/>
            <a:chOff x="3486123" y="2444463"/>
            <a:chExt cx="2943277" cy="671250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671250"/>
            <a:chOff x="3486123" y="2444463"/>
            <a:chExt cx="2943277" cy="67125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671250"/>
            <a:chOff x="3486123" y="2444463"/>
            <a:chExt cx="2943277" cy="671250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671250"/>
              <a:chOff x="6053048" y="700371"/>
              <a:chExt cx="1981204" cy="671250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rot="10800000" flipH="1">
            <a:off x="3400475" y="3767250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rot="10800000" flipH="1">
            <a:off x="4797466" y="2841592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rot="10800000" flipH="1">
            <a:off x="6194458" y="1915933"/>
            <a:ext cx="1094700" cy="62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Saturn is the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2" name="Google Shape;632;p21"/>
          <p:cNvGrpSpPr/>
          <p:nvPr/>
        </p:nvGrpSpPr>
        <p:grpSpPr>
          <a:xfrm>
            <a:off x="2883438" y="1459989"/>
            <a:ext cx="367726" cy="307374"/>
            <a:chOff x="4794038" y="3489860"/>
            <a:chExt cx="367726" cy="307374"/>
          </a:xfrm>
        </p:grpSpPr>
        <p:sp>
          <p:nvSpPr>
            <p:cNvPr id="633" name="Google Shape;633;p21"/>
            <p:cNvSpPr/>
            <p:nvPr/>
          </p:nvSpPr>
          <p:spPr>
            <a:xfrm>
              <a:off x="4794038" y="3744242"/>
              <a:ext cx="367726" cy="52992"/>
            </a:xfrm>
            <a:custGeom>
              <a:avLst/>
              <a:gdLst/>
              <a:ahLst/>
              <a:cxnLst/>
              <a:rect l="l" t="t" r="r" b="b"/>
              <a:pathLst>
                <a:path w="10742" h="1548" extrusionOk="0">
                  <a:moveTo>
                    <a:pt x="191" y="0"/>
                  </a:moveTo>
                  <a:cubicBezTo>
                    <a:pt x="96" y="0"/>
                    <a:pt x="1" y="72"/>
                    <a:pt x="25" y="167"/>
                  </a:cubicBezTo>
                  <a:lnTo>
                    <a:pt x="25" y="857"/>
                  </a:lnTo>
                  <a:cubicBezTo>
                    <a:pt x="1" y="1238"/>
                    <a:pt x="311" y="1548"/>
                    <a:pt x="692" y="1548"/>
                  </a:cubicBezTo>
                  <a:lnTo>
                    <a:pt x="10051" y="1548"/>
                  </a:lnTo>
                  <a:cubicBezTo>
                    <a:pt x="10432" y="1548"/>
                    <a:pt x="10741" y="1238"/>
                    <a:pt x="10741" y="857"/>
                  </a:cubicBezTo>
                  <a:lnTo>
                    <a:pt x="10741" y="167"/>
                  </a:lnTo>
                  <a:cubicBezTo>
                    <a:pt x="10741" y="72"/>
                    <a:pt x="10646" y="0"/>
                    <a:pt x="10551" y="0"/>
                  </a:cubicBezTo>
                  <a:lnTo>
                    <a:pt x="6717" y="0"/>
                  </a:lnTo>
                  <a:lnTo>
                    <a:pt x="6574" y="357"/>
                  </a:lnTo>
                  <a:cubicBezTo>
                    <a:pt x="6526" y="429"/>
                    <a:pt x="6455" y="500"/>
                    <a:pt x="6359" y="500"/>
                  </a:cubicBezTo>
                  <a:lnTo>
                    <a:pt x="4407" y="500"/>
                  </a:lnTo>
                  <a:cubicBezTo>
                    <a:pt x="4311" y="500"/>
                    <a:pt x="4216" y="429"/>
                    <a:pt x="4192" y="357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929393" y="3629289"/>
              <a:ext cx="97049" cy="27728"/>
            </a:xfrm>
            <a:custGeom>
              <a:avLst/>
              <a:gdLst/>
              <a:ahLst/>
              <a:cxnLst/>
              <a:rect l="l" t="t" r="r" b="b"/>
              <a:pathLst>
                <a:path w="2835" h="810" extrusionOk="0">
                  <a:moveTo>
                    <a:pt x="0" y="0"/>
                  </a:moveTo>
                  <a:lnTo>
                    <a:pt x="0" y="453"/>
                  </a:lnTo>
                  <a:cubicBezTo>
                    <a:pt x="441" y="691"/>
                    <a:pt x="929" y="810"/>
                    <a:pt x="1417" y="810"/>
                  </a:cubicBezTo>
                  <a:cubicBezTo>
                    <a:pt x="1905" y="810"/>
                    <a:pt x="2394" y="691"/>
                    <a:pt x="2834" y="453"/>
                  </a:cubicBezTo>
                  <a:lnTo>
                    <a:pt x="2834" y="0"/>
                  </a:lnTo>
                  <a:lnTo>
                    <a:pt x="1548" y="477"/>
                  </a:lnTo>
                  <a:cubicBezTo>
                    <a:pt x="1524" y="500"/>
                    <a:pt x="1477" y="500"/>
                    <a:pt x="1429" y="500"/>
                  </a:cubicBezTo>
                  <a:cubicBezTo>
                    <a:pt x="1405" y="500"/>
                    <a:pt x="1358" y="500"/>
                    <a:pt x="1334" y="4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900843" y="3566507"/>
              <a:ext cx="155758" cy="57921"/>
            </a:xfrm>
            <a:custGeom>
              <a:avLst/>
              <a:gdLst/>
              <a:ahLst/>
              <a:cxnLst/>
              <a:rect l="l" t="t" r="r" b="b"/>
              <a:pathLst>
                <a:path w="4550" h="1692" extrusionOk="0">
                  <a:moveTo>
                    <a:pt x="2287" y="1"/>
                  </a:moveTo>
                  <a:lnTo>
                    <a:pt x="1" y="858"/>
                  </a:lnTo>
                  <a:lnTo>
                    <a:pt x="2287" y="1691"/>
                  </a:lnTo>
                  <a:lnTo>
                    <a:pt x="4549" y="858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809545" y="3489860"/>
              <a:ext cx="337532" cy="249521"/>
            </a:xfrm>
            <a:custGeom>
              <a:avLst/>
              <a:gdLst/>
              <a:ahLst/>
              <a:cxnLst/>
              <a:rect l="l" t="t" r="r" b="b"/>
              <a:pathLst>
                <a:path w="9860" h="7289" extrusionOk="0">
                  <a:moveTo>
                    <a:pt x="4942" y="1585"/>
                  </a:moveTo>
                  <a:cubicBezTo>
                    <a:pt x="4978" y="1585"/>
                    <a:pt x="5013" y="1597"/>
                    <a:pt x="5049" y="1620"/>
                  </a:cubicBezTo>
                  <a:lnTo>
                    <a:pt x="8240" y="2787"/>
                  </a:lnTo>
                  <a:cubicBezTo>
                    <a:pt x="8359" y="2835"/>
                    <a:pt x="8455" y="2954"/>
                    <a:pt x="8455" y="3073"/>
                  </a:cubicBezTo>
                  <a:cubicBezTo>
                    <a:pt x="8455" y="3216"/>
                    <a:pt x="8359" y="3335"/>
                    <a:pt x="8240" y="3383"/>
                  </a:cubicBezTo>
                  <a:lnTo>
                    <a:pt x="6978" y="3835"/>
                  </a:lnTo>
                  <a:lnTo>
                    <a:pt x="6978" y="4692"/>
                  </a:lnTo>
                  <a:cubicBezTo>
                    <a:pt x="6954" y="4788"/>
                    <a:pt x="6907" y="4883"/>
                    <a:pt x="6835" y="4954"/>
                  </a:cubicBezTo>
                  <a:cubicBezTo>
                    <a:pt x="6252" y="5324"/>
                    <a:pt x="5591" y="5508"/>
                    <a:pt x="4930" y="5508"/>
                  </a:cubicBezTo>
                  <a:cubicBezTo>
                    <a:pt x="4269" y="5508"/>
                    <a:pt x="3608" y="5324"/>
                    <a:pt x="3025" y="4954"/>
                  </a:cubicBezTo>
                  <a:cubicBezTo>
                    <a:pt x="2930" y="4883"/>
                    <a:pt x="2882" y="4788"/>
                    <a:pt x="2882" y="4692"/>
                  </a:cubicBezTo>
                  <a:lnTo>
                    <a:pt x="2882" y="3835"/>
                  </a:lnTo>
                  <a:lnTo>
                    <a:pt x="2572" y="3716"/>
                  </a:lnTo>
                  <a:lnTo>
                    <a:pt x="2572" y="4669"/>
                  </a:lnTo>
                  <a:cubicBezTo>
                    <a:pt x="2549" y="4859"/>
                    <a:pt x="2400" y="4954"/>
                    <a:pt x="2251" y="4954"/>
                  </a:cubicBezTo>
                  <a:cubicBezTo>
                    <a:pt x="2102" y="4954"/>
                    <a:pt x="1953" y="4859"/>
                    <a:pt x="1929" y="4669"/>
                  </a:cubicBezTo>
                  <a:lnTo>
                    <a:pt x="1929" y="3478"/>
                  </a:lnTo>
                  <a:lnTo>
                    <a:pt x="1644" y="3383"/>
                  </a:lnTo>
                  <a:cubicBezTo>
                    <a:pt x="1501" y="3335"/>
                    <a:pt x="1429" y="3216"/>
                    <a:pt x="1429" y="3073"/>
                  </a:cubicBezTo>
                  <a:cubicBezTo>
                    <a:pt x="1429" y="2954"/>
                    <a:pt x="1501" y="2835"/>
                    <a:pt x="1644" y="2787"/>
                  </a:cubicBezTo>
                  <a:lnTo>
                    <a:pt x="4835" y="1620"/>
                  </a:lnTo>
                  <a:cubicBezTo>
                    <a:pt x="4870" y="1597"/>
                    <a:pt x="4906" y="1585"/>
                    <a:pt x="4942" y="1585"/>
                  </a:cubicBezTo>
                  <a:close/>
                  <a:moveTo>
                    <a:pt x="905" y="1"/>
                  </a:moveTo>
                  <a:cubicBezTo>
                    <a:pt x="405" y="1"/>
                    <a:pt x="0" y="406"/>
                    <a:pt x="0" y="930"/>
                  </a:cubicBezTo>
                  <a:lnTo>
                    <a:pt x="0" y="6788"/>
                  </a:lnTo>
                  <a:lnTo>
                    <a:pt x="3596" y="6788"/>
                  </a:lnTo>
                  <a:cubicBezTo>
                    <a:pt x="3858" y="6788"/>
                    <a:pt x="4097" y="6931"/>
                    <a:pt x="4192" y="7169"/>
                  </a:cubicBezTo>
                  <a:lnTo>
                    <a:pt x="4168" y="7169"/>
                  </a:lnTo>
                  <a:lnTo>
                    <a:pt x="4216" y="7288"/>
                  </a:lnTo>
                  <a:lnTo>
                    <a:pt x="5644" y="7288"/>
                  </a:lnTo>
                  <a:lnTo>
                    <a:pt x="5692" y="7169"/>
                  </a:lnTo>
                  <a:cubicBezTo>
                    <a:pt x="5787" y="6931"/>
                    <a:pt x="6002" y="6788"/>
                    <a:pt x="6264" y="6788"/>
                  </a:cubicBezTo>
                  <a:lnTo>
                    <a:pt x="9860" y="6788"/>
                  </a:lnTo>
                  <a:lnTo>
                    <a:pt x="9860" y="930"/>
                  </a:lnTo>
                  <a:cubicBezTo>
                    <a:pt x="9860" y="406"/>
                    <a:pt x="9455" y="1"/>
                    <a:pt x="8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</a:t>
            </a:r>
            <a:endParaRPr sz="48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System configuration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824600"/>
            <a:chOff x="457200" y="959300"/>
            <a:chExt cx="2518200" cy="824600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Power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Security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</a:t>
                </a: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’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 hot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824600"/>
            <a:chOff x="457200" y="1964800"/>
            <a:chExt cx="2518200" cy="824600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824600"/>
            <a:chOff x="457200" y="3975800"/>
            <a:chExt cx="2518200" cy="82460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3975800"/>
              <a:ext cx="2061000" cy="824600"/>
              <a:chOff x="457200" y="3975800"/>
              <a:chExt cx="2061000" cy="824600"/>
            </a:xfrm>
          </p:grpSpPr>
          <p:sp>
            <p:nvSpPr>
              <p:cNvPr id="713" name="Google Shape;713;p22"/>
              <p:cNvSpPr txBox="1"/>
              <p:nvPr/>
            </p:nvSpPr>
            <p:spPr>
              <a:xfrm>
                <a:off x="457200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MCU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third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824600"/>
            <a:chOff x="6168600" y="959300"/>
            <a:chExt cx="2518200" cy="82460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061000" cy="824600"/>
              <a:chOff x="6625825" y="959300"/>
              <a:chExt cx="2061000" cy="82460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25825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FPGA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Wireless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Ceres is located in the main asteroid belt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894950" y="1363850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3"/>
          <p:cNvSpPr/>
          <p:nvPr/>
        </p:nvSpPr>
        <p:spPr>
          <a:xfrm>
            <a:off x="4894950" y="2501163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3"/>
          <p:cNvSpPr/>
          <p:nvPr/>
        </p:nvSpPr>
        <p:spPr>
          <a:xfrm>
            <a:off x="4894950" y="3638488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44" name="Google Shape;744;p23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3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3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7" name="Google Shape;747;p23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8" name="Google Shape;748;p23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3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 learning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7" name="Google Shape;767;p23"/>
          <p:cNvCxnSpPr>
            <a:stCxn id="746" idx="3"/>
            <a:endCxn id="740" idx="2"/>
          </p:cNvCxnSpPr>
          <p:nvPr/>
        </p:nvCxnSpPr>
        <p:spPr>
          <a:xfrm>
            <a:off x="2962263" y="1579875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23"/>
          <p:cNvCxnSpPr>
            <a:stCxn id="740" idx="6"/>
            <a:endCxn id="769" idx="1"/>
          </p:cNvCxnSpPr>
          <p:nvPr/>
        </p:nvCxnSpPr>
        <p:spPr>
          <a:xfrm>
            <a:off x="5702850" y="1767800"/>
            <a:ext cx="780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6483000" y="1526288"/>
            <a:ext cx="2203788" cy="483000"/>
            <a:chOff x="6483000" y="1338363"/>
            <a:chExt cx="2203788" cy="483000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6625788" y="13383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483000" y="1379175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6483000" y="2660488"/>
            <a:ext cx="2203788" cy="483000"/>
            <a:chOff x="6483000" y="2472563"/>
            <a:chExt cx="2203788" cy="483000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625788" y="24725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0" y="251336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6483000" y="3800938"/>
            <a:ext cx="2203788" cy="483000"/>
            <a:chOff x="6483000" y="3613013"/>
            <a:chExt cx="220378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625788" y="361301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t’</a:t>
              </a: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hot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83000" y="3653813"/>
              <a:ext cx="66600" cy="401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8" name="Google Shape;778;p23"/>
          <p:cNvCxnSpPr>
            <a:stCxn id="747" idx="3"/>
            <a:endCxn id="741" idx="2"/>
          </p:cNvCxnSpPr>
          <p:nvPr/>
        </p:nvCxnSpPr>
        <p:spPr>
          <a:xfrm>
            <a:off x="2962263" y="2714063"/>
            <a:ext cx="1932600" cy="191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23"/>
          <p:cNvCxnSpPr>
            <a:stCxn id="741" idx="6"/>
            <a:endCxn id="774" idx="1"/>
          </p:cNvCxnSpPr>
          <p:nvPr/>
        </p:nvCxnSpPr>
        <p:spPr>
          <a:xfrm rot="10800000" flipH="1">
            <a:off x="5702850" y="2902113"/>
            <a:ext cx="780300" cy="3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23"/>
          <p:cNvCxnSpPr>
            <a:stCxn id="749" idx="3"/>
            <a:endCxn id="742" idx="2"/>
          </p:cNvCxnSpPr>
          <p:nvPr/>
        </p:nvCxnSpPr>
        <p:spPr>
          <a:xfrm>
            <a:off x="2962263" y="3854513"/>
            <a:ext cx="1932600" cy="187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23"/>
          <p:cNvCxnSpPr>
            <a:stCxn id="742" idx="6"/>
            <a:endCxn id="777" idx="1"/>
          </p:cNvCxnSpPr>
          <p:nvPr/>
        </p:nvCxnSpPr>
        <p:spPr>
          <a:xfrm>
            <a:off x="5702850" y="4042438"/>
            <a:ext cx="780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4"/>
          <p:cNvSpPr/>
          <p:nvPr/>
        </p:nvSpPr>
        <p:spPr>
          <a:xfrm>
            <a:off x="4019550" y="30861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4019550" y="1752600"/>
            <a:ext cx="4667400" cy="8001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8" name="Google Shape;788;p24"/>
          <p:cNvGrpSpPr/>
          <p:nvPr/>
        </p:nvGrpSpPr>
        <p:grpSpPr>
          <a:xfrm>
            <a:off x="457174" y="2260745"/>
            <a:ext cx="2909328" cy="2471118"/>
            <a:chOff x="726125" y="238125"/>
            <a:chExt cx="6167750" cy="5238750"/>
          </a:xfrm>
        </p:grpSpPr>
        <p:sp>
          <p:nvSpPr>
            <p:cNvPr id="789" name="Google Shape;789;p24"/>
            <p:cNvSpPr/>
            <p:nvPr/>
          </p:nvSpPr>
          <p:spPr>
            <a:xfrm>
              <a:off x="726125" y="238125"/>
              <a:ext cx="6167750" cy="5238750"/>
            </a:xfrm>
            <a:custGeom>
              <a:avLst/>
              <a:gdLst/>
              <a:ahLst/>
              <a:cxnLst/>
              <a:rect l="l" t="t" r="r" b="b"/>
              <a:pathLst>
                <a:path w="246710" h="209550" extrusionOk="0">
                  <a:moveTo>
                    <a:pt x="113232" y="0"/>
                  </a:moveTo>
                  <a:lnTo>
                    <a:pt x="112679" y="26"/>
                  </a:lnTo>
                  <a:lnTo>
                    <a:pt x="112140" y="66"/>
                  </a:lnTo>
                  <a:lnTo>
                    <a:pt x="111587" y="118"/>
                  </a:lnTo>
                  <a:lnTo>
                    <a:pt x="111047" y="171"/>
                  </a:lnTo>
                  <a:lnTo>
                    <a:pt x="110507" y="250"/>
                  </a:lnTo>
                  <a:lnTo>
                    <a:pt x="109981" y="342"/>
                  </a:lnTo>
                  <a:lnTo>
                    <a:pt x="109441" y="448"/>
                  </a:lnTo>
                  <a:lnTo>
                    <a:pt x="108915" y="566"/>
                  </a:lnTo>
                  <a:lnTo>
                    <a:pt x="108388" y="698"/>
                  </a:lnTo>
                  <a:lnTo>
                    <a:pt x="107875" y="842"/>
                  </a:lnTo>
                  <a:lnTo>
                    <a:pt x="107361" y="1000"/>
                  </a:lnTo>
                  <a:lnTo>
                    <a:pt x="106848" y="1172"/>
                  </a:lnTo>
                  <a:lnTo>
                    <a:pt x="106335" y="1356"/>
                  </a:lnTo>
                  <a:lnTo>
                    <a:pt x="105834" y="1553"/>
                  </a:lnTo>
                  <a:lnTo>
                    <a:pt x="105347" y="1764"/>
                  </a:lnTo>
                  <a:lnTo>
                    <a:pt x="104847" y="1988"/>
                  </a:lnTo>
                  <a:lnTo>
                    <a:pt x="104373" y="2211"/>
                  </a:lnTo>
                  <a:lnTo>
                    <a:pt x="103886" y="2462"/>
                  </a:lnTo>
                  <a:lnTo>
                    <a:pt x="103412" y="2725"/>
                  </a:lnTo>
                  <a:lnTo>
                    <a:pt x="102952" y="2988"/>
                  </a:lnTo>
                  <a:lnTo>
                    <a:pt x="102491" y="3278"/>
                  </a:lnTo>
                  <a:lnTo>
                    <a:pt x="102043" y="3567"/>
                  </a:lnTo>
                  <a:lnTo>
                    <a:pt x="101596" y="3870"/>
                  </a:lnTo>
                  <a:lnTo>
                    <a:pt x="101161" y="4186"/>
                  </a:lnTo>
                  <a:lnTo>
                    <a:pt x="100740" y="4515"/>
                  </a:lnTo>
                  <a:lnTo>
                    <a:pt x="100319" y="4857"/>
                  </a:lnTo>
                  <a:lnTo>
                    <a:pt x="99898" y="5200"/>
                  </a:lnTo>
                  <a:lnTo>
                    <a:pt x="99503" y="5568"/>
                  </a:lnTo>
                  <a:lnTo>
                    <a:pt x="99108" y="5937"/>
                  </a:lnTo>
                  <a:lnTo>
                    <a:pt x="98726" y="6318"/>
                  </a:lnTo>
                  <a:lnTo>
                    <a:pt x="98344" y="6713"/>
                  </a:lnTo>
                  <a:lnTo>
                    <a:pt x="97923" y="6371"/>
                  </a:lnTo>
                  <a:lnTo>
                    <a:pt x="97489" y="6042"/>
                  </a:lnTo>
                  <a:lnTo>
                    <a:pt x="97068" y="5713"/>
                  </a:lnTo>
                  <a:lnTo>
                    <a:pt x="96620" y="5397"/>
                  </a:lnTo>
                  <a:lnTo>
                    <a:pt x="96186" y="5094"/>
                  </a:lnTo>
                  <a:lnTo>
                    <a:pt x="95738" y="4792"/>
                  </a:lnTo>
                  <a:lnTo>
                    <a:pt x="95277" y="4502"/>
                  </a:lnTo>
                  <a:lnTo>
                    <a:pt x="94817" y="4225"/>
                  </a:lnTo>
                  <a:lnTo>
                    <a:pt x="94356" y="3949"/>
                  </a:lnTo>
                  <a:lnTo>
                    <a:pt x="93895" y="3699"/>
                  </a:lnTo>
                  <a:lnTo>
                    <a:pt x="93421" y="3449"/>
                  </a:lnTo>
                  <a:lnTo>
                    <a:pt x="92934" y="3199"/>
                  </a:lnTo>
                  <a:lnTo>
                    <a:pt x="92460" y="2962"/>
                  </a:lnTo>
                  <a:lnTo>
                    <a:pt x="91973" y="2751"/>
                  </a:lnTo>
                  <a:lnTo>
                    <a:pt x="91486" y="2527"/>
                  </a:lnTo>
                  <a:lnTo>
                    <a:pt x="90986" y="2330"/>
                  </a:lnTo>
                  <a:lnTo>
                    <a:pt x="90499" y="2132"/>
                  </a:lnTo>
                  <a:lnTo>
                    <a:pt x="89999" y="1948"/>
                  </a:lnTo>
                  <a:lnTo>
                    <a:pt x="89485" y="1777"/>
                  </a:lnTo>
                  <a:lnTo>
                    <a:pt x="88985" y="1606"/>
                  </a:lnTo>
                  <a:lnTo>
                    <a:pt x="88472" y="1448"/>
                  </a:lnTo>
                  <a:lnTo>
                    <a:pt x="87958" y="1303"/>
                  </a:lnTo>
                  <a:lnTo>
                    <a:pt x="87432" y="1172"/>
                  </a:lnTo>
                  <a:lnTo>
                    <a:pt x="86918" y="1040"/>
                  </a:lnTo>
                  <a:lnTo>
                    <a:pt x="86392" y="921"/>
                  </a:lnTo>
                  <a:lnTo>
                    <a:pt x="85865" y="816"/>
                  </a:lnTo>
                  <a:lnTo>
                    <a:pt x="85326" y="724"/>
                  </a:lnTo>
                  <a:lnTo>
                    <a:pt x="84799" y="632"/>
                  </a:lnTo>
                  <a:lnTo>
                    <a:pt x="84259" y="553"/>
                  </a:lnTo>
                  <a:lnTo>
                    <a:pt x="83720" y="487"/>
                  </a:lnTo>
                  <a:lnTo>
                    <a:pt x="83180" y="434"/>
                  </a:lnTo>
                  <a:lnTo>
                    <a:pt x="82640" y="395"/>
                  </a:lnTo>
                  <a:lnTo>
                    <a:pt x="81956" y="316"/>
                  </a:lnTo>
                  <a:lnTo>
                    <a:pt x="81271" y="276"/>
                  </a:lnTo>
                  <a:lnTo>
                    <a:pt x="80587" y="237"/>
                  </a:lnTo>
                  <a:lnTo>
                    <a:pt x="79718" y="237"/>
                  </a:lnTo>
                  <a:lnTo>
                    <a:pt x="79547" y="263"/>
                  </a:lnTo>
                  <a:lnTo>
                    <a:pt x="79376" y="290"/>
                  </a:lnTo>
                  <a:lnTo>
                    <a:pt x="79205" y="342"/>
                  </a:lnTo>
                  <a:lnTo>
                    <a:pt x="78678" y="369"/>
                  </a:lnTo>
                  <a:lnTo>
                    <a:pt x="78138" y="408"/>
                  </a:lnTo>
                  <a:lnTo>
                    <a:pt x="77612" y="461"/>
                  </a:lnTo>
                  <a:lnTo>
                    <a:pt x="77085" y="513"/>
                  </a:lnTo>
                  <a:lnTo>
                    <a:pt x="76572" y="579"/>
                  </a:lnTo>
                  <a:lnTo>
                    <a:pt x="76045" y="658"/>
                  </a:lnTo>
                  <a:lnTo>
                    <a:pt x="75532" y="750"/>
                  </a:lnTo>
                  <a:lnTo>
                    <a:pt x="75019" y="842"/>
                  </a:lnTo>
                  <a:lnTo>
                    <a:pt x="74505" y="948"/>
                  </a:lnTo>
                  <a:lnTo>
                    <a:pt x="74005" y="1066"/>
                  </a:lnTo>
                  <a:lnTo>
                    <a:pt x="73505" y="1198"/>
                  </a:lnTo>
                  <a:lnTo>
                    <a:pt x="73005" y="1330"/>
                  </a:lnTo>
                  <a:lnTo>
                    <a:pt x="72504" y="1474"/>
                  </a:lnTo>
                  <a:lnTo>
                    <a:pt x="72004" y="1619"/>
                  </a:lnTo>
                  <a:lnTo>
                    <a:pt x="71517" y="1777"/>
                  </a:lnTo>
                  <a:lnTo>
                    <a:pt x="71030" y="1948"/>
                  </a:lnTo>
                  <a:lnTo>
                    <a:pt x="70543" y="2132"/>
                  </a:lnTo>
                  <a:lnTo>
                    <a:pt x="70069" y="2317"/>
                  </a:lnTo>
                  <a:lnTo>
                    <a:pt x="69595" y="2514"/>
                  </a:lnTo>
                  <a:lnTo>
                    <a:pt x="69121" y="2712"/>
                  </a:lnTo>
                  <a:lnTo>
                    <a:pt x="68661" y="2922"/>
                  </a:lnTo>
                  <a:lnTo>
                    <a:pt x="68200" y="3146"/>
                  </a:lnTo>
                  <a:lnTo>
                    <a:pt x="67739" y="3370"/>
                  </a:lnTo>
                  <a:lnTo>
                    <a:pt x="67292" y="3607"/>
                  </a:lnTo>
                  <a:lnTo>
                    <a:pt x="66831" y="3857"/>
                  </a:lnTo>
                  <a:lnTo>
                    <a:pt x="66397" y="4107"/>
                  </a:lnTo>
                  <a:lnTo>
                    <a:pt x="65949" y="4370"/>
                  </a:lnTo>
                  <a:lnTo>
                    <a:pt x="65528" y="4634"/>
                  </a:lnTo>
                  <a:lnTo>
                    <a:pt x="65093" y="4910"/>
                  </a:lnTo>
                  <a:lnTo>
                    <a:pt x="64672" y="5200"/>
                  </a:lnTo>
                  <a:lnTo>
                    <a:pt x="64251" y="5489"/>
                  </a:lnTo>
                  <a:lnTo>
                    <a:pt x="63843" y="5779"/>
                  </a:lnTo>
                  <a:lnTo>
                    <a:pt x="63435" y="6095"/>
                  </a:lnTo>
                  <a:lnTo>
                    <a:pt x="63027" y="6397"/>
                  </a:lnTo>
                  <a:lnTo>
                    <a:pt x="62632" y="6727"/>
                  </a:lnTo>
                  <a:lnTo>
                    <a:pt x="62250" y="7056"/>
                  </a:lnTo>
                  <a:lnTo>
                    <a:pt x="61855" y="7385"/>
                  </a:lnTo>
                  <a:lnTo>
                    <a:pt x="61487" y="7727"/>
                  </a:lnTo>
                  <a:lnTo>
                    <a:pt x="61105" y="8082"/>
                  </a:lnTo>
                  <a:lnTo>
                    <a:pt x="60749" y="8438"/>
                  </a:lnTo>
                  <a:lnTo>
                    <a:pt x="60381" y="8793"/>
                  </a:lnTo>
                  <a:lnTo>
                    <a:pt x="60039" y="9162"/>
                  </a:lnTo>
                  <a:lnTo>
                    <a:pt x="59683" y="9544"/>
                  </a:lnTo>
                  <a:lnTo>
                    <a:pt x="59354" y="9925"/>
                  </a:lnTo>
                  <a:lnTo>
                    <a:pt x="59012" y="10307"/>
                  </a:lnTo>
                  <a:lnTo>
                    <a:pt x="58683" y="10702"/>
                  </a:lnTo>
                  <a:lnTo>
                    <a:pt x="58367" y="11097"/>
                  </a:lnTo>
                  <a:lnTo>
                    <a:pt x="58064" y="11505"/>
                  </a:lnTo>
                  <a:lnTo>
                    <a:pt x="57748" y="11926"/>
                  </a:lnTo>
                  <a:lnTo>
                    <a:pt x="57459" y="12347"/>
                  </a:lnTo>
                  <a:lnTo>
                    <a:pt x="57169" y="12769"/>
                  </a:lnTo>
                  <a:lnTo>
                    <a:pt x="56879" y="13203"/>
                  </a:lnTo>
                  <a:lnTo>
                    <a:pt x="56616" y="13637"/>
                  </a:lnTo>
                  <a:lnTo>
                    <a:pt x="56340" y="14072"/>
                  </a:lnTo>
                  <a:lnTo>
                    <a:pt x="56090" y="14519"/>
                  </a:lnTo>
                  <a:lnTo>
                    <a:pt x="55826" y="14980"/>
                  </a:lnTo>
                  <a:lnTo>
                    <a:pt x="55589" y="15441"/>
                  </a:lnTo>
                  <a:lnTo>
                    <a:pt x="55352" y="15902"/>
                  </a:lnTo>
                  <a:lnTo>
                    <a:pt x="55129" y="16375"/>
                  </a:lnTo>
                  <a:lnTo>
                    <a:pt x="54905" y="16849"/>
                  </a:lnTo>
                  <a:lnTo>
                    <a:pt x="54694" y="17323"/>
                  </a:lnTo>
                  <a:lnTo>
                    <a:pt x="54497" y="17810"/>
                  </a:lnTo>
                  <a:lnTo>
                    <a:pt x="54299" y="18297"/>
                  </a:lnTo>
                  <a:lnTo>
                    <a:pt x="54115" y="18798"/>
                  </a:lnTo>
                  <a:lnTo>
                    <a:pt x="53523" y="18719"/>
                  </a:lnTo>
                  <a:lnTo>
                    <a:pt x="52917" y="18666"/>
                  </a:lnTo>
                  <a:lnTo>
                    <a:pt x="52220" y="18587"/>
                  </a:lnTo>
                  <a:lnTo>
                    <a:pt x="51522" y="18534"/>
                  </a:lnTo>
                  <a:lnTo>
                    <a:pt x="50811" y="18495"/>
                  </a:lnTo>
                  <a:lnTo>
                    <a:pt x="50113" y="18482"/>
                  </a:lnTo>
                  <a:lnTo>
                    <a:pt x="49521" y="18495"/>
                  </a:lnTo>
                  <a:lnTo>
                    <a:pt x="48916" y="18521"/>
                  </a:lnTo>
                  <a:lnTo>
                    <a:pt x="48336" y="18561"/>
                  </a:lnTo>
                  <a:lnTo>
                    <a:pt x="47744" y="18613"/>
                  </a:lnTo>
                  <a:lnTo>
                    <a:pt x="47165" y="18679"/>
                  </a:lnTo>
                  <a:lnTo>
                    <a:pt x="46586" y="18758"/>
                  </a:lnTo>
                  <a:lnTo>
                    <a:pt x="46006" y="18850"/>
                  </a:lnTo>
                  <a:lnTo>
                    <a:pt x="45440" y="18955"/>
                  </a:lnTo>
                  <a:lnTo>
                    <a:pt x="44874" y="19087"/>
                  </a:lnTo>
                  <a:lnTo>
                    <a:pt x="44321" y="19219"/>
                  </a:lnTo>
                  <a:lnTo>
                    <a:pt x="43769" y="19364"/>
                  </a:lnTo>
                  <a:lnTo>
                    <a:pt x="43216" y="19535"/>
                  </a:lnTo>
                  <a:lnTo>
                    <a:pt x="42676" y="19706"/>
                  </a:lnTo>
                  <a:lnTo>
                    <a:pt x="42149" y="19903"/>
                  </a:lnTo>
                  <a:lnTo>
                    <a:pt x="41610" y="20101"/>
                  </a:lnTo>
                  <a:lnTo>
                    <a:pt x="41096" y="20311"/>
                  </a:lnTo>
                  <a:lnTo>
                    <a:pt x="40570" y="20535"/>
                  </a:lnTo>
                  <a:lnTo>
                    <a:pt x="40070" y="20772"/>
                  </a:lnTo>
                  <a:lnTo>
                    <a:pt x="39556" y="21035"/>
                  </a:lnTo>
                  <a:lnTo>
                    <a:pt x="39069" y="21285"/>
                  </a:lnTo>
                  <a:lnTo>
                    <a:pt x="38569" y="21562"/>
                  </a:lnTo>
                  <a:lnTo>
                    <a:pt x="38095" y="21851"/>
                  </a:lnTo>
                  <a:lnTo>
                    <a:pt x="37621" y="22141"/>
                  </a:lnTo>
                  <a:lnTo>
                    <a:pt x="37147" y="22457"/>
                  </a:lnTo>
                  <a:lnTo>
                    <a:pt x="36687" y="22773"/>
                  </a:lnTo>
                  <a:lnTo>
                    <a:pt x="36239" y="23102"/>
                  </a:lnTo>
                  <a:lnTo>
                    <a:pt x="35792" y="23444"/>
                  </a:lnTo>
                  <a:lnTo>
                    <a:pt x="35357" y="23786"/>
                  </a:lnTo>
                  <a:lnTo>
                    <a:pt x="34936" y="24155"/>
                  </a:lnTo>
                  <a:lnTo>
                    <a:pt x="34528" y="24524"/>
                  </a:lnTo>
                  <a:lnTo>
                    <a:pt x="34120" y="24905"/>
                  </a:lnTo>
                  <a:lnTo>
                    <a:pt x="33712" y="25287"/>
                  </a:lnTo>
                  <a:lnTo>
                    <a:pt x="33330" y="25682"/>
                  </a:lnTo>
                  <a:lnTo>
                    <a:pt x="32948" y="26090"/>
                  </a:lnTo>
                  <a:lnTo>
                    <a:pt x="32580" y="26511"/>
                  </a:lnTo>
                  <a:lnTo>
                    <a:pt x="32211" y="26933"/>
                  </a:lnTo>
                  <a:lnTo>
                    <a:pt x="31869" y="27367"/>
                  </a:lnTo>
                  <a:lnTo>
                    <a:pt x="31527" y="27815"/>
                  </a:lnTo>
                  <a:lnTo>
                    <a:pt x="31197" y="28262"/>
                  </a:lnTo>
                  <a:lnTo>
                    <a:pt x="30882" y="28723"/>
                  </a:lnTo>
                  <a:lnTo>
                    <a:pt x="30566" y="29184"/>
                  </a:lnTo>
                  <a:lnTo>
                    <a:pt x="30276" y="29657"/>
                  </a:lnTo>
                  <a:lnTo>
                    <a:pt x="29986" y="30144"/>
                  </a:lnTo>
                  <a:lnTo>
                    <a:pt x="29710" y="30632"/>
                  </a:lnTo>
                  <a:lnTo>
                    <a:pt x="29460" y="31132"/>
                  </a:lnTo>
                  <a:lnTo>
                    <a:pt x="29210" y="31632"/>
                  </a:lnTo>
                  <a:lnTo>
                    <a:pt x="28960" y="32145"/>
                  </a:lnTo>
                  <a:lnTo>
                    <a:pt x="28736" y="32659"/>
                  </a:lnTo>
                  <a:lnTo>
                    <a:pt x="28525" y="33185"/>
                  </a:lnTo>
                  <a:lnTo>
                    <a:pt x="28328" y="33712"/>
                  </a:lnTo>
                  <a:lnTo>
                    <a:pt x="28130" y="34251"/>
                  </a:lnTo>
                  <a:lnTo>
                    <a:pt x="27959" y="34791"/>
                  </a:lnTo>
                  <a:lnTo>
                    <a:pt x="27788" y="35344"/>
                  </a:lnTo>
                  <a:lnTo>
                    <a:pt x="27643" y="35897"/>
                  </a:lnTo>
                  <a:lnTo>
                    <a:pt x="27512" y="36450"/>
                  </a:lnTo>
                  <a:lnTo>
                    <a:pt x="27380" y="37016"/>
                  </a:lnTo>
                  <a:lnTo>
                    <a:pt x="27275" y="37582"/>
                  </a:lnTo>
                  <a:lnTo>
                    <a:pt x="27183" y="38148"/>
                  </a:lnTo>
                  <a:lnTo>
                    <a:pt x="27104" y="38727"/>
                  </a:lnTo>
                  <a:lnTo>
                    <a:pt x="27038" y="39319"/>
                  </a:lnTo>
                  <a:lnTo>
                    <a:pt x="26985" y="39899"/>
                  </a:lnTo>
                  <a:lnTo>
                    <a:pt x="26946" y="40491"/>
                  </a:lnTo>
                  <a:lnTo>
                    <a:pt x="26919" y="41083"/>
                  </a:lnTo>
                  <a:lnTo>
                    <a:pt x="26906" y="41676"/>
                  </a:lnTo>
                  <a:lnTo>
                    <a:pt x="26919" y="42479"/>
                  </a:lnTo>
                  <a:lnTo>
                    <a:pt x="26959" y="43268"/>
                  </a:lnTo>
                  <a:lnTo>
                    <a:pt x="27038" y="44045"/>
                  </a:lnTo>
                  <a:lnTo>
                    <a:pt x="27130" y="44822"/>
                  </a:lnTo>
                  <a:lnTo>
                    <a:pt x="27248" y="45598"/>
                  </a:lnTo>
                  <a:lnTo>
                    <a:pt x="27393" y="46375"/>
                  </a:lnTo>
                  <a:lnTo>
                    <a:pt x="27564" y="47139"/>
                  </a:lnTo>
                  <a:lnTo>
                    <a:pt x="27762" y="47902"/>
                  </a:lnTo>
                  <a:lnTo>
                    <a:pt x="27354" y="48034"/>
                  </a:lnTo>
                  <a:lnTo>
                    <a:pt x="26972" y="48165"/>
                  </a:lnTo>
                  <a:lnTo>
                    <a:pt x="26577" y="48323"/>
                  </a:lnTo>
                  <a:lnTo>
                    <a:pt x="26195" y="48468"/>
                  </a:lnTo>
                  <a:lnTo>
                    <a:pt x="25814" y="48639"/>
                  </a:lnTo>
                  <a:lnTo>
                    <a:pt x="25432" y="48810"/>
                  </a:lnTo>
                  <a:lnTo>
                    <a:pt x="25050" y="48981"/>
                  </a:lnTo>
                  <a:lnTo>
                    <a:pt x="24682" y="49166"/>
                  </a:lnTo>
                  <a:lnTo>
                    <a:pt x="24326" y="49363"/>
                  </a:lnTo>
                  <a:lnTo>
                    <a:pt x="23958" y="49561"/>
                  </a:lnTo>
                  <a:lnTo>
                    <a:pt x="23602" y="49758"/>
                  </a:lnTo>
                  <a:lnTo>
                    <a:pt x="23260" y="49969"/>
                  </a:lnTo>
                  <a:lnTo>
                    <a:pt x="22904" y="50192"/>
                  </a:lnTo>
                  <a:lnTo>
                    <a:pt x="22562" y="50416"/>
                  </a:lnTo>
                  <a:lnTo>
                    <a:pt x="22233" y="50640"/>
                  </a:lnTo>
                  <a:lnTo>
                    <a:pt x="21904" y="50877"/>
                  </a:lnTo>
                  <a:lnTo>
                    <a:pt x="21575" y="51127"/>
                  </a:lnTo>
                  <a:lnTo>
                    <a:pt x="21246" y="51377"/>
                  </a:lnTo>
                  <a:lnTo>
                    <a:pt x="20930" y="51627"/>
                  </a:lnTo>
                  <a:lnTo>
                    <a:pt x="20627" y="51891"/>
                  </a:lnTo>
                  <a:lnTo>
                    <a:pt x="20022" y="52430"/>
                  </a:lnTo>
                  <a:lnTo>
                    <a:pt x="19429" y="52996"/>
                  </a:lnTo>
                  <a:lnTo>
                    <a:pt x="18876" y="53576"/>
                  </a:lnTo>
                  <a:lnTo>
                    <a:pt x="18337" y="54181"/>
                  </a:lnTo>
                  <a:lnTo>
                    <a:pt x="17823" y="54800"/>
                  </a:lnTo>
                  <a:lnTo>
                    <a:pt x="17323" y="55445"/>
                  </a:lnTo>
                  <a:lnTo>
                    <a:pt x="16862" y="56116"/>
                  </a:lnTo>
                  <a:lnTo>
                    <a:pt x="16428" y="56787"/>
                  </a:lnTo>
                  <a:lnTo>
                    <a:pt x="16217" y="57143"/>
                  </a:lnTo>
                  <a:lnTo>
                    <a:pt x="16007" y="57485"/>
                  </a:lnTo>
                  <a:lnTo>
                    <a:pt x="15809" y="57840"/>
                  </a:lnTo>
                  <a:lnTo>
                    <a:pt x="15625" y="58209"/>
                  </a:lnTo>
                  <a:lnTo>
                    <a:pt x="15441" y="58564"/>
                  </a:lnTo>
                  <a:lnTo>
                    <a:pt x="15270" y="58933"/>
                  </a:lnTo>
                  <a:lnTo>
                    <a:pt x="15099" y="59315"/>
                  </a:lnTo>
                  <a:lnTo>
                    <a:pt x="14941" y="59683"/>
                  </a:lnTo>
                  <a:lnTo>
                    <a:pt x="14783" y="60065"/>
                  </a:lnTo>
                  <a:lnTo>
                    <a:pt x="14638" y="60447"/>
                  </a:lnTo>
                  <a:lnTo>
                    <a:pt x="14493" y="60829"/>
                  </a:lnTo>
                  <a:lnTo>
                    <a:pt x="14361" y="61224"/>
                  </a:lnTo>
                  <a:lnTo>
                    <a:pt x="14230" y="61618"/>
                  </a:lnTo>
                  <a:lnTo>
                    <a:pt x="14111" y="62013"/>
                  </a:lnTo>
                  <a:lnTo>
                    <a:pt x="14006" y="62408"/>
                  </a:lnTo>
                  <a:lnTo>
                    <a:pt x="13901" y="62816"/>
                  </a:lnTo>
                  <a:lnTo>
                    <a:pt x="13808" y="63211"/>
                  </a:lnTo>
                  <a:lnTo>
                    <a:pt x="13716" y="63619"/>
                  </a:lnTo>
                  <a:lnTo>
                    <a:pt x="13637" y="64027"/>
                  </a:lnTo>
                  <a:lnTo>
                    <a:pt x="13572" y="64449"/>
                  </a:lnTo>
                  <a:lnTo>
                    <a:pt x="13506" y="64857"/>
                  </a:lnTo>
                  <a:lnTo>
                    <a:pt x="13453" y="65278"/>
                  </a:lnTo>
                  <a:lnTo>
                    <a:pt x="13400" y="65699"/>
                  </a:lnTo>
                  <a:lnTo>
                    <a:pt x="13374" y="66120"/>
                  </a:lnTo>
                  <a:lnTo>
                    <a:pt x="13335" y="66555"/>
                  </a:lnTo>
                  <a:lnTo>
                    <a:pt x="13321" y="66976"/>
                  </a:lnTo>
                  <a:lnTo>
                    <a:pt x="13308" y="67410"/>
                  </a:lnTo>
                  <a:lnTo>
                    <a:pt x="13295" y="67832"/>
                  </a:lnTo>
                  <a:lnTo>
                    <a:pt x="13308" y="68608"/>
                  </a:lnTo>
                  <a:lnTo>
                    <a:pt x="13361" y="69385"/>
                  </a:lnTo>
                  <a:lnTo>
                    <a:pt x="13427" y="70148"/>
                  </a:lnTo>
                  <a:lnTo>
                    <a:pt x="13519" y="70912"/>
                  </a:lnTo>
                  <a:lnTo>
                    <a:pt x="13651" y="71675"/>
                  </a:lnTo>
                  <a:lnTo>
                    <a:pt x="13808" y="72426"/>
                  </a:lnTo>
                  <a:lnTo>
                    <a:pt x="13993" y="73176"/>
                  </a:lnTo>
                  <a:lnTo>
                    <a:pt x="14203" y="73913"/>
                  </a:lnTo>
                  <a:lnTo>
                    <a:pt x="13795" y="74111"/>
                  </a:lnTo>
                  <a:lnTo>
                    <a:pt x="13400" y="74321"/>
                  </a:lnTo>
                  <a:lnTo>
                    <a:pt x="13006" y="74532"/>
                  </a:lnTo>
                  <a:lnTo>
                    <a:pt x="12624" y="74742"/>
                  </a:lnTo>
                  <a:lnTo>
                    <a:pt x="11860" y="75190"/>
                  </a:lnTo>
                  <a:lnTo>
                    <a:pt x="11123" y="75677"/>
                  </a:lnTo>
                  <a:lnTo>
                    <a:pt x="10399" y="76177"/>
                  </a:lnTo>
                  <a:lnTo>
                    <a:pt x="9701" y="76704"/>
                  </a:lnTo>
                  <a:lnTo>
                    <a:pt x="9017" y="77244"/>
                  </a:lnTo>
                  <a:lnTo>
                    <a:pt x="8359" y="77823"/>
                  </a:lnTo>
                  <a:lnTo>
                    <a:pt x="7714" y="78415"/>
                  </a:lnTo>
                  <a:lnTo>
                    <a:pt x="7095" y="79034"/>
                  </a:lnTo>
                  <a:lnTo>
                    <a:pt x="6503" y="79666"/>
                  </a:lnTo>
                  <a:lnTo>
                    <a:pt x="5924" y="80324"/>
                  </a:lnTo>
                  <a:lnTo>
                    <a:pt x="5384" y="80995"/>
                  </a:lnTo>
                  <a:lnTo>
                    <a:pt x="4857" y="81680"/>
                  </a:lnTo>
                  <a:lnTo>
                    <a:pt x="4357" y="82390"/>
                  </a:lnTo>
                  <a:lnTo>
                    <a:pt x="3870" y="83114"/>
                  </a:lnTo>
                  <a:lnTo>
                    <a:pt x="3423" y="83865"/>
                  </a:lnTo>
                  <a:lnTo>
                    <a:pt x="3001" y="84615"/>
                  </a:lnTo>
                  <a:lnTo>
                    <a:pt x="2593" y="85392"/>
                  </a:lnTo>
                  <a:lnTo>
                    <a:pt x="2225" y="86182"/>
                  </a:lnTo>
                  <a:lnTo>
                    <a:pt x="1882" y="86985"/>
                  </a:lnTo>
                  <a:lnTo>
                    <a:pt x="1553" y="87801"/>
                  </a:lnTo>
                  <a:lnTo>
                    <a:pt x="1264" y="88617"/>
                  </a:lnTo>
                  <a:lnTo>
                    <a:pt x="1000" y="89459"/>
                  </a:lnTo>
                  <a:lnTo>
                    <a:pt x="777" y="90302"/>
                  </a:lnTo>
                  <a:lnTo>
                    <a:pt x="566" y="91171"/>
                  </a:lnTo>
                  <a:lnTo>
                    <a:pt x="395" y="92039"/>
                  </a:lnTo>
                  <a:lnTo>
                    <a:pt x="316" y="92474"/>
                  </a:lnTo>
                  <a:lnTo>
                    <a:pt x="250" y="92908"/>
                  </a:lnTo>
                  <a:lnTo>
                    <a:pt x="197" y="93356"/>
                  </a:lnTo>
                  <a:lnTo>
                    <a:pt x="145" y="93790"/>
                  </a:lnTo>
                  <a:lnTo>
                    <a:pt x="92" y="94238"/>
                  </a:lnTo>
                  <a:lnTo>
                    <a:pt x="66" y="94685"/>
                  </a:lnTo>
                  <a:lnTo>
                    <a:pt x="26" y="95133"/>
                  </a:lnTo>
                  <a:lnTo>
                    <a:pt x="13" y="95580"/>
                  </a:lnTo>
                  <a:lnTo>
                    <a:pt x="0" y="96041"/>
                  </a:lnTo>
                  <a:lnTo>
                    <a:pt x="0" y="96489"/>
                  </a:lnTo>
                  <a:lnTo>
                    <a:pt x="0" y="97068"/>
                  </a:lnTo>
                  <a:lnTo>
                    <a:pt x="26" y="97647"/>
                  </a:lnTo>
                  <a:lnTo>
                    <a:pt x="53" y="98213"/>
                  </a:lnTo>
                  <a:lnTo>
                    <a:pt x="92" y="98779"/>
                  </a:lnTo>
                  <a:lnTo>
                    <a:pt x="158" y="99358"/>
                  </a:lnTo>
                  <a:lnTo>
                    <a:pt x="224" y="99911"/>
                  </a:lnTo>
                  <a:lnTo>
                    <a:pt x="303" y="100477"/>
                  </a:lnTo>
                  <a:lnTo>
                    <a:pt x="408" y="101030"/>
                  </a:lnTo>
                  <a:lnTo>
                    <a:pt x="513" y="101583"/>
                  </a:lnTo>
                  <a:lnTo>
                    <a:pt x="632" y="102136"/>
                  </a:lnTo>
                  <a:lnTo>
                    <a:pt x="763" y="102689"/>
                  </a:lnTo>
                  <a:lnTo>
                    <a:pt x="908" y="103228"/>
                  </a:lnTo>
                  <a:lnTo>
                    <a:pt x="1066" y="103768"/>
                  </a:lnTo>
                  <a:lnTo>
                    <a:pt x="1224" y="104308"/>
                  </a:lnTo>
                  <a:lnTo>
                    <a:pt x="1408" y="104834"/>
                  </a:lnTo>
                  <a:lnTo>
                    <a:pt x="1606" y="105361"/>
                  </a:lnTo>
                  <a:lnTo>
                    <a:pt x="1803" y="105874"/>
                  </a:lnTo>
                  <a:lnTo>
                    <a:pt x="2027" y="106401"/>
                  </a:lnTo>
                  <a:lnTo>
                    <a:pt x="2251" y="106901"/>
                  </a:lnTo>
                  <a:lnTo>
                    <a:pt x="2488" y="107414"/>
                  </a:lnTo>
                  <a:lnTo>
                    <a:pt x="2738" y="107915"/>
                  </a:lnTo>
                  <a:lnTo>
                    <a:pt x="3001" y="108415"/>
                  </a:lnTo>
                  <a:lnTo>
                    <a:pt x="3278" y="108902"/>
                  </a:lnTo>
                  <a:lnTo>
                    <a:pt x="3554" y="109389"/>
                  </a:lnTo>
                  <a:lnTo>
                    <a:pt x="3857" y="109863"/>
                  </a:lnTo>
                  <a:lnTo>
                    <a:pt x="4160" y="110337"/>
                  </a:lnTo>
                  <a:lnTo>
                    <a:pt x="4476" y="110797"/>
                  </a:lnTo>
                  <a:lnTo>
                    <a:pt x="4805" y="111258"/>
                  </a:lnTo>
                  <a:lnTo>
                    <a:pt x="5147" y="111719"/>
                  </a:lnTo>
                  <a:lnTo>
                    <a:pt x="5502" y="112166"/>
                  </a:lnTo>
                  <a:lnTo>
                    <a:pt x="5871" y="112601"/>
                  </a:lnTo>
                  <a:lnTo>
                    <a:pt x="6239" y="113035"/>
                  </a:lnTo>
                  <a:lnTo>
                    <a:pt x="5924" y="113641"/>
                  </a:lnTo>
                  <a:lnTo>
                    <a:pt x="5634" y="114272"/>
                  </a:lnTo>
                  <a:lnTo>
                    <a:pt x="5358" y="114904"/>
                  </a:lnTo>
                  <a:lnTo>
                    <a:pt x="5107" y="115536"/>
                  </a:lnTo>
                  <a:lnTo>
                    <a:pt x="4870" y="116181"/>
                  </a:lnTo>
                  <a:lnTo>
                    <a:pt x="4660" y="116826"/>
                  </a:lnTo>
                  <a:lnTo>
                    <a:pt x="4462" y="117484"/>
                  </a:lnTo>
                  <a:lnTo>
                    <a:pt x="4291" y="118156"/>
                  </a:lnTo>
                  <a:lnTo>
                    <a:pt x="4133" y="118814"/>
                  </a:lnTo>
                  <a:lnTo>
                    <a:pt x="4002" y="119485"/>
                  </a:lnTo>
                  <a:lnTo>
                    <a:pt x="3883" y="120170"/>
                  </a:lnTo>
                  <a:lnTo>
                    <a:pt x="3791" y="120854"/>
                  </a:lnTo>
                  <a:lnTo>
                    <a:pt x="3712" y="121539"/>
                  </a:lnTo>
                  <a:lnTo>
                    <a:pt x="3659" y="122223"/>
                  </a:lnTo>
                  <a:lnTo>
                    <a:pt x="3633" y="122908"/>
                  </a:lnTo>
                  <a:lnTo>
                    <a:pt x="3620" y="123605"/>
                  </a:lnTo>
                  <a:lnTo>
                    <a:pt x="3633" y="124264"/>
                  </a:lnTo>
                  <a:lnTo>
                    <a:pt x="3659" y="124922"/>
                  </a:lnTo>
                  <a:lnTo>
                    <a:pt x="3712" y="125580"/>
                  </a:lnTo>
                  <a:lnTo>
                    <a:pt x="3778" y="126238"/>
                  </a:lnTo>
                  <a:lnTo>
                    <a:pt x="3857" y="126883"/>
                  </a:lnTo>
                  <a:lnTo>
                    <a:pt x="3962" y="127528"/>
                  </a:lnTo>
                  <a:lnTo>
                    <a:pt x="4081" y="128160"/>
                  </a:lnTo>
                  <a:lnTo>
                    <a:pt x="4212" y="128792"/>
                  </a:lnTo>
                  <a:lnTo>
                    <a:pt x="4370" y="129424"/>
                  </a:lnTo>
                  <a:lnTo>
                    <a:pt x="4541" y="130042"/>
                  </a:lnTo>
                  <a:lnTo>
                    <a:pt x="4739" y="130661"/>
                  </a:lnTo>
                  <a:lnTo>
                    <a:pt x="4949" y="131267"/>
                  </a:lnTo>
                  <a:lnTo>
                    <a:pt x="5173" y="131859"/>
                  </a:lnTo>
                  <a:lnTo>
                    <a:pt x="5410" y="132464"/>
                  </a:lnTo>
                  <a:lnTo>
                    <a:pt x="5673" y="133044"/>
                  </a:lnTo>
                  <a:lnTo>
                    <a:pt x="5950" y="133623"/>
                  </a:lnTo>
                  <a:lnTo>
                    <a:pt x="6239" y="134189"/>
                  </a:lnTo>
                  <a:lnTo>
                    <a:pt x="6542" y="134755"/>
                  </a:lnTo>
                  <a:lnTo>
                    <a:pt x="6871" y="135308"/>
                  </a:lnTo>
                  <a:lnTo>
                    <a:pt x="7214" y="135847"/>
                  </a:lnTo>
                  <a:lnTo>
                    <a:pt x="7556" y="136387"/>
                  </a:lnTo>
                  <a:lnTo>
                    <a:pt x="7938" y="136914"/>
                  </a:lnTo>
                  <a:lnTo>
                    <a:pt x="8319" y="137427"/>
                  </a:lnTo>
                  <a:lnTo>
                    <a:pt x="8714" y="137927"/>
                  </a:lnTo>
                  <a:lnTo>
                    <a:pt x="9135" y="138428"/>
                  </a:lnTo>
                  <a:lnTo>
                    <a:pt x="9557" y="138901"/>
                  </a:lnTo>
                  <a:lnTo>
                    <a:pt x="10004" y="139375"/>
                  </a:lnTo>
                  <a:lnTo>
                    <a:pt x="10465" y="139836"/>
                  </a:lnTo>
                  <a:lnTo>
                    <a:pt x="10939" y="140284"/>
                  </a:lnTo>
                  <a:lnTo>
                    <a:pt x="11426" y="140718"/>
                  </a:lnTo>
                  <a:lnTo>
                    <a:pt x="11926" y="141139"/>
                  </a:lnTo>
                  <a:lnTo>
                    <a:pt x="12439" y="141547"/>
                  </a:lnTo>
                  <a:lnTo>
                    <a:pt x="12347" y="142008"/>
                  </a:lnTo>
                  <a:lnTo>
                    <a:pt x="12268" y="142482"/>
                  </a:lnTo>
                  <a:lnTo>
                    <a:pt x="12203" y="142956"/>
                  </a:lnTo>
                  <a:lnTo>
                    <a:pt x="12150" y="143430"/>
                  </a:lnTo>
                  <a:lnTo>
                    <a:pt x="12110" y="143904"/>
                  </a:lnTo>
                  <a:lnTo>
                    <a:pt x="12084" y="144377"/>
                  </a:lnTo>
                  <a:lnTo>
                    <a:pt x="12058" y="144851"/>
                  </a:lnTo>
                  <a:lnTo>
                    <a:pt x="12058" y="145325"/>
                  </a:lnTo>
                  <a:lnTo>
                    <a:pt x="12058" y="145760"/>
                  </a:lnTo>
                  <a:lnTo>
                    <a:pt x="12071" y="146194"/>
                  </a:lnTo>
                  <a:lnTo>
                    <a:pt x="12097" y="146628"/>
                  </a:lnTo>
                  <a:lnTo>
                    <a:pt x="12137" y="147050"/>
                  </a:lnTo>
                  <a:lnTo>
                    <a:pt x="12176" y="147471"/>
                  </a:lnTo>
                  <a:lnTo>
                    <a:pt x="12229" y="147892"/>
                  </a:lnTo>
                  <a:lnTo>
                    <a:pt x="12295" y="148313"/>
                  </a:lnTo>
                  <a:lnTo>
                    <a:pt x="12361" y="148721"/>
                  </a:lnTo>
                  <a:lnTo>
                    <a:pt x="12439" y="149129"/>
                  </a:lnTo>
                  <a:lnTo>
                    <a:pt x="12532" y="149538"/>
                  </a:lnTo>
                  <a:lnTo>
                    <a:pt x="12624" y="149946"/>
                  </a:lnTo>
                  <a:lnTo>
                    <a:pt x="12729" y="150354"/>
                  </a:lnTo>
                  <a:lnTo>
                    <a:pt x="12848" y="150749"/>
                  </a:lnTo>
                  <a:lnTo>
                    <a:pt x="12966" y="151143"/>
                  </a:lnTo>
                  <a:lnTo>
                    <a:pt x="13098" y="151538"/>
                  </a:lnTo>
                  <a:lnTo>
                    <a:pt x="13229" y="151920"/>
                  </a:lnTo>
                  <a:lnTo>
                    <a:pt x="13387" y="152302"/>
                  </a:lnTo>
                  <a:lnTo>
                    <a:pt x="13532" y="152684"/>
                  </a:lnTo>
                  <a:lnTo>
                    <a:pt x="13703" y="153052"/>
                  </a:lnTo>
                  <a:lnTo>
                    <a:pt x="13874" y="153434"/>
                  </a:lnTo>
                  <a:lnTo>
                    <a:pt x="14045" y="153789"/>
                  </a:lnTo>
                  <a:lnTo>
                    <a:pt x="14230" y="154158"/>
                  </a:lnTo>
                  <a:lnTo>
                    <a:pt x="14427" y="154513"/>
                  </a:lnTo>
                  <a:lnTo>
                    <a:pt x="14625" y="154869"/>
                  </a:lnTo>
                  <a:lnTo>
                    <a:pt x="14835" y="155211"/>
                  </a:lnTo>
                  <a:lnTo>
                    <a:pt x="15059" y="155553"/>
                  </a:lnTo>
                  <a:lnTo>
                    <a:pt x="15270" y="155896"/>
                  </a:lnTo>
                  <a:lnTo>
                    <a:pt x="15507" y="156225"/>
                  </a:lnTo>
                  <a:lnTo>
                    <a:pt x="15744" y="156554"/>
                  </a:lnTo>
                  <a:lnTo>
                    <a:pt x="15980" y="156883"/>
                  </a:lnTo>
                  <a:lnTo>
                    <a:pt x="16231" y="157199"/>
                  </a:lnTo>
                  <a:lnTo>
                    <a:pt x="16494" y="157515"/>
                  </a:lnTo>
                  <a:lnTo>
                    <a:pt x="16757" y="157817"/>
                  </a:lnTo>
                  <a:lnTo>
                    <a:pt x="17020" y="158120"/>
                  </a:lnTo>
                  <a:lnTo>
                    <a:pt x="17297" y="158410"/>
                  </a:lnTo>
                  <a:lnTo>
                    <a:pt x="17573" y="158699"/>
                  </a:lnTo>
                  <a:lnTo>
                    <a:pt x="17863" y="158989"/>
                  </a:lnTo>
                  <a:lnTo>
                    <a:pt x="18152" y="159265"/>
                  </a:lnTo>
                  <a:lnTo>
                    <a:pt x="18455" y="159529"/>
                  </a:lnTo>
                  <a:lnTo>
                    <a:pt x="18758" y="159805"/>
                  </a:lnTo>
                  <a:lnTo>
                    <a:pt x="19074" y="160055"/>
                  </a:lnTo>
                  <a:lnTo>
                    <a:pt x="19390" y="160305"/>
                  </a:lnTo>
                  <a:lnTo>
                    <a:pt x="19706" y="160555"/>
                  </a:lnTo>
                  <a:lnTo>
                    <a:pt x="20035" y="160792"/>
                  </a:lnTo>
                  <a:lnTo>
                    <a:pt x="20364" y="161029"/>
                  </a:lnTo>
                  <a:lnTo>
                    <a:pt x="20706" y="161253"/>
                  </a:lnTo>
                  <a:lnTo>
                    <a:pt x="21048" y="161464"/>
                  </a:lnTo>
                  <a:lnTo>
                    <a:pt x="21391" y="161674"/>
                  </a:lnTo>
                  <a:lnTo>
                    <a:pt x="21746" y="161885"/>
                  </a:lnTo>
                  <a:lnTo>
                    <a:pt x="22101" y="162082"/>
                  </a:lnTo>
                  <a:lnTo>
                    <a:pt x="22457" y="162267"/>
                  </a:lnTo>
                  <a:lnTo>
                    <a:pt x="22825" y="162451"/>
                  </a:lnTo>
                  <a:lnTo>
                    <a:pt x="23194" y="162622"/>
                  </a:lnTo>
                  <a:lnTo>
                    <a:pt x="23563" y="162780"/>
                  </a:lnTo>
                  <a:lnTo>
                    <a:pt x="23944" y="162938"/>
                  </a:lnTo>
                  <a:lnTo>
                    <a:pt x="24326" y="163096"/>
                  </a:lnTo>
                  <a:lnTo>
                    <a:pt x="24708" y="163241"/>
                  </a:lnTo>
                  <a:lnTo>
                    <a:pt x="25103" y="163372"/>
                  </a:lnTo>
                  <a:lnTo>
                    <a:pt x="25498" y="163491"/>
                  </a:lnTo>
                  <a:lnTo>
                    <a:pt x="25893" y="163609"/>
                  </a:lnTo>
                  <a:lnTo>
                    <a:pt x="26287" y="163715"/>
                  </a:lnTo>
                  <a:lnTo>
                    <a:pt x="26696" y="163820"/>
                  </a:lnTo>
                  <a:lnTo>
                    <a:pt x="27104" y="163912"/>
                  </a:lnTo>
                  <a:lnTo>
                    <a:pt x="27512" y="163991"/>
                  </a:lnTo>
                  <a:lnTo>
                    <a:pt x="27393" y="164333"/>
                  </a:lnTo>
                  <a:lnTo>
                    <a:pt x="28275" y="164412"/>
                  </a:lnTo>
                  <a:lnTo>
                    <a:pt x="29144" y="164504"/>
                  </a:lnTo>
                  <a:lnTo>
                    <a:pt x="30000" y="164623"/>
                  </a:lnTo>
                  <a:lnTo>
                    <a:pt x="30842" y="164741"/>
                  </a:lnTo>
                  <a:lnTo>
                    <a:pt x="31671" y="164886"/>
                  </a:lnTo>
                  <a:lnTo>
                    <a:pt x="32474" y="165031"/>
                  </a:lnTo>
                  <a:lnTo>
                    <a:pt x="33264" y="165189"/>
                  </a:lnTo>
                  <a:lnTo>
                    <a:pt x="34041" y="165373"/>
                  </a:lnTo>
                  <a:lnTo>
                    <a:pt x="34804" y="165558"/>
                  </a:lnTo>
                  <a:lnTo>
                    <a:pt x="35555" y="165755"/>
                  </a:lnTo>
                  <a:lnTo>
                    <a:pt x="36292" y="165966"/>
                  </a:lnTo>
                  <a:lnTo>
                    <a:pt x="37003" y="166189"/>
                  </a:lnTo>
                  <a:lnTo>
                    <a:pt x="37713" y="166426"/>
                  </a:lnTo>
                  <a:lnTo>
                    <a:pt x="38398" y="166676"/>
                  </a:lnTo>
                  <a:lnTo>
                    <a:pt x="39082" y="166927"/>
                  </a:lnTo>
                  <a:lnTo>
                    <a:pt x="39741" y="167203"/>
                  </a:lnTo>
                  <a:lnTo>
                    <a:pt x="40386" y="167479"/>
                  </a:lnTo>
                  <a:lnTo>
                    <a:pt x="41017" y="167769"/>
                  </a:lnTo>
                  <a:lnTo>
                    <a:pt x="41649" y="168059"/>
                  </a:lnTo>
                  <a:lnTo>
                    <a:pt x="42255" y="168375"/>
                  </a:lnTo>
                  <a:lnTo>
                    <a:pt x="42847" y="168690"/>
                  </a:lnTo>
                  <a:lnTo>
                    <a:pt x="43426" y="169020"/>
                  </a:lnTo>
                  <a:lnTo>
                    <a:pt x="43992" y="169349"/>
                  </a:lnTo>
                  <a:lnTo>
                    <a:pt x="44545" y="169704"/>
                  </a:lnTo>
                  <a:lnTo>
                    <a:pt x="45098" y="170046"/>
                  </a:lnTo>
                  <a:lnTo>
                    <a:pt x="45625" y="170415"/>
                  </a:lnTo>
                  <a:lnTo>
                    <a:pt x="46138" y="170783"/>
                  </a:lnTo>
                  <a:lnTo>
                    <a:pt x="46638" y="171165"/>
                  </a:lnTo>
                  <a:lnTo>
                    <a:pt x="47138" y="171547"/>
                  </a:lnTo>
                  <a:lnTo>
                    <a:pt x="47612" y="171942"/>
                  </a:lnTo>
                  <a:lnTo>
                    <a:pt x="48086" y="172350"/>
                  </a:lnTo>
                  <a:lnTo>
                    <a:pt x="48547" y="172758"/>
                  </a:lnTo>
                  <a:lnTo>
                    <a:pt x="48994" y="173166"/>
                  </a:lnTo>
                  <a:lnTo>
                    <a:pt x="49429" y="173587"/>
                  </a:lnTo>
                  <a:lnTo>
                    <a:pt x="49850" y="174022"/>
                  </a:lnTo>
                  <a:lnTo>
                    <a:pt x="50258" y="174456"/>
                  </a:lnTo>
                  <a:lnTo>
                    <a:pt x="50666" y="174890"/>
                  </a:lnTo>
                  <a:lnTo>
                    <a:pt x="51048" y="175338"/>
                  </a:lnTo>
                  <a:lnTo>
                    <a:pt x="51430" y="175786"/>
                  </a:lnTo>
                  <a:lnTo>
                    <a:pt x="51798" y="176246"/>
                  </a:lnTo>
                  <a:lnTo>
                    <a:pt x="52167" y="176707"/>
                  </a:lnTo>
                  <a:lnTo>
                    <a:pt x="52509" y="177168"/>
                  </a:lnTo>
                  <a:lnTo>
                    <a:pt x="52851" y="177642"/>
                  </a:lnTo>
                  <a:lnTo>
                    <a:pt x="53180" y="178116"/>
                  </a:lnTo>
                  <a:lnTo>
                    <a:pt x="53496" y="178589"/>
                  </a:lnTo>
                  <a:lnTo>
                    <a:pt x="53799" y="179076"/>
                  </a:lnTo>
                  <a:lnTo>
                    <a:pt x="54102" y="179564"/>
                  </a:lnTo>
                  <a:lnTo>
                    <a:pt x="54392" y="180051"/>
                  </a:lnTo>
                  <a:lnTo>
                    <a:pt x="54668" y="180538"/>
                  </a:lnTo>
                  <a:lnTo>
                    <a:pt x="54944" y="181038"/>
                  </a:lnTo>
                  <a:lnTo>
                    <a:pt x="55208" y="181538"/>
                  </a:lnTo>
                  <a:lnTo>
                    <a:pt x="55458" y="182038"/>
                  </a:lnTo>
                  <a:lnTo>
                    <a:pt x="55708" y="182538"/>
                  </a:lnTo>
                  <a:lnTo>
                    <a:pt x="55945" y="183039"/>
                  </a:lnTo>
                  <a:lnTo>
                    <a:pt x="56169" y="183552"/>
                  </a:lnTo>
                  <a:lnTo>
                    <a:pt x="56392" y="184052"/>
                  </a:lnTo>
                  <a:lnTo>
                    <a:pt x="56800" y="185079"/>
                  </a:lnTo>
                  <a:lnTo>
                    <a:pt x="57182" y="186093"/>
                  </a:lnTo>
                  <a:lnTo>
                    <a:pt x="57538" y="187119"/>
                  </a:lnTo>
                  <a:lnTo>
                    <a:pt x="57867" y="188146"/>
                  </a:lnTo>
                  <a:lnTo>
                    <a:pt x="58156" y="189160"/>
                  </a:lnTo>
                  <a:lnTo>
                    <a:pt x="58433" y="190186"/>
                  </a:lnTo>
                  <a:lnTo>
                    <a:pt x="58683" y="191187"/>
                  </a:lnTo>
                  <a:lnTo>
                    <a:pt x="58893" y="192200"/>
                  </a:lnTo>
                  <a:lnTo>
                    <a:pt x="59091" y="193188"/>
                  </a:lnTo>
                  <a:lnTo>
                    <a:pt x="59262" y="194175"/>
                  </a:lnTo>
                  <a:lnTo>
                    <a:pt x="59420" y="195136"/>
                  </a:lnTo>
                  <a:lnTo>
                    <a:pt x="59552" y="196084"/>
                  </a:lnTo>
                  <a:lnTo>
                    <a:pt x="59670" y="197018"/>
                  </a:lnTo>
                  <a:lnTo>
                    <a:pt x="59762" y="197940"/>
                  </a:lnTo>
                  <a:lnTo>
                    <a:pt x="59841" y="198835"/>
                  </a:lnTo>
                  <a:lnTo>
                    <a:pt x="59907" y="199704"/>
                  </a:lnTo>
                  <a:lnTo>
                    <a:pt x="59960" y="200559"/>
                  </a:lnTo>
                  <a:lnTo>
                    <a:pt x="59986" y="201375"/>
                  </a:lnTo>
                  <a:lnTo>
                    <a:pt x="60012" y="202165"/>
                  </a:lnTo>
                  <a:lnTo>
                    <a:pt x="60025" y="202929"/>
                  </a:lnTo>
                  <a:lnTo>
                    <a:pt x="60039" y="203666"/>
                  </a:lnTo>
                  <a:lnTo>
                    <a:pt x="60025" y="204364"/>
                  </a:lnTo>
                  <a:lnTo>
                    <a:pt x="59999" y="205654"/>
                  </a:lnTo>
                  <a:lnTo>
                    <a:pt x="59947" y="206773"/>
                  </a:lnTo>
                  <a:lnTo>
                    <a:pt x="59894" y="207733"/>
                  </a:lnTo>
                  <a:lnTo>
                    <a:pt x="59828" y="208510"/>
                  </a:lnTo>
                  <a:lnTo>
                    <a:pt x="59775" y="209076"/>
                  </a:lnTo>
                  <a:lnTo>
                    <a:pt x="59710" y="209550"/>
                  </a:lnTo>
                  <a:lnTo>
                    <a:pt x="98213" y="209550"/>
                  </a:lnTo>
                  <a:lnTo>
                    <a:pt x="98213" y="166229"/>
                  </a:lnTo>
                  <a:lnTo>
                    <a:pt x="98226" y="165294"/>
                  </a:lnTo>
                  <a:lnTo>
                    <a:pt x="98265" y="164386"/>
                  </a:lnTo>
                  <a:lnTo>
                    <a:pt x="98331" y="163491"/>
                  </a:lnTo>
                  <a:lnTo>
                    <a:pt x="98423" y="162622"/>
                  </a:lnTo>
                  <a:lnTo>
                    <a:pt x="98542" y="161766"/>
                  </a:lnTo>
                  <a:lnTo>
                    <a:pt x="98687" y="160937"/>
                  </a:lnTo>
                  <a:lnTo>
                    <a:pt x="98845" y="160121"/>
                  </a:lnTo>
                  <a:lnTo>
                    <a:pt x="99029" y="159331"/>
                  </a:lnTo>
                  <a:lnTo>
                    <a:pt x="99240" y="158555"/>
                  </a:lnTo>
                  <a:lnTo>
                    <a:pt x="99463" y="157804"/>
                  </a:lnTo>
                  <a:lnTo>
                    <a:pt x="99700" y="157067"/>
                  </a:lnTo>
                  <a:lnTo>
                    <a:pt x="99963" y="156343"/>
                  </a:lnTo>
                  <a:lnTo>
                    <a:pt x="100253" y="155645"/>
                  </a:lnTo>
                  <a:lnTo>
                    <a:pt x="100543" y="154961"/>
                  </a:lnTo>
                  <a:lnTo>
                    <a:pt x="100859" y="154303"/>
                  </a:lnTo>
                  <a:lnTo>
                    <a:pt x="101188" y="153645"/>
                  </a:lnTo>
                  <a:lnTo>
                    <a:pt x="101530" y="153026"/>
                  </a:lnTo>
                  <a:lnTo>
                    <a:pt x="101885" y="152407"/>
                  </a:lnTo>
                  <a:lnTo>
                    <a:pt x="102254" y="151815"/>
                  </a:lnTo>
                  <a:lnTo>
                    <a:pt x="102636" y="151236"/>
                  </a:lnTo>
                  <a:lnTo>
                    <a:pt x="103017" y="150670"/>
                  </a:lnTo>
                  <a:lnTo>
                    <a:pt x="103425" y="150130"/>
                  </a:lnTo>
                  <a:lnTo>
                    <a:pt x="103834" y="149603"/>
                  </a:lnTo>
                  <a:lnTo>
                    <a:pt x="104242" y="149090"/>
                  </a:lnTo>
                  <a:lnTo>
                    <a:pt x="104663" y="148590"/>
                  </a:lnTo>
                  <a:lnTo>
                    <a:pt x="105097" y="148116"/>
                  </a:lnTo>
                  <a:lnTo>
                    <a:pt x="105532" y="147642"/>
                  </a:lnTo>
                  <a:lnTo>
                    <a:pt x="105966" y="147194"/>
                  </a:lnTo>
                  <a:lnTo>
                    <a:pt x="106414" y="146760"/>
                  </a:lnTo>
                  <a:lnTo>
                    <a:pt x="106861" y="146352"/>
                  </a:lnTo>
                  <a:lnTo>
                    <a:pt x="107309" y="145944"/>
                  </a:lnTo>
                  <a:lnTo>
                    <a:pt x="107756" y="145562"/>
                  </a:lnTo>
                  <a:lnTo>
                    <a:pt x="108191" y="145180"/>
                  </a:lnTo>
                  <a:lnTo>
                    <a:pt x="108638" y="144825"/>
                  </a:lnTo>
                  <a:lnTo>
                    <a:pt x="109086" y="144483"/>
                  </a:lnTo>
                  <a:lnTo>
                    <a:pt x="109533" y="144154"/>
                  </a:lnTo>
                  <a:lnTo>
                    <a:pt x="109968" y="143838"/>
                  </a:lnTo>
                  <a:lnTo>
                    <a:pt x="110402" y="143535"/>
                  </a:lnTo>
                  <a:lnTo>
                    <a:pt x="110837" y="143245"/>
                  </a:lnTo>
                  <a:lnTo>
                    <a:pt x="111258" y="142969"/>
                  </a:lnTo>
                  <a:lnTo>
                    <a:pt x="112074" y="142456"/>
                  </a:lnTo>
                  <a:lnTo>
                    <a:pt x="112864" y="141995"/>
                  </a:lnTo>
                  <a:lnTo>
                    <a:pt x="113614" y="141587"/>
                  </a:lnTo>
                  <a:lnTo>
                    <a:pt x="114312" y="141231"/>
                  </a:lnTo>
                  <a:lnTo>
                    <a:pt x="114957" y="140915"/>
                  </a:lnTo>
                  <a:lnTo>
                    <a:pt x="115536" y="140652"/>
                  </a:lnTo>
                  <a:lnTo>
                    <a:pt x="116036" y="140428"/>
                  </a:lnTo>
                  <a:lnTo>
                    <a:pt x="116471" y="140257"/>
                  </a:lnTo>
                  <a:lnTo>
                    <a:pt x="117076" y="140020"/>
                  </a:lnTo>
                  <a:lnTo>
                    <a:pt x="117287" y="139941"/>
                  </a:lnTo>
                  <a:lnTo>
                    <a:pt x="117813" y="139915"/>
                  </a:lnTo>
                  <a:lnTo>
                    <a:pt x="118327" y="139862"/>
                  </a:lnTo>
                  <a:lnTo>
                    <a:pt x="118840" y="139810"/>
                  </a:lnTo>
                  <a:lnTo>
                    <a:pt x="119353" y="139744"/>
                  </a:lnTo>
                  <a:lnTo>
                    <a:pt x="119854" y="139652"/>
                  </a:lnTo>
                  <a:lnTo>
                    <a:pt x="120367" y="139573"/>
                  </a:lnTo>
                  <a:lnTo>
                    <a:pt x="120867" y="139467"/>
                  </a:lnTo>
                  <a:lnTo>
                    <a:pt x="121367" y="139349"/>
                  </a:lnTo>
                  <a:lnTo>
                    <a:pt x="121868" y="139231"/>
                  </a:lnTo>
                  <a:lnTo>
                    <a:pt x="122368" y="139099"/>
                  </a:lnTo>
                  <a:lnTo>
                    <a:pt x="122855" y="138954"/>
                  </a:lnTo>
                  <a:lnTo>
                    <a:pt x="123355" y="138796"/>
                  </a:lnTo>
                  <a:lnTo>
                    <a:pt x="123842" y="138625"/>
                  </a:lnTo>
                  <a:lnTo>
                    <a:pt x="124316" y="138454"/>
                  </a:lnTo>
                  <a:lnTo>
                    <a:pt x="124803" y="138270"/>
                  </a:lnTo>
                  <a:lnTo>
                    <a:pt x="125277" y="138072"/>
                  </a:lnTo>
                  <a:lnTo>
                    <a:pt x="125395" y="138559"/>
                  </a:lnTo>
                  <a:lnTo>
                    <a:pt x="125527" y="139046"/>
                  </a:lnTo>
                  <a:lnTo>
                    <a:pt x="125672" y="139533"/>
                  </a:lnTo>
                  <a:lnTo>
                    <a:pt x="125830" y="140020"/>
                  </a:lnTo>
                  <a:lnTo>
                    <a:pt x="125988" y="140494"/>
                  </a:lnTo>
                  <a:lnTo>
                    <a:pt x="126172" y="140968"/>
                  </a:lnTo>
                  <a:lnTo>
                    <a:pt x="126343" y="141429"/>
                  </a:lnTo>
                  <a:lnTo>
                    <a:pt x="126541" y="141890"/>
                  </a:lnTo>
                  <a:lnTo>
                    <a:pt x="126738" y="142350"/>
                  </a:lnTo>
                  <a:lnTo>
                    <a:pt x="126949" y="142798"/>
                  </a:lnTo>
                  <a:lnTo>
                    <a:pt x="127172" y="143245"/>
                  </a:lnTo>
                  <a:lnTo>
                    <a:pt x="127396" y="143693"/>
                  </a:lnTo>
                  <a:lnTo>
                    <a:pt x="127633" y="144127"/>
                  </a:lnTo>
                  <a:lnTo>
                    <a:pt x="127883" y="144562"/>
                  </a:lnTo>
                  <a:lnTo>
                    <a:pt x="128133" y="144983"/>
                  </a:lnTo>
                  <a:lnTo>
                    <a:pt x="128397" y="145404"/>
                  </a:lnTo>
                  <a:lnTo>
                    <a:pt x="128673" y="145812"/>
                  </a:lnTo>
                  <a:lnTo>
                    <a:pt x="128949" y="146220"/>
                  </a:lnTo>
                  <a:lnTo>
                    <a:pt x="129239" y="146628"/>
                  </a:lnTo>
                  <a:lnTo>
                    <a:pt x="129542" y="147023"/>
                  </a:lnTo>
                  <a:lnTo>
                    <a:pt x="129845" y="147405"/>
                  </a:lnTo>
                  <a:lnTo>
                    <a:pt x="130147" y="147787"/>
                  </a:lnTo>
                  <a:lnTo>
                    <a:pt x="130476" y="148169"/>
                  </a:lnTo>
                  <a:lnTo>
                    <a:pt x="130792" y="148537"/>
                  </a:lnTo>
                  <a:lnTo>
                    <a:pt x="131135" y="148893"/>
                  </a:lnTo>
                  <a:lnTo>
                    <a:pt x="131477" y="149248"/>
                  </a:lnTo>
                  <a:lnTo>
                    <a:pt x="131819" y="149590"/>
                  </a:lnTo>
                  <a:lnTo>
                    <a:pt x="132175" y="149932"/>
                  </a:lnTo>
                  <a:lnTo>
                    <a:pt x="132543" y="150275"/>
                  </a:lnTo>
                  <a:lnTo>
                    <a:pt x="132912" y="150591"/>
                  </a:lnTo>
                  <a:lnTo>
                    <a:pt x="133280" y="150920"/>
                  </a:lnTo>
                  <a:lnTo>
                    <a:pt x="133662" y="151222"/>
                  </a:lnTo>
                  <a:lnTo>
                    <a:pt x="134057" y="151525"/>
                  </a:lnTo>
                  <a:lnTo>
                    <a:pt x="134439" y="151828"/>
                  </a:lnTo>
                  <a:lnTo>
                    <a:pt x="134847" y="152104"/>
                  </a:lnTo>
                  <a:lnTo>
                    <a:pt x="135255" y="152394"/>
                  </a:lnTo>
                  <a:lnTo>
                    <a:pt x="135663" y="152657"/>
                  </a:lnTo>
                  <a:lnTo>
                    <a:pt x="136084" y="152921"/>
                  </a:lnTo>
                  <a:lnTo>
                    <a:pt x="136505" y="153184"/>
                  </a:lnTo>
                  <a:lnTo>
                    <a:pt x="136940" y="153421"/>
                  </a:lnTo>
                  <a:lnTo>
                    <a:pt x="137374" y="153658"/>
                  </a:lnTo>
                  <a:lnTo>
                    <a:pt x="137809" y="153895"/>
                  </a:lnTo>
                  <a:lnTo>
                    <a:pt x="138256" y="154105"/>
                  </a:lnTo>
                  <a:lnTo>
                    <a:pt x="138704" y="154316"/>
                  </a:lnTo>
                  <a:lnTo>
                    <a:pt x="139151" y="154527"/>
                  </a:lnTo>
                  <a:lnTo>
                    <a:pt x="139612" y="154711"/>
                  </a:lnTo>
                  <a:lnTo>
                    <a:pt x="140073" y="154895"/>
                  </a:lnTo>
                  <a:lnTo>
                    <a:pt x="140547" y="155066"/>
                  </a:lnTo>
                  <a:lnTo>
                    <a:pt x="141020" y="155237"/>
                  </a:lnTo>
                  <a:lnTo>
                    <a:pt x="141494" y="155382"/>
                  </a:lnTo>
                  <a:lnTo>
                    <a:pt x="141981" y="155527"/>
                  </a:lnTo>
                  <a:lnTo>
                    <a:pt x="142468" y="155659"/>
                  </a:lnTo>
                  <a:lnTo>
                    <a:pt x="142955" y="155790"/>
                  </a:lnTo>
                  <a:lnTo>
                    <a:pt x="143442" y="155896"/>
                  </a:lnTo>
                  <a:lnTo>
                    <a:pt x="143943" y="156001"/>
                  </a:lnTo>
                  <a:lnTo>
                    <a:pt x="144443" y="156093"/>
                  </a:lnTo>
                  <a:lnTo>
                    <a:pt x="144943" y="156185"/>
                  </a:lnTo>
                  <a:lnTo>
                    <a:pt x="145443" y="156251"/>
                  </a:lnTo>
                  <a:lnTo>
                    <a:pt x="145957" y="156317"/>
                  </a:lnTo>
                  <a:lnTo>
                    <a:pt x="146470" y="156369"/>
                  </a:lnTo>
                  <a:lnTo>
                    <a:pt x="146983" y="156409"/>
                  </a:lnTo>
                  <a:lnTo>
                    <a:pt x="147497" y="156435"/>
                  </a:lnTo>
                  <a:lnTo>
                    <a:pt x="148023" y="156448"/>
                  </a:lnTo>
                  <a:lnTo>
                    <a:pt x="149103" y="156448"/>
                  </a:lnTo>
                  <a:lnTo>
                    <a:pt x="149669" y="156422"/>
                  </a:lnTo>
                  <a:lnTo>
                    <a:pt x="150222" y="156396"/>
                  </a:lnTo>
                  <a:lnTo>
                    <a:pt x="150775" y="156356"/>
                  </a:lnTo>
                  <a:lnTo>
                    <a:pt x="151327" y="156290"/>
                  </a:lnTo>
                  <a:lnTo>
                    <a:pt x="151880" y="156225"/>
                  </a:lnTo>
                  <a:lnTo>
                    <a:pt x="152433" y="156132"/>
                  </a:lnTo>
                  <a:lnTo>
                    <a:pt x="152973" y="156040"/>
                  </a:lnTo>
                  <a:lnTo>
                    <a:pt x="153381" y="155975"/>
                  </a:lnTo>
                  <a:lnTo>
                    <a:pt x="153802" y="155909"/>
                  </a:lnTo>
                  <a:lnTo>
                    <a:pt x="154210" y="155830"/>
                  </a:lnTo>
                  <a:lnTo>
                    <a:pt x="154605" y="155751"/>
                  </a:lnTo>
                  <a:lnTo>
                    <a:pt x="155013" y="155645"/>
                  </a:lnTo>
                  <a:lnTo>
                    <a:pt x="155408" y="155553"/>
                  </a:lnTo>
                  <a:lnTo>
                    <a:pt x="155803" y="155448"/>
                  </a:lnTo>
                  <a:lnTo>
                    <a:pt x="156198" y="155329"/>
                  </a:lnTo>
                  <a:lnTo>
                    <a:pt x="156975" y="155079"/>
                  </a:lnTo>
                  <a:lnTo>
                    <a:pt x="157738" y="154790"/>
                  </a:lnTo>
                  <a:lnTo>
                    <a:pt x="158488" y="154487"/>
                  </a:lnTo>
                  <a:lnTo>
                    <a:pt x="159212" y="154145"/>
                  </a:lnTo>
                  <a:lnTo>
                    <a:pt x="159936" y="153789"/>
                  </a:lnTo>
                  <a:lnTo>
                    <a:pt x="160634" y="153394"/>
                  </a:lnTo>
                  <a:lnTo>
                    <a:pt x="161332" y="152986"/>
                  </a:lnTo>
                  <a:lnTo>
                    <a:pt x="162003" y="152539"/>
                  </a:lnTo>
                  <a:lnTo>
                    <a:pt x="162648" y="152078"/>
                  </a:lnTo>
                  <a:lnTo>
                    <a:pt x="163280" y="151591"/>
                  </a:lnTo>
                  <a:lnTo>
                    <a:pt x="163899" y="151091"/>
                  </a:lnTo>
                  <a:lnTo>
                    <a:pt x="164491" y="150551"/>
                  </a:lnTo>
                  <a:lnTo>
                    <a:pt x="164780" y="150920"/>
                  </a:lnTo>
                  <a:lnTo>
                    <a:pt x="165057" y="151288"/>
                  </a:lnTo>
                  <a:lnTo>
                    <a:pt x="165360" y="151631"/>
                  </a:lnTo>
                  <a:lnTo>
                    <a:pt x="165662" y="151973"/>
                  </a:lnTo>
                  <a:lnTo>
                    <a:pt x="165978" y="152302"/>
                  </a:lnTo>
                  <a:lnTo>
                    <a:pt x="166307" y="152631"/>
                  </a:lnTo>
                  <a:lnTo>
                    <a:pt x="166637" y="152934"/>
                  </a:lnTo>
                  <a:lnTo>
                    <a:pt x="166979" y="153236"/>
                  </a:lnTo>
                  <a:lnTo>
                    <a:pt x="167334" y="153526"/>
                  </a:lnTo>
                  <a:lnTo>
                    <a:pt x="167690" y="153803"/>
                  </a:lnTo>
                  <a:lnTo>
                    <a:pt x="168058" y="154079"/>
                  </a:lnTo>
                  <a:lnTo>
                    <a:pt x="168440" y="154329"/>
                  </a:lnTo>
                  <a:lnTo>
                    <a:pt x="168809" y="154579"/>
                  </a:lnTo>
                  <a:lnTo>
                    <a:pt x="169203" y="154816"/>
                  </a:lnTo>
                  <a:lnTo>
                    <a:pt x="169598" y="155040"/>
                  </a:lnTo>
                  <a:lnTo>
                    <a:pt x="170006" y="155251"/>
                  </a:lnTo>
                  <a:lnTo>
                    <a:pt x="170414" y="155461"/>
                  </a:lnTo>
                  <a:lnTo>
                    <a:pt x="170823" y="155645"/>
                  </a:lnTo>
                  <a:lnTo>
                    <a:pt x="171244" y="155817"/>
                  </a:lnTo>
                  <a:lnTo>
                    <a:pt x="171678" y="155988"/>
                  </a:lnTo>
                  <a:lnTo>
                    <a:pt x="172099" y="156146"/>
                  </a:lnTo>
                  <a:lnTo>
                    <a:pt x="172547" y="156277"/>
                  </a:lnTo>
                  <a:lnTo>
                    <a:pt x="172981" y="156409"/>
                  </a:lnTo>
                  <a:lnTo>
                    <a:pt x="173429" y="156527"/>
                  </a:lnTo>
                  <a:lnTo>
                    <a:pt x="173876" y="156633"/>
                  </a:lnTo>
                  <a:lnTo>
                    <a:pt x="174337" y="156712"/>
                  </a:lnTo>
                  <a:lnTo>
                    <a:pt x="174798" y="156791"/>
                  </a:lnTo>
                  <a:lnTo>
                    <a:pt x="175259" y="156856"/>
                  </a:lnTo>
                  <a:lnTo>
                    <a:pt x="175733" y="156896"/>
                  </a:lnTo>
                  <a:lnTo>
                    <a:pt x="176206" y="156935"/>
                  </a:lnTo>
                  <a:lnTo>
                    <a:pt x="176680" y="156962"/>
                  </a:lnTo>
                  <a:lnTo>
                    <a:pt x="177154" y="156962"/>
                  </a:lnTo>
                  <a:lnTo>
                    <a:pt x="177786" y="156949"/>
                  </a:lnTo>
                  <a:lnTo>
                    <a:pt x="178405" y="156922"/>
                  </a:lnTo>
                  <a:lnTo>
                    <a:pt x="179023" y="156856"/>
                  </a:lnTo>
                  <a:lnTo>
                    <a:pt x="179629" y="156777"/>
                  </a:lnTo>
                  <a:lnTo>
                    <a:pt x="180234" y="156672"/>
                  </a:lnTo>
                  <a:lnTo>
                    <a:pt x="180827" y="156541"/>
                  </a:lnTo>
                  <a:lnTo>
                    <a:pt x="181419" y="156396"/>
                  </a:lnTo>
                  <a:lnTo>
                    <a:pt x="181985" y="156211"/>
                  </a:lnTo>
                  <a:lnTo>
                    <a:pt x="182564" y="156027"/>
                  </a:lnTo>
                  <a:lnTo>
                    <a:pt x="183117" y="155817"/>
                  </a:lnTo>
                  <a:lnTo>
                    <a:pt x="183657" y="155580"/>
                  </a:lnTo>
                  <a:lnTo>
                    <a:pt x="184197" y="155329"/>
                  </a:lnTo>
                  <a:lnTo>
                    <a:pt x="184723" y="155053"/>
                  </a:lnTo>
                  <a:lnTo>
                    <a:pt x="185237" y="154763"/>
                  </a:lnTo>
                  <a:lnTo>
                    <a:pt x="185737" y="154448"/>
                  </a:lnTo>
                  <a:lnTo>
                    <a:pt x="186224" y="154118"/>
                  </a:lnTo>
                  <a:lnTo>
                    <a:pt x="186685" y="153776"/>
                  </a:lnTo>
                  <a:lnTo>
                    <a:pt x="187145" y="153408"/>
                  </a:lnTo>
                  <a:lnTo>
                    <a:pt x="187593" y="153026"/>
                  </a:lnTo>
                  <a:lnTo>
                    <a:pt x="188027" y="152631"/>
                  </a:lnTo>
                  <a:lnTo>
                    <a:pt x="188448" y="152223"/>
                  </a:lnTo>
                  <a:lnTo>
                    <a:pt x="188843" y="151789"/>
                  </a:lnTo>
                  <a:lnTo>
                    <a:pt x="189225" y="151341"/>
                  </a:lnTo>
                  <a:lnTo>
                    <a:pt x="189594" y="150893"/>
                  </a:lnTo>
                  <a:lnTo>
                    <a:pt x="189949" y="150419"/>
                  </a:lnTo>
                  <a:lnTo>
                    <a:pt x="190278" y="149932"/>
                  </a:lnTo>
                  <a:lnTo>
                    <a:pt x="190594" y="149432"/>
                  </a:lnTo>
                  <a:lnTo>
                    <a:pt x="190884" y="148919"/>
                  </a:lnTo>
                  <a:lnTo>
                    <a:pt x="191160" y="148392"/>
                  </a:lnTo>
                  <a:lnTo>
                    <a:pt x="191423" y="147853"/>
                  </a:lnTo>
                  <a:lnTo>
                    <a:pt x="191660" y="147300"/>
                  </a:lnTo>
                  <a:lnTo>
                    <a:pt x="191884" y="146747"/>
                  </a:lnTo>
                  <a:lnTo>
                    <a:pt x="192555" y="147115"/>
                  </a:lnTo>
                  <a:lnTo>
                    <a:pt x="193240" y="147458"/>
                  </a:lnTo>
                  <a:lnTo>
                    <a:pt x="193938" y="147787"/>
                  </a:lnTo>
                  <a:lnTo>
                    <a:pt x="194648" y="148076"/>
                  </a:lnTo>
                  <a:lnTo>
                    <a:pt x="195359" y="148366"/>
                  </a:lnTo>
                  <a:lnTo>
                    <a:pt x="196083" y="148616"/>
                  </a:lnTo>
                  <a:lnTo>
                    <a:pt x="196820" y="148853"/>
                  </a:lnTo>
                  <a:lnTo>
                    <a:pt x="197558" y="149050"/>
                  </a:lnTo>
                  <a:lnTo>
                    <a:pt x="198308" y="149235"/>
                  </a:lnTo>
                  <a:lnTo>
                    <a:pt x="199058" y="149406"/>
                  </a:lnTo>
                  <a:lnTo>
                    <a:pt x="199822" y="149538"/>
                  </a:lnTo>
                  <a:lnTo>
                    <a:pt x="200585" y="149656"/>
                  </a:lnTo>
                  <a:lnTo>
                    <a:pt x="201349" y="149735"/>
                  </a:lnTo>
                  <a:lnTo>
                    <a:pt x="202125" y="149801"/>
                  </a:lnTo>
                  <a:lnTo>
                    <a:pt x="202889" y="149840"/>
                  </a:lnTo>
                  <a:lnTo>
                    <a:pt x="203665" y="149853"/>
                  </a:lnTo>
                  <a:lnTo>
                    <a:pt x="204205" y="149840"/>
                  </a:lnTo>
                  <a:lnTo>
                    <a:pt x="204745" y="149827"/>
                  </a:lnTo>
                  <a:lnTo>
                    <a:pt x="205271" y="149801"/>
                  </a:lnTo>
                  <a:lnTo>
                    <a:pt x="205798" y="149761"/>
                  </a:lnTo>
                  <a:lnTo>
                    <a:pt x="206324" y="149709"/>
                  </a:lnTo>
                  <a:lnTo>
                    <a:pt x="206851" y="149643"/>
                  </a:lnTo>
                  <a:lnTo>
                    <a:pt x="207364" y="149564"/>
                  </a:lnTo>
                  <a:lnTo>
                    <a:pt x="207878" y="149485"/>
                  </a:lnTo>
                  <a:lnTo>
                    <a:pt x="208391" y="149380"/>
                  </a:lnTo>
                  <a:lnTo>
                    <a:pt x="208904" y="149274"/>
                  </a:lnTo>
                  <a:lnTo>
                    <a:pt x="209405" y="149156"/>
                  </a:lnTo>
                  <a:lnTo>
                    <a:pt x="209905" y="149024"/>
                  </a:lnTo>
                  <a:lnTo>
                    <a:pt x="210392" y="148893"/>
                  </a:lnTo>
                  <a:lnTo>
                    <a:pt x="210892" y="148735"/>
                  </a:lnTo>
                  <a:lnTo>
                    <a:pt x="211366" y="148577"/>
                  </a:lnTo>
                  <a:lnTo>
                    <a:pt x="211853" y="148405"/>
                  </a:lnTo>
                  <a:lnTo>
                    <a:pt x="212327" y="148221"/>
                  </a:lnTo>
                  <a:lnTo>
                    <a:pt x="212801" y="148037"/>
                  </a:lnTo>
                  <a:lnTo>
                    <a:pt x="213262" y="147839"/>
                  </a:lnTo>
                  <a:lnTo>
                    <a:pt x="213735" y="147629"/>
                  </a:lnTo>
                  <a:lnTo>
                    <a:pt x="214183" y="147405"/>
                  </a:lnTo>
                  <a:lnTo>
                    <a:pt x="214631" y="147181"/>
                  </a:lnTo>
                  <a:lnTo>
                    <a:pt x="215078" y="146944"/>
                  </a:lnTo>
                  <a:lnTo>
                    <a:pt x="215526" y="146694"/>
                  </a:lnTo>
                  <a:lnTo>
                    <a:pt x="215960" y="146444"/>
                  </a:lnTo>
                  <a:lnTo>
                    <a:pt x="216381" y="146181"/>
                  </a:lnTo>
                  <a:lnTo>
                    <a:pt x="216803" y="145904"/>
                  </a:lnTo>
                  <a:lnTo>
                    <a:pt x="217224" y="145628"/>
                  </a:lnTo>
                  <a:lnTo>
                    <a:pt x="217632" y="145338"/>
                  </a:lnTo>
                  <a:lnTo>
                    <a:pt x="218040" y="145036"/>
                  </a:lnTo>
                  <a:lnTo>
                    <a:pt x="218435" y="144733"/>
                  </a:lnTo>
                  <a:lnTo>
                    <a:pt x="218830" y="144417"/>
                  </a:lnTo>
                  <a:lnTo>
                    <a:pt x="219067" y="144338"/>
                  </a:lnTo>
                  <a:lnTo>
                    <a:pt x="219304" y="144219"/>
                  </a:lnTo>
                  <a:lnTo>
                    <a:pt x="219527" y="144088"/>
                  </a:lnTo>
                  <a:lnTo>
                    <a:pt x="219738" y="143917"/>
                  </a:lnTo>
                  <a:lnTo>
                    <a:pt x="220238" y="143469"/>
                  </a:lnTo>
                  <a:lnTo>
                    <a:pt x="220725" y="143008"/>
                  </a:lnTo>
                  <a:lnTo>
                    <a:pt x="221186" y="142535"/>
                  </a:lnTo>
                  <a:lnTo>
                    <a:pt x="221647" y="142061"/>
                  </a:lnTo>
                  <a:lnTo>
                    <a:pt x="222068" y="141560"/>
                  </a:lnTo>
                  <a:lnTo>
                    <a:pt x="222489" y="141060"/>
                  </a:lnTo>
                  <a:lnTo>
                    <a:pt x="222871" y="140534"/>
                  </a:lnTo>
                  <a:lnTo>
                    <a:pt x="223253" y="140007"/>
                  </a:lnTo>
                  <a:lnTo>
                    <a:pt x="223608" y="139481"/>
                  </a:lnTo>
                  <a:lnTo>
                    <a:pt x="223950" y="138928"/>
                  </a:lnTo>
                  <a:lnTo>
                    <a:pt x="224266" y="138375"/>
                  </a:lnTo>
                  <a:lnTo>
                    <a:pt x="224569" y="137822"/>
                  </a:lnTo>
                  <a:lnTo>
                    <a:pt x="224859" y="137243"/>
                  </a:lnTo>
                  <a:lnTo>
                    <a:pt x="225122" y="136677"/>
                  </a:lnTo>
                  <a:lnTo>
                    <a:pt x="225372" y="136084"/>
                  </a:lnTo>
                  <a:lnTo>
                    <a:pt x="225596" y="135492"/>
                  </a:lnTo>
                  <a:lnTo>
                    <a:pt x="225793" y="135045"/>
                  </a:lnTo>
                  <a:lnTo>
                    <a:pt x="225978" y="134597"/>
                  </a:lnTo>
                  <a:lnTo>
                    <a:pt x="226149" y="134136"/>
                  </a:lnTo>
                  <a:lnTo>
                    <a:pt x="226320" y="133662"/>
                  </a:lnTo>
                  <a:lnTo>
                    <a:pt x="226465" y="133202"/>
                  </a:lnTo>
                  <a:lnTo>
                    <a:pt x="226623" y="132728"/>
                  </a:lnTo>
                  <a:lnTo>
                    <a:pt x="226754" y="132241"/>
                  </a:lnTo>
                  <a:lnTo>
                    <a:pt x="226886" y="131767"/>
                  </a:lnTo>
                  <a:lnTo>
                    <a:pt x="226991" y="131280"/>
                  </a:lnTo>
                  <a:lnTo>
                    <a:pt x="227110" y="130793"/>
                  </a:lnTo>
                  <a:lnTo>
                    <a:pt x="227202" y="130292"/>
                  </a:lnTo>
                  <a:lnTo>
                    <a:pt x="227294" y="129805"/>
                  </a:lnTo>
                  <a:lnTo>
                    <a:pt x="227360" y="129305"/>
                  </a:lnTo>
                  <a:lnTo>
                    <a:pt x="227426" y="128792"/>
                  </a:lnTo>
                  <a:lnTo>
                    <a:pt x="227491" y="128292"/>
                  </a:lnTo>
                  <a:lnTo>
                    <a:pt x="227531" y="127778"/>
                  </a:lnTo>
                  <a:lnTo>
                    <a:pt x="228136" y="127581"/>
                  </a:lnTo>
                  <a:lnTo>
                    <a:pt x="228716" y="127357"/>
                  </a:lnTo>
                  <a:lnTo>
                    <a:pt x="229295" y="127107"/>
                  </a:lnTo>
                  <a:lnTo>
                    <a:pt x="229861" y="126844"/>
                  </a:lnTo>
                  <a:lnTo>
                    <a:pt x="230400" y="126554"/>
                  </a:lnTo>
                  <a:lnTo>
                    <a:pt x="230940" y="126238"/>
                  </a:lnTo>
                  <a:lnTo>
                    <a:pt x="231467" y="125909"/>
                  </a:lnTo>
                  <a:lnTo>
                    <a:pt x="231967" y="125567"/>
                  </a:lnTo>
                  <a:lnTo>
                    <a:pt x="232454" y="125198"/>
                  </a:lnTo>
                  <a:lnTo>
                    <a:pt x="232928" y="124816"/>
                  </a:lnTo>
                  <a:lnTo>
                    <a:pt x="233389" y="124408"/>
                  </a:lnTo>
                  <a:lnTo>
                    <a:pt x="233836" y="123987"/>
                  </a:lnTo>
                  <a:lnTo>
                    <a:pt x="234257" y="123553"/>
                  </a:lnTo>
                  <a:lnTo>
                    <a:pt x="234665" y="123092"/>
                  </a:lnTo>
                  <a:lnTo>
                    <a:pt x="235060" y="122631"/>
                  </a:lnTo>
                  <a:lnTo>
                    <a:pt x="235429" y="122144"/>
                  </a:lnTo>
                  <a:lnTo>
                    <a:pt x="235784" y="121644"/>
                  </a:lnTo>
                  <a:lnTo>
                    <a:pt x="236113" y="121131"/>
                  </a:lnTo>
                  <a:lnTo>
                    <a:pt x="236429" y="120604"/>
                  </a:lnTo>
                  <a:lnTo>
                    <a:pt x="236719" y="120064"/>
                  </a:lnTo>
                  <a:lnTo>
                    <a:pt x="236995" y="119525"/>
                  </a:lnTo>
                  <a:lnTo>
                    <a:pt x="237245" y="118959"/>
                  </a:lnTo>
                  <a:lnTo>
                    <a:pt x="237469" y="118379"/>
                  </a:lnTo>
                  <a:lnTo>
                    <a:pt x="237680" y="117800"/>
                  </a:lnTo>
                  <a:lnTo>
                    <a:pt x="237864" y="117208"/>
                  </a:lnTo>
                  <a:lnTo>
                    <a:pt x="238022" y="116602"/>
                  </a:lnTo>
                  <a:lnTo>
                    <a:pt x="238167" y="115997"/>
                  </a:lnTo>
                  <a:lnTo>
                    <a:pt x="238272" y="115378"/>
                  </a:lnTo>
                  <a:lnTo>
                    <a:pt x="238364" y="114746"/>
                  </a:lnTo>
                  <a:lnTo>
                    <a:pt x="238430" y="114115"/>
                  </a:lnTo>
                  <a:lnTo>
                    <a:pt x="238470" y="113470"/>
                  </a:lnTo>
                  <a:lnTo>
                    <a:pt x="238483" y="112824"/>
                  </a:lnTo>
                  <a:lnTo>
                    <a:pt x="238483" y="112416"/>
                  </a:lnTo>
                  <a:lnTo>
                    <a:pt x="238470" y="112022"/>
                  </a:lnTo>
                  <a:lnTo>
                    <a:pt x="238443" y="111627"/>
                  </a:lnTo>
                  <a:lnTo>
                    <a:pt x="238404" y="111232"/>
                  </a:lnTo>
                  <a:lnTo>
                    <a:pt x="238364" y="110837"/>
                  </a:lnTo>
                  <a:lnTo>
                    <a:pt x="238312" y="110455"/>
                  </a:lnTo>
                  <a:lnTo>
                    <a:pt x="238246" y="110060"/>
                  </a:lnTo>
                  <a:lnTo>
                    <a:pt x="238180" y="109678"/>
                  </a:lnTo>
                  <a:lnTo>
                    <a:pt x="238088" y="109310"/>
                  </a:lnTo>
                  <a:lnTo>
                    <a:pt x="238009" y="108928"/>
                  </a:lnTo>
                  <a:lnTo>
                    <a:pt x="237904" y="108560"/>
                  </a:lnTo>
                  <a:lnTo>
                    <a:pt x="237798" y="108178"/>
                  </a:lnTo>
                  <a:lnTo>
                    <a:pt x="237680" y="107822"/>
                  </a:lnTo>
                  <a:lnTo>
                    <a:pt x="237548" y="107454"/>
                  </a:lnTo>
                  <a:lnTo>
                    <a:pt x="237417" y="107098"/>
                  </a:lnTo>
                  <a:lnTo>
                    <a:pt x="237272" y="106743"/>
                  </a:lnTo>
                  <a:lnTo>
                    <a:pt x="237127" y="106388"/>
                  </a:lnTo>
                  <a:lnTo>
                    <a:pt x="236956" y="106045"/>
                  </a:lnTo>
                  <a:lnTo>
                    <a:pt x="236798" y="105703"/>
                  </a:lnTo>
                  <a:lnTo>
                    <a:pt x="236614" y="105361"/>
                  </a:lnTo>
                  <a:lnTo>
                    <a:pt x="236429" y="105032"/>
                  </a:lnTo>
                  <a:lnTo>
                    <a:pt x="236232" y="104703"/>
                  </a:lnTo>
                  <a:lnTo>
                    <a:pt x="236034" y="104374"/>
                  </a:lnTo>
                  <a:lnTo>
                    <a:pt x="235824" y="104058"/>
                  </a:lnTo>
                  <a:lnTo>
                    <a:pt x="235613" y="103742"/>
                  </a:lnTo>
                  <a:lnTo>
                    <a:pt x="235389" y="103426"/>
                  </a:lnTo>
                  <a:lnTo>
                    <a:pt x="235152" y="103123"/>
                  </a:lnTo>
                  <a:lnTo>
                    <a:pt x="234916" y="102833"/>
                  </a:lnTo>
                  <a:lnTo>
                    <a:pt x="234665" y="102544"/>
                  </a:lnTo>
                  <a:lnTo>
                    <a:pt x="234415" y="102254"/>
                  </a:lnTo>
                  <a:lnTo>
                    <a:pt x="234152" y="101978"/>
                  </a:lnTo>
                  <a:lnTo>
                    <a:pt x="233876" y="101701"/>
                  </a:lnTo>
                  <a:lnTo>
                    <a:pt x="234600" y="101306"/>
                  </a:lnTo>
                  <a:lnTo>
                    <a:pt x="235297" y="100885"/>
                  </a:lnTo>
                  <a:lnTo>
                    <a:pt x="235982" y="100451"/>
                  </a:lnTo>
                  <a:lnTo>
                    <a:pt x="236653" y="99990"/>
                  </a:lnTo>
                  <a:lnTo>
                    <a:pt x="237298" y="99503"/>
                  </a:lnTo>
                  <a:lnTo>
                    <a:pt x="237930" y="99003"/>
                  </a:lnTo>
                  <a:lnTo>
                    <a:pt x="238549" y="98476"/>
                  </a:lnTo>
                  <a:lnTo>
                    <a:pt x="239154" y="97937"/>
                  </a:lnTo>
                  <a:lnTo>
                    <a:pt x="239720" y="97371"/>
                  </a:lnTo>
                  <a:lnTo>
                    <a:pt x="240286" y="96791"/>
                  </a:lnTo>
                  <a:lnTo>
                    <a:pt x="240826" y="96199"/>
                  </a:lnTo>
                  <a:lnTo>
                    <a:pt x="241339" y="95580"/>
                  </a:lnTo>
                  <a:lnTo>
                    <a:pt x="241840" y="94948"/>
                  </a:lnTo>
                  <a:lnTo>
                    <a:pt x="242313" y="94290"/>
                  </a:lnTo>
                  <a:lnTo>
                    <a:pt x="242761" y="93632"/>
                  </a:lnTo>
                  <a:lnTo>
                    <a:pt x="243195" y="92948"/>
                  </a:lnTo>
                  <a:lnTo>
                    <a:pt x="243603" y="92263"/>
                  </a:lnTo>
                  <a:lnTo>
                    <a:pt x="243985" y="91552"/>
                  </a:lnTo>
                  <a:lnTo>
                    <a:pt x="244354" y="90828"/>
                  </a:lnTo>
                  <a:lnTo>
                    <a:pt x="244683" y="90091"/>
                  </a:lnTo>
                  <a:lnTo>
                    <a:pt x="244999" y="89341"/>
                  </a:lnTo>
                  <a:lnTo>
                    <a:pt x="245288" y="88590"/>
                  </a:lnTo>
                  <a:lnTo>
                    <a:pt x="245552" y="87814"/>
                  </a:lnTo>
                  <a:lnTo>
                    <a:pt x="245789" y="87037"/>
                  </a:lnTo>
                  <a:lnTo>
                    <a:pt x="245999" y="86247"/>
                  </a:lnTo>
                  <a:lnTo>
                    <a:pt x="246183" y="85458"/>
                  </a:lnTo>
                  <a:lnTo>
                    <a:pt x="246341" y="84641"/>
                  </a:lnTo>
                  <a:lnTo>
                    <a:pt x="246473" y="83825"/>
                  </a:lnTo>
                  <a:lnTo>
                    <a:pt x="246578" y="83009"/>
                  </a:lnTo>
                  <a:lnTo>
                    <a:pt x="246644" y="82180"/>
                  </a:lnTo>
                  <a:lnTo>
                    <a:pt x="246697" y="81351"/>
                  </a:lnTo>
                  <a:lnTo>
                    <a:pt x="246710" y="80508"/>
                  </a:lnTo>
                  <a:lnTo>
                    <a:pt x="246697" y="79955"/>
                  </a:lnTo>
                  <a:lnTo>
                    <a:pt x="246684" y="79415"/>
                  </a:lnTo>
                  <a:lnTo>
                    <a:pt x="246657" y="78863"/>
                  </a:lnTo>
                  <a:lnTo>
                    <a:pt x="246605" y="78336"/>
                  </a:lnTo>
                  <a:lnTo>
                    <a:pt x="246552" y="77796"/>
                  </a:lnTo>
                  <a:lnTo>
                    <a:pt x="246486" y="77257"/>
                  </a:lnTo>
                  <a:lnTo>
                    <a:pt x="246407" y="76730"/>
                  </a:lnTo>
                  <a:lnTo>
                    <a:pt x="246328" y="76217"/>
                  </a:lnTo>
                  <a:lnTo>
                    <a:pt x="246223" y="75690"/>
                  </a:lnTo>
                  <a:lnTo>
                    <a:pt x="246118" y="75177"/>
                  </a:lnTo>
                  <a:lnTo>
                    <a:pt x="245999" y="74663"/>
                  </a:lnTo>
                  <a:lnTo>
                    <a:pt x="245868" y="74150"/>
                  </a:lnTo>
                  <a:lnTo>
                    <a:pt x="245723" y="73650"/>
                  </a:lnTo>
                  <a:lnTo>
                    <a:pt x="245565" y="73150"/>
                  </a:lnTo>
                  <a:lnTo>
                    <a:pt x="245394" y="72663"/>
                  </a:lnTo>
                  <a:lnTo>
                    <a:pt x="245223" y="72176"/>
                  </a:lnTo>
                  <a:lnTo>
                    <a:pt x="245038" y="71689"/>
                  </a:lnTo>
                  <a:lnTo>
                    <a:pt x="244841" y="71201"/>
                  </a:lnTo>
                  <a:lnTo>
                    <a:pt x="244643" y="70728"/>
                  </a:lnTo>
                  <a:lnTo>
                    <a:pt x="244433" y="70267"/>
                  </a:lnTo>
                  <a:lnTo>
                    <a:pt x="244196" y="69806"/>
                  </a:lnTo>
                  <a:lnTo>
                    <a:pt x="243972" y="69345"/>
                  </a:lnTo>
                  <a:lnTo>
                    <a:pt x="243722" y="68898"/>
                  </a:lnTo>
                  <a:lnTo>
                    <a:pt x="243472" y="68450"/>
                  </a:lnTo>
                  <a:lnTo>
                    <a:pt x="243209" y="68003"/>
                  </a:lnTo>
                  <a:lnTo>
                    <a:pt x="242932" y="67568"/>
                  </a:lnTo>
                  <a:lnTo>
                    <a:pt x="242656" y="67147"/>
                  </a:lnTo>
                  <a:lnTo>
                    <a:pt x="242366" y="66726"/>
                  </a:lnTo>
                  <a:lnTo>
                    <a:pt x="242076" y="66318"/>
                  </a:lnTo>
                  <a:lnTo>
                    <a:pt x="241761" y="65910"/>
                  </a:lnTo>
                  <a:lnTo>
                    <a:pt x="241445" y="65502"/>
                  </a:lnTo>
                  <a:lnTo>
                    <a:pt x="241129" y="65107"/>
                  </a:lnTo>
                  <a:lnTo>
                    <a:pt x="240800" y="64725"/>
                  </a:lnTo>
                  <a:lnTo>
                    <a:pt x="240457" y="64343"/>
                  </a:lnTo>
                  <a:lnTo>
                    <a:pt x="240115" y="63975"/>
                  </a:lnTo>
                  <a:lnTo>
                    <a:pt x="239760" y="63606"/>
                  </a:lnTo>
                  <a:lnTo>
                    <a:pt x="239391" y="63251"/>
                  </a:lnTo>
                  <a:lnTo>
                    <a:pt x="239023" y="62895"/>
                  </a:lnTo>
                  <a:lnTo>
                    <a:pt x="238641" y="62553"/>
                  </a:lnTo>
                  <a:lnTo>
                    <a:pt x="238259" y="62224"/>
                  </a:lnTo>
                  <a:lnTo>
                    <a:pt x="237864" y="61895"/>
                  </a:lnTo>
                  <a:lnTo>
                    <a:pt x="237469" y="61579"/>
                  </a:lnTo>
                  <a:lnTo>
                    <a:pt x="237061" y="61276"/>
                  </a:lnTo>
                  <a:lnTo>
                    <a:pt x="236653" y="60973"/>
                  </a:lnTo>
                  <a:lnTo>
                    <a:pt x="236232" y="60684"/>
                  </a:lnTo>
                  <a:lnTo>
                    <a:pt x="235797" y="60407"/>
                  </a:lnTo>
                  <a:lnTo>
                    <a:pt x="235363" y="60131"/>
                  </a:lnTo>
                  <a:lnTo>
                    <a:pt x="234929" y="59868"/>
                  </a:lnTo>
                  <a:lnTo>
                    <a:pt x="234481" y="59604"/>
                  </a:lnTo>
                  <a:lnTo>
                    <a:pt x="234034" y="59367"/>
                  </a:lnTo>
                  <a:lnTo>
                    <a:pt x="233573" y="59131"/>
                  </a:lnTo>
                  <a:lnTo>
                    <a:pt x="233112" y="58894"/>
                  </a:lnTo>
                  <a:lnTo>
                    <a:pt x="232638" y="58683"/>
                  </a:lnTo>
                  <a:lnTo>
                    <a:pt x="232164" y="58472"/>
                  </a:lnTo>
                  <a:lnTo>
                    <a:pt x="231690" y="58275"/>
                  </a:lnTo>
                  <a:lnTo>
                    <a:pt x="231203" y="58091"/>
                  </a:lnTo>
                  <a:lnTo>
                    <a:pt x="230716" y="57906"/>
                  </a:lnTo>
                  <a:lnTo>
                    <a:pt x="230216" y="57748"/>
                  </a:lnTo>
                  <a:lnTo>
                    <a:pt x="229716" y="57590"/>
                  </a:lnTo>
                  <a:lnTo>
                    <a:pt x="229216" y="57446"/>
                  </a:lnTo>
                  <a:lnTo>
                    <a:pt x="228702" y="57314"/>
                  </a:lnTo>
                  <a:lnTo>
                    <a:pt x="228189" y="57182"/>
                  </a:lnTo>
                  <a:lnTo>
                    <a:pt x="227676" y="57077"/>
                  </a:lnTo>
                  <a:lnTo>
                    <a:pt x="227149" y="56972"/>
                  </a:lnTo>
                  <a:lnTo>
                    <a:pt x="227228" y="56550"/>
                  </a:lnTo>
                  <a:lnTo>
                    <a:pt x="227307" y="56116"/>
                  </a:lnTo>
                  <a:lnTo>
                    <a:pt x="227360" y="55695"/>
                  </a:lnTo>
                  <a:lnTo>
                    <a:pt x="227412" y="55274"/>
                  </a:lnTo>
                  <a:lnTo>
                    <a:pt x="227452" y="54839"/>
                  </a:lnTo>
                  <a:lnTo>
                    <a:pt x="227478" y="54405"/>
                  </a:lnTo>
                  <a:lnTo>
                    <a:pt x="227491" y="53970"/>
                  </a:lnTo>
                  <a:lnTo>
                    <a:pt x="227504" y="53536"/>
                  </a:lnTo>
                  <a:lnTo>
                    <a:pt x="227491" y="53102"/>
                  </a:lnTo>
                  <a:lnTo>
                    <a:pt x="227478" y="52667"/>
                  </a:lnTo>
                  <a:lnTo>
                    <a:pt x="227452" y="52246"/>
                  </a:lnTo>
                  <a:lnTo>
                    <a:pt x="227412" y="51825"/>
                  </a:lnTo>
                  <a:lnTo>
                    <a:pt x="227360" y="51390"/>
                  </a:lnTo>
                  <a:lnTo>
                    <a:pt x="227307" y="50982"/>
                  </a:lnTo>
                  <a:lnTo>
                    <a:pt x="227241" y="50561"/>
                  </a:lnTo>
                  <a:lnTo>
                    <a:pt x="227162" y="50153"/>
                  </a:lnTo>
                  <a:lnTo>
                    <a:pt x="227070" y="49732"/>
                  </a:lnTo>
                  <a:lnTo>
                    <a:pt x="226965" y="49337"/>
                  </a:lnTo>
                  <a:lnTo>
                    <a:pt x="226859" y="48929"/>
                  </a:lnTo>
                  <a:lnTo>
                    <a:pt x="226741" y="48534"/>
                  </a:lnTo>
                  <a:lnTo>
                    <a:pt x="226609" y="48139"/>
                  </a:lnTo>
                  <a:lnTo>
                    <a:pt x="226478" y="47757"/>
                  </a:lnTo>
                  <a:lnTo>
                    <a:pt x="226333" y="47362"/>
                  </a:lnTo>
                  <a:lnTo>
                    <a:pt x="226175" y="46981"/>
                  </a:lnTo>
                  <a:lnTo>
                    <a:pt x="226004" y="46612"/>
                  </a:lnTo>
                  <a:lnTo>
                    <a:pt x="225833" y="46243"/>
                  </a:lnTo>
                  <a:lnTo>
                    <a:pt x="225648" y="45875"/>
                  </a:lnTo>
                  <a:lnTo>
                    <a:pt x="225464" y="45519"/>
                  </a:lnTo>
                  <a:lnTo>
                    <a:pt x="225267" y="45164"/>
                  </a:lnTo>
                  <a:lnTo>
                    <a:pt x="225056" y="44809"/>
                  </a:lnTo>
                  <a:lnTo>
                    <a:pt x="224845" y="44466"/>
                  </a:lnTo>
                  <a:lnTo>
                    <a:pt x="224622" y="44124"/>
                  </a:lnTo>
                  <a:lnTo>
                    <a:pt x="224385" y="43795"/>
                  </a:lnTo>
                  <a:lnTo>
                    <a:pt x="224148" y="43466"/>
                  </a:lnTo>
                  <a:lnTo>
                    <a:pt x="223898" y="43137"/>
                  </a:lnTo>
                  <a:lnTo>
                    <a:pt x="223648" y="42821"/>
                  </a:lnTo>
                  <a:lnTo>
                    <a:pt x="223384" y="42518"/>
                  </a:lnTo>
                  <a:lnTo>
                    <a:pt x="223121" y="42215"/>
                  </a:lnTo>
                  <a:lnTo>
                    <a:pt x="222845" y="41913"/>
                  </a:lnTo>
                  <a:lnTo>
                    <a:pt x="222555" y="41623"/>
                  </a:lnTo>
                  <a:lnTo>
                    <a:pt x="222265" y="41347"/>
                  </a:lnTo>
                  <a:lnTo>
                    <a:pt x="221976" y="41070"/>
                  </a:lnTo>
                  <a:lnTo>
                    <a:pt x="221673" y="40807"/>
                  </a:lnTo>
                  <a:lnTo>
                    <a:pt x="221357" y="40544"/>
                  </a:lnTo>
                  <a:lnTo>
                    <a:pt x="221041" y="40280"/>
                  </a:lnTo>
                  <a:lnTo>
                    <a:pt x="220725" y="40043"/>
                  </a:lnTo>
                  <a:lnTo>
                    <a:pt x="220396" y="39806"/>
                  </a:lnTo>
                  <a:lnTo>
                    <a:pt x="220067" y="39570"/>
                  </a:lnTo>
                  <a:lnTo>
                    <a:pt x="219725" y="39346"/>
                  </a:lnTo>
                  <a:lnTo>
                    <a:pt x="219383" y="39135"/>
                  </a:lnTo>
                  <a:lnTo>
                    <a:pt x="219027" y="38925"/>
                  </a:lnTo>
                  <a:lnTo>
                    <a:pt x="218672" y="38727"/>
                  </a:lnTo>
                  <a:lnTo>
                    <a:pt x="218316" y="38530"/>
                  </a:lnTo>
                  <a:lnTo>
                    <a:pt x="217948" y="38345"/>
                  </a:lnTo>
                  <a:lnTo>
                    <a:pt x="217579" y="38174"/>
                  </a:lnTo>
                  <a:lnTo>
                    <a:pt x="217197" y="38016"/>
                  </a:lnTo>
                  <a:lnTo>
                    <a:pt x="216816" y="37858"/>
                  </a:lnTo>
                  <a:lnTo>
                    <a:pt x="216434" y="37713"/>
                  </a:lnTo>
                  <a:lnTo>
                    <a:pt x="216052" y="37569"/>
                  </a:lnTo>
                  <a:lnTo>
                    <a:pt x="215657" y="37450"/>
                  </a:lnTo>
                  <a:lnTo>
                    <a:pt x="215262" y="37332"/>
                  </a:lnTo>
                  <a:lnTo>
                    <a:pt x="214854" y="37213"/>
                  </a:lnTo>
                  <a:lnTo>
                    <a:pt x="214446" y="37121"/>
                  </a:lnTo>
                  <a:lnTo>
                    <a:pt x="214038" y="37029"/>
                  </a:lnTo>
                  <a:lnTo>
                    <a:pt x="213630" y="36950"/>
                  </a:lnTo>
                  <a:lnTo>
                    <a:pt x="213209" y="36884"/>
                  </a:lnTo>
                  <a:lnTo>
                    <a:pt x="212788" y="36818"/>
                  </a:lnTo>
                  <a:lnTo>
                    <a:pt x="212366" y="36779"/>
                  </a:lnTo>
                  <a:lnTo>
                    <a:pt x="211945" y="36739"/>
                  </a:lnTo>
                  <a:lnTo>
                    <a:pt x="211511" y="36713"/>
                  </a:lnTo>
                  <a:lnTo>
                    <a:pt x="211090" y="36687"/>
                  </a:lnTo>
                  <a:lnTo>
                    <a:pt x="210655" y="36687"/>
                  </a:lnTo>
                  <a:lnTo>
                    <a:pt x="210195" y="36700"/>
                  </a:lnTo>
                  <a:lnTo>
                    <a:pt x="209734" y="36713"/>
                  </a:lnTo>
                  <a:lnTo>
                    <a:pt x="209273" y="36739"/>
                  </a:lnTo>
                  <a:lnTo>
                    <a:pt x="208812" y="36792"/>
                  </a:lnTo>
                  <a:lnTo>
                    <a:pt x="208760" y="36292"/>
                  </a:lnTo>
                  <a:lnTo>
                    <a:pt x="208707" y="35805"/>
                  </a:lnTo>
                  <a:lnTo>
                    <a:pt x="208641" y="35318"/>
                  </a:lnTo>
                  <a:lnTo>
                    <a:pt x="208562" y="34844"/>
                  </a:lnTo>
                  <a:lnTo>
                    <a:pt x="208483" y="34357"/>
                  </a:lnTo>
                  <a:lnTo>
                    <a:pt x="208378" y="33883"/>
                  </a:lnTo>
                  <a:lnTo>
                    <a:pt x="208259" y="33422"/>
                  </a:lnTo>
                  <a:lnTo>
                    <a:pt x="208141" y="32948"/>
                  </a:lnTo>
                  <a:lnTo>
                    <a:pt x="208036" y="32567"/>
                  </a:lnTo>
                  <a:lnTo>
                    <a:pt x="207930" y="32172"/>
                  </a:lnTo>
                  <a:lnTo>
                    <a:pt x="207825" y="31790"/>
                  </a:lnTo>
                  <a:lnTo>
                    <a:pt x="207693" y="31408"/>
                  </a:lnTo>
                  <a:lnTo>
                    <a:pt x="207575" y="31026"/>
                  </a:lnTo>
                  <a:lnTo>
                    <a:pt x="207430" y="30658"/>
                  </a:lnTo>
                  <a:lnTo>
                    <a:pt x="207285" y="30289"/>
                  </a:lnTo>
                  <a:lnTo>
                    <a:pt x="207141" y="29921"/>
                  </a:lnTo>
                  <a:lnTo>
                    <a:pt x="206969" y="29552"/>
                  </a:lnTo>
                  <a:lnTo>
                    <a:pt x="206811" y="29197"/>
                  </a:lnTo>
                  <a:lnTo>
                    <a:pt x="206640" y="28841"/>
                  </a:lnTo>
                  <a:lnTo>
                    <a:pt x="206456" y="28486"/>
                  </a:lnTo>
                  <a:lnTo>
                    <a:pt x="206259" y="28144"/>
                  </a:lnTo>
                  <a:lnTo>
                    <a:pt x="206074" y="27801"/>
                  </a:lnTo>
                  <a:lnTo>
                    <a:pt x="205864" y="27472"/>
                  </a:lnTo>
                  <a:lnTo>
                    <a:pt x="205653" y="27130"/>
                  </a:lnTo>
                  <a:lnTo>
                    <a:pt x="205442" y="26801"/>
                  </a:lnTo>
                  <a:lnTo>
                    <a:pt x="205219" y="26485"/>
                  </a:lnTo>
                  <a:lnTo>
                    <a:pt x="204995" y="26169"/>
                  </a:lnTo>
                  <a:lnTo>
                    <a:pt x="204758" y="25853"/>
                  </a:lnTo>
                  <a:lnTo>
                    <a:pt x="204521" y="25537"/>
                  </a:lnTo>
                  <a:lnTo>
                    <a:pt x="204271" y="25234"/>
                  </a:lnTo>
                  <a:lnTo>
                    <a:pt x="204021" y="24932"/>
                  </a:lnTo>
                  <a:lnTo>
                    <a:pt x="203758" y="24642"/>
                  </a:lnTo>
                  <a:lnTo>
                    <a:pt x="203494" y="24353"/>
                  </a:lnTo>
                  <a:lnTo>
                    <a:pt x="203231" y="24076"/>
                  </a:lnTo>
                  <a:lnTo>
                    <a:pt x="202955" y="23800"/>
                  </a:lnTo>
                  <a:lnTo>
                    <a:pt x="202665" y="23523"/>
                  </a:lnTo>
                  <a:lnTo>
                    <a:pt x="202375" y="23260"/>
                  </a:lnTo>
                  <a:lnTo>
                    <a:pt x="202086" y="22997"/>
                  </a:lnTo>
                  <a:lnTo>
                    <a:pt x="201783" y="22747"/>
                  </a:lnTo>
                  <a:lnTo>
                    <a:pt x="201480" y="22496"/>
                  </a:lnTo>
                  <a:lnTo>
                    <a:pt x="201178" y="22260"/>
                  </a:lnTo>
                  <a:lnTo>
                    <a:pt x="200862" y="22023"/>
                  </a:lnTo>
                  <a:lnTo>
                    <a:pt x="200546" y="21799"/>
                  </a:lnTo>
                  <a:lnTo>
                    <a:pt x="200217" y="21575"/>
                  </a:lnTo>
                  <a:lnTo>
                    <a:pt x="199901" y="21351"/>
                  </a:lnTo>
                  <a:lnTo>
                    <a:pt x="199558" y="21141"/>
                  </a:lnTo>
                  <a:lnTo>
                    <a:pt x="199229" y="20943"/>
                  </a:lnTo>
                  <a:lnTo>
                    <a:pt x="198887" y="20746"/>
                  </a:lnTo>
                  <a:lnTo>
                    <a:pt x="198545" y="20561"/>
                  </a:lnTo>
                  <a:lnTo>
                    <a:pt x="198189" y="20377"/>
                  </a:lnTo>
                  <a:lnTo>
                    <a:pt x="197834" y="20206"/>
                  </a:lnTo>
                  <a:lnTo>
                    <a:pt x="197479" y="20035"/>
                  </a:lnTo>
                  <a:lnTo>
                    <a:pt x="197110" y="19877"/>
                  </a:lnTo>
                  <a:lnTo>
                    <a:pt x="196755" y="19719"/>
                  </a:lnTo>
                  <a:lnTo>
                    <a:pt x="196373" y="19574"/>
                  </a:lnTo>
                  <a:lnTo>
                    <a:pt x="196004" y="19443"/>
                  </a:lnTo>
                  <a:lnTo>
                    <a:pt x="195623" y="19311"/>
                  </a:lnTo>
                  <a:lnTo>
                    <a:pt x="195241" y="19179"/>
                  </a:lnTo>
                  <a:lnTo>
                    <a:pt x="194859" y="19074"/>
                  </a:lnTo>
                  <a:lnTo>
                    <a:pt x="194477" y="18955"/>
                  </a:lnTo>
                  <a:lnTo>
                    <a:pt x="194082" y="18863"/>
                  </a:lnTo>
                  <a:lnTo>
                    <a:pt x="193687" y="18771"/>
                  </a:lnTo>
                  <a:lnTo>
                    <a:pt x="193293" y="18692"/>
                  </a:lnTo>
                  <a:lnTo>
                    <a:pt x="192898" y="18613"/>
                  </a:lnTo>
                  <a:lnTo>
                    <a:pt x="192490" y="18547"/>
                  </a:lnTo>
                  <a:lnTo>
                    <a:pt x="192082" y="18495"/>
                  </a:lnTo>
                  <a:lnTo>
                    <a:pt x="191673" y="18442"/>
                  </a:lnTo>
                  <a:lnTo>
                    <a:pt x="191265" y="18403"/>
                  </a:lnTo>
                  <a:lnTo>
                    <a:pt x="190857" y="18376"/>
                  </a:lnTo>
                  <a:lnTo>
                    <a:pt x="190436" y="18350"/>
                  </a:lnTo>
                  <a:lnTo>
                    <a:pt x="190015" y="18337"/>
                  </a:lnTo>
                  <a:lnTo>
                    <a:pt x="189607" y="18324"/>
                  </a:lnTo>
                  <a:lnTo>
                    <a:pt x="188922" y="18337"/>
                  </a:lnTo>
                  <a:lnTo>
                    <a:pt x="188251" y="18376"/>
                  </a:lnTo>
                  <a:lnTo>
                    <a:pt x="187593" y="18442"/>
                  </a:lnTo>
                  <a:lnTo>
                    <a:pt x="186935" y="18521"/>
                  </a:lnTo>
                  <a:lnTo>
                    <a:pt x="186290" y="18626"/>
                  </a:lnTo>
                  <a:lnTo>
                    <a:pt x="185645" y="18745"/>
                  </a:lnTo>
                  <a:lnTo>
                    <a:pt x="185013" y="18890"/>
                  </a:lnTo>
                  <a:lnTo>
                    <a:pt x="184381" y="19061"/>
                  </a:lnTo>
                  <a:lnTo>
                    <a:pt x="183907" y="19179"/>
                  </a:lnTo>
                  <a:lnTo>
                    <a:pt x="183433" y="19324"/>
                  </a:lnTo>
                  <a:lnTo>
                    <a:pt x="182959" y="19469"/>
                  </a:lnTo>
                  <a:lnTo>
                    <a:pt x="182499" y="19627"/>
                  </a:lnTo>
                  <a:lnTo>
                    <a:pt x="182038" y="19798"/>
                  </a:lnTo>
                  <a:lnTo>
                    <a:pt x="181577" y="19982"/>
                  </a:lnTo>
                  <a:lnTo>
                    <a:pt x="181116" y="20180"/>
                  </a:lnTo>
                  <a:lnTo>
                    <a:pt x="180669" y="20377"/>
                  </a:lnTo>
                  <a:lnTo>
                    <a:pt x="180234" y="20601"/>
                  </a:lnTo>
                  <a:lnTo>
                    <a:pt x="179800" y="20825"/>
                  </a:lnTo>
                  <a:lnTo>
                    <a:pt x="179366" y="21062"/>
                  </a:lnTo>
                  <a:lnTo>
                    <a:pt x="178944" y="21312"/>
                  </a:lnTo>
                  <a:lnTo>
                    <a:pt x="178523" y="21575"/>
                  </a:lnTo>
                  <a:lnTo>
                    <a:pt x="178102" y="21838"/>
                  </a:lnTo>
                  <a:lnTo>
                    <a:pt x="177694" y="22115"/>
                  </a:lnTo>
                  <a:lnTo>
                    <a:pt x="177299" y="22417"/>
                  </a:lnTo>
                  <a:lnTo>
                    <a:pt x="177088" y="21917"/>
                  </a:lnTo>
                  <a:lnTo>
                    <a:pt x="176865" y="21417"/>
                  </a:lnTo>
                  <a:lnTo>
                    <a:pt x="176641" y="20930"/>
                  </a:lnTo>
                  <a:lnTo>
                    <a:pt x="176404" y="20443"/>
                  </a:lnTo>
                  <a:lnTo>
                    <a:pt x="176154" y="19969"/>
                  </a:lnTo>
                  <a:lnTo>
                    <a:pt x="175904" y="19495"/>
                  </a:lnTo>
                  <a:lnTo>
                    <a:pt x="175640" y="19021"/>
                  </a:lnTo>
                  <a:lnTo>
                    <a:pt x="175364" y="18561"/>
                  </a:lnTo>
                  <a:lnTo>
                    <a:pt x="175087" y="18113"/>
                  </a:lnTo>
                  <a:lnTo>
                    <a:pt x="174811" y="17652"/>
                  </a:lnTo>
                  <a:lnTo>
                    <a:pt x="174508" y="17218"/>
                  </a:lnTo>
                  <a:lnTo>
                    <a:pt x="174206" y="16783"/>
                  </a:lnTo>
                  <a:lnTo>
                    <a:pt x="173903" y="16349"/>
                  </a:lnTo>
                  <a:lnTo>
                    <a:pt x="173587" y="15915"/>
                  </a:lnTo>
                  <a:lnTo>
                    <a:pt x="173258" y="15507"/>
                  </a:lnTo>
                  <a:lnTo>
                    <a:pt x="172929" y="15085"/>
                  </a:lnTo>
                  <a:lnTo>
                    <a:pt x="172586" y="14690"/>
                  </a:lnTo>
                  <a:lnTo>
                    <a:pt x="172244" y="14282"/>
                  </a:lnTo>
                  <a:lnTo>
                    <a:pt x="171889" y="13888"/>
                  </a:lnTo>
                  <a:lnTo>
                    <a:pt x="171533" y="13506"/>
                  </a:lnTo>
                  <a:lnTo>
                    <a:pt x="171165" y="13124"/>
                  </a:lnTo>
                  <a:lnTo>
                    <a:pt x="170796" y="12755"/>
                  </a:lnTo>
                  <a:lnTo>
                    <a:pt x="170414" y="12387"/>
                  </a:lnTo>
                  <a:lnTo>
                    <a:pt x="170020" y="12031"/>
                  </a:lnTo>
                  <a:lnTo>
                    <a:pt x="169638" y="11689"/>
                  </a:lnTo>
                  <a:lnTo>
                    <a:pt x="169230" y="11334"/>
                  </a:lnTo>
                  <a:lnTo>
                    <a:pt x="168835" y="11005"/>
                  </a:lnTo>
                  <a:lnTo>
                    <a:pt x="168414" y="10676"/>
                  </a:lnTo>
                  <a:lnTo>
                    <a:pt x="168006" y="10360"/>
                  </a:lnTo>
                  <a:lnTo>
                    <a:pt x="167584" y="10044"/>
                  </a:lnTo>
                  <a:lnTo>
                    <a:pt x="167150" y="9741"/>
                  </a:lnTo>
                  <a:lnTo>
                    <a:pt x="166716" y="9438"/>
                  </a:lnTo>
                  <a:lnTo>
                    <a:pt x="166281" y="9149"/>
                  </a:lnTo>
                  <a:lnTo>
                    <a:pt x="165834" y="8859"/>
                  </a:lnTo>
                  <a:lnTo>
                    <a:pt x="165386" y="8596"/>
                  </a:lnTo>
                  <a:lnTo>
                    <a:pt x="164925" y="8319"/>
                  </a:lnTo>
                  <a:lnTo>
                    <a:pt x="164465" y="8069"/>
                  </a:lnTo>
                  <a:lnTo>
                    <a:pt x="164004" y="7819"/>
                  </a:lnTo>
                  <a:lnTo>
                    <a:pt x="163530" y="7582"/>
                  </a:lnTo>
                  <a:lnTo>
                    <a:pt x="163056" y="7345"/>
                  </a:lnTo>
                  <a:lnTo>
                    <a:pt x="162582" y="7121"/>
                  </a:lnTo>
                  <a:lnTo>
                    <a:pt x="162095" y="6911"/>
                  </a:lnTo>
                  <a:lnTo>
                    <a:pt x="161608" y="6700"/>
                  </a:lnTo>
                  <a:lnTo>
                    <a:pt x="161108" y="6503"/>
                  </a:lnTo>
                  <a:lnTo>
                    <a:pt x="160621" y="6305"/>
                  </a:lnTo>
                  <a:lnTo>
                    <a:pt x="160121" y="6134"/>
                  </a:lnTo>
                  <a:lnTo>
                    <a:pt x="159607" y="5963"/>
                  </a:lnTo>
                  <a:lnTo>
                    <a:pt x="159107" y="5792"/>
                  </a:lnTo>
                  <a:lnTo>
                    <a:pt x="158594" y="5647"/>
                  </a:lnTo>
                  <a:lnTo>
                    <a:pt x="158067" y="5502"/>
                  </a:lnTo>
                  <a:lnTo>
                    <a:pt x="157554" y="5371"/>
                  </a:lnTo>
                  <a:lnTo>
                    <a:pt x="157027" y="5239"/>
                  </a:lnTo>
                  <a:lnTo>
                    <a:pt x="156501" y="5121"/>
                  </a:lnTo>
                  <a:lnTo>
                    <a:pt x="155974" y="5015"/>
                  </a:lnTo>
                  <a:lnTo>
                    <a:pt x="155434" y="4923"/>
                  </a:lnTo>
                  <a:lnTo>
                    <a:pt x="154908" y="4831"/>
                  </a:lnTo>
                  <a:lnTo>
                    <a:pt x="154368" y="4765"/>
                  </a:lnTo>
                  <a:lnTo>
                    <a:pt x="153828" y="4686"/>
                  </a:lnTo>
                  <a:lnTo>
                    <a:pt x="153276" y="4634"/>
                  </a:lnTo>
                  <a:lnTo>
                    <a:pt x="152736" y="4594"/>
                  </a:lnTo>
                  <a:lnTo>
                    <a:pt x="152183" y="4555"/>
                  </a:lnTo>
                  <a:lnTo>
                    <a:pt x="151630" y="4528"/>
                  </a:lnTo>
                  <a:lnTo>
                    <a:pt x="151077" y="4515"/>
                  </a:lnTo>
                  <a:lnTo>
                    <a:pt x="150524" y="4502"/>
                  </a:lnTo>
                  <a:lnTo>
                    <a:pt x="149616" y="4515"/>
                  </a:lnTo>
                  <a:lnTo>
                    <a:pt x="148721" y="4555"/>
                  </a:lnTo>
                  <a:lnTo>
                    <a:pt x="147839" y="4634"/>
                  </a:lnTo>
                  <a:lnTo>
                    <a:pt x="146944" y="4726"/>
                  </a:lnTo>
                  <a:lnTo>
                    <a:pt x="146075" y="4844"/>
                  </a:lnTo>
                  <a:lnTo>
                    <a:pt x="145206" y="4989"/>
                  </a:lnTo>
                  <a:lnTo>
                    <a:pt x="144338" y="5160"/>
                  </a:lnTo>
                  <a:lnTo>
                    <a:pt x="143482" y="5358"/>
                  </a:lnTo>
                  <a:lnTo>
                    <a:pt x="142837" y="5529"/>
                  </a:lnTo>
                  <a:lnTo>
                    <a:pt x="142192" y="5700"/>
                  </a:lnTo>
                  <a:lnTo>
                    <a:pt x="141560" y="5897"/>
                  </a:lnTo>
                  <a:lnTo>
                    <a:pt x="140928" y="6121"/>
                  </a:lnTo>
                  <a:lnTo>
                    <a:pt x="140349" y="6332"/>
                  </a:lnTo>
                  <a:lnTo>
                    <a:pt x="139770" y="6555"/>
                  </a:lnTo>
                  <a:lnTo>
                    <a:pt x="139204" y="6792"/>
                  </a:lnTo>
                  <a:lnTo>
                    <a:pt x="138625" y="7042"/>
                  </a:lnTo>
                  <a:lnTo>
                    <a:pt x="138072" y="7293"/>
                  </a:lnTo>
                  <a:lnTo>
                    <a:pt x="137519" y="7569"/>
                  </a:lnTo>
                  <a:lnTo>
                    <a:pt x="136966" y="7859"/>
                  </a:lnTo>
                  <a:lnTo>
                    <a:pt x="136413" y="8148"/>
                  </a:lnTo>
                  <a:lnTo>
                    <a:pt x="135873" y="8464"/>
                  </a:lnTo>
                  <a:lnTo>
                    <a:pt x="135347" y="8780"/>
                  </a:lnTo>
                  <a:lnTo>
                    <a:pt x="134820" y="9109"/>
                  </a:lnTo>
                  <a:lnTo>
                    <a:pt x="134307" y="9465"/>
                  </a:lnTo>
                  <a:lnTo>
                    <a:pt x="133794" y="9820"/>
                  </a:lnTo>
                  <a:lnTo>
                    <a:pt x="133280" y="10189"/>
                  </a:lnTo>
                  <a:lnTo>
                    <a:pt x="132780" y="10570"/>
                  </a:lnTo>
                  <a:lnTo>
                    <a:pt x="132293" y="10952"/>
                  </a:lnTo>
                  <a:lnTo>
                    <a:pt x="131938" y="10333"/>
                  </a:lnTo>
                  <a:lnTo>
                    <a:pt x="131569" y="9728"/>
                  </a:lnTo>
                  <a:lnTo>
                    <a:pt x="131174" y="9149"/>
                  </a:lnTo>
                  <a:lnTo>
                    <a:pt x="130766" y="8569"/>
                  </a:lnTo>
                  <a:lnTo>
                    <a:pt x="130345" y="8003"/>
                  </a:lnTo>
                  <a:lnTo>
                    <a:pt x="129897" y="7464"/>
                  </a:lnTo>
                  <a:lnTo>
                    <a:pt x="129437" y="6937"/>
                  </a:lnTo>
                  <a:lnTo>
                    <a:pt x="128963" y="6424"/>
                  </a:lnTo>
                  <a:lnTo>
                    <a:pt x="128462" y="5937"/>
                  </a:lnTo>
                  <a:lnTo>
                    <a:pt x="127962" y="5450"/>
                  </a:lnTo>
                  <a:lnTo>
                    <a:pt x="127436" y="4989"/>
                  </a:lnTo>
                  <a:lnTo>
                    <a:pt x="126896" y="4555"/>
                  </a:lnTo>
                  <a:lnTo>
                    <a:pt x="126343" y="4133"/>
                  </a:lnTo>
                  <a:lnTo>
                    <a:pt x="125777" y="3725"/>
                  </a:lnTo>
                  <a:lnTo>
                    <a:pt x="125198" y="3344"/>
                  </a:lnTo>
                  <a:lnTo>
                    <a:pt x="124606" y="2975"/>
                  </a:lnTo>
                  <a:lnTo>
                    <a:pt x="124000" y="2620"/>
                  </a:lnTo>
                  <a:lnTo>
                    <a:pt x="123381" y="2290"/>
                  </a:lnTo>
                  <a:lnTo>
                    <a:pt x="122763" y="1988"/>
                  </a:lnTo>
                  <a:lnTo>
                    <a:pt x="122118" y="1698"/>
                  </a:lnTo>
                  <a:lnTo>
                    <a:pt x="121473" y="1435"/>
                  </a:lnTo>
                  <a:lnTo>
                    <a:pt x="120814" y="1198"/>
                  </a:lnTo>
                  <a:lnTo>
                    <a:pt x="120143" y="974"/>
                  </a:lnTo>
                  <a:lnTo>
                    <a:pt x="119472" y="777"/>
                  </a:lnTo>
                  <a:lnTo>
                    <a:pt x="118774" y="592"/>
                  </a:lnTo>
                  <a:lnTo>
                    <a:pt x="118090" y="434"/>
                  </a:lnTo>
                  <a:lnTo>
                    <a:pt x="117379" y="303"/>
                  </a:lnTo>
                  <a:lnTo>
                    <a:pt x="116681" y="197"/>
                  </a:lnTo>
                  <a:lnTo>
                    <a:pt x="115957" y="105"/>
                  </a:lnTo>
                  <a:lnTo>
                    <a:pt x="115246" y="53"/>
                  </a:lnTo>
                  <a:lnTo>
                    <a:pt x="114509" y="13"/>
                  </a:lnTo>
                  <a:lnTo>
                    <a:pt x="113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4780475" y="3381225"/>
              <a:ext cx="1092925" cy="285350"/>
            </a:xfrm>
            <a:custGeom>
              <a:avLst/>
              <a:gdLst/>
              <a:ahLst/>
              <a:cxnLst/>
              <a:rect l="l" t="t" r="r" b="b"/>
              <a:pathLst>
                <a:path w="43717" h="11414" extrusionOk="0">
                  <a:moveTo>
                    <a:pt x="41333" y="7833"/>
                  </a:moveTo>
                  <a:lnTo>
                    <a:pt x="41452" y="7846"/>
                  </a:lnTo>
                  <a:lnTo>
                    <a:pt x="41570" y="7859"/>
                  </a:lnTo>
                  <a:lnTo>
                    <a:pt x="41689" y="7886"/>
                  </a:lnTo>
                  <a:lnTo>
                    <a:pt x="41794" y="7925"/>
                  </a:lnTo>
                  <a:lnTo>
                    <a:pt x="41899" y="7978"/>
                  </a:lnTo>
                  <a:lnTo>
                    <a:pt x="42005" y="8044"/>
                  </a:lnTo>
                  <a:lnTo>
                    <a:pt x="42097" y="8109"/>
                  </a:lnTo>
                  <a:lnTo>
                    <a:pt x="42176" y="8188"/>
                  </a:lnTo>
                  <a:lnTo>
                    <a:pt x="42255" y="8267"/>
                  </a:lnTo>
                  <a:lnTo>
                    <a:pt x="42321" y="8360"/>
                  </a:lnTo>
                  <a:lnTo>
                    <a:pt x="42387" y="8465"/>
                  </a:lnTo>
                  <a:lnTo>
                    <a:pt x="42439" y="8570"/>
                  </a:lnTo>
                  <a:lnTo>
                    <a:pt x="42479" y="8675"/>
                  </a:lnTo>
                  <a:lnTo>
                    <a:pt x="42505" y="8794"/>
                  </a:lnTo>
                  <a:lnTo>
                    <a:pt x="42518" y="8912"/>
                  </a:lnTo>
                  <a:lnTo>
                    <a:pt x="42531" y="9031"/>
                  </a:lnTo>
                  <a:lnTo>
                    <a:pt x="42518" y="9163"/>
                  </a:lnTo>
                  <a:lnTo>
                    <a:pt x="42505" y="9281"/>
                  </a:lnTo>
                  <a:lnTo>
                    <a:pt x="42479" y="9386"/>
                  </a:lnTo>
                  <a:lnTo>
                    <a:pt x="42439" y="9505"/>
                  </a:lnTo>
                  <a:lnTo>
                    <a:pt x="42387" y="9610"/>
                  </a:lnTo>
                  <a:lnTo>
                    <a:pt x="42321" y="9702"/>
                  </a:lnTo>
                  <a:lnTo>
                    <a:pt x="42255" y="9794"/>
                  </a:lnTo>
                  <a:lnTo>
                    <a:pt x="42176" y="9887"/>
                  </a:lnTo>
                  <a:lnTo>
                    <a:pt x="42097" y="9952"/>
                  </a:lnTo>
                  <a:lnTo>
                    <a:pt x="42005" y="10031"/>
                  </a:lnTo>
                  <a:lnTo>
                    <a:pt x="41899" y="10084"/>
                  </a:lnTo>
                  <a:lnTo>
                    <a:pt x="41794" y="10137"/>
                  </a:lnTo>
                  <a:lnTo>
                    <a:pt x="41689" y="10176"/>
                  </a:lnTo>
                  <a:lnTo>
                    <a:pt x="41570" y="10202"/>
                  </a:lnTo>
                  <a:lnTo>
                    <a:pt x="41452" y="10229"/>
                  </a:lnTo>
                  <a:lnTo>
                    <a:pt x="41215" y="10229"/>
                  </a:lnTo>
                  <a:lnTo>
                    <a:pt x="41097" y="10202"/>
                  </a:lnTo>
                  <a:lnTo>
                    <a:pt x="40978" y="10176"/>
                  </a:lnTo>
                  <a:lnTo>
                    <a:pt x="40873" y="10137"/>
                  </a:lnTo>
                  <a:lnTo>
                    <a:pt x="40767" y="10084"/>
                  </a:lnTo>
                  <a:lnTo>
                    <a:pt x="40662" y="10031"/>
                  </a:lnTo>
                  <a:lnTo>
                    <a:pt x="40570" y="9952"/>
                  </a:lnTo>
                  <a:lnTo>
                    <a:pt x="40491" y="9887"/>
                  </a:lnTo>
                  <a:lnTo>
                    <a:pt x="40412" y="9794"/>
                  </a:lnTo>
                  <a:lnTo>
                    <a:pt x="40346" y="9702"/>
                  </a:lnTo>
                  <a:lnTo>
                    <a:pt x="40280" y="9610"/>
                  </a:lnTo>
                  <a:lnTo>
                    <a:pt x="40228" y="9505"/>
                  </a:lnTo>
                  <a:lnTo>
                    <a:pt x="40188" y="9386"/>
                  </a:lnTo>
                  <a:lnTo>
                    <a:pt x="40162" y="9281"/>
                  </a:lnTo>
                  <a:lnTo>
                    <a:pt x="40136" y="9163"/>
                  </a:lnTo>
                  <a:lnTo>
                    <a:pt x="40136" y="9031"/>
                  </a:lnTo>
                  <a:lnTo>
                    <a:pt x="40136" y="8912"/>
                  </a:lnTo>
                  <a:lnTo>
                    <a:pt x="40162" y="8794"/>
                  </a:lnTo>
                  <a:lnTo>
                    <a:pt x="40188" y="8675"/>
                  </a:lnTo>
                  <a:lnTo>
                    <a:pt x="40228" y="8570"/>
                  </a:lnTo>
                  <a:lnTo>
                    <a:pt x="40280" y="8465"/>
                  </a:lnTo>
                  <a:lnTo>
                    <a:pt x="40346" y="8360"/>
                  </a:lnTo>
                  <a:lnTo>
                    <a:pt x="40412" y="8267"/>
                  </a:lnTo>
                  <a:lnTo>
                    <a:pt x="40491" y="8188"/>
                  </a:lnTo>
                  <a:lnTo>
                    <a:pt x="40570" y="8109"/>
                  </a:lnTo>
                  <a:lnTo>
                    <a:pt x="40662" y="8044"/>
                  </a:lnTo>
                  <a:lnTo>
                    <a:pt x="40767" y="7978"/>
                  </a:lnTo>
                  <a:lnTo>
                    <a:pt x="40873" y="7925"/>
                  </a:lnTo>
                  <a:lnTo>
                    <a:pt x="40978" y="7886"/>
                  </a:lnTo>
                  <a:lnTo>
                    <a:pt x="41097" y="7859"/>
                  </a:lnTo>
                  <a:lnTo>
                    <a:pt x="41215" y="7846"/>
                  </a:lnTo>
                  <a:lnTo>
                    <a:pt x="41333" y="7833"/>
                  </a:lnTo>
                  <a:close/>
                  <a:moveTo>
                    <a:pt x="0" y="1"/>
                  </a:moveTo>
                  <a:lnTo>
                    <a:pt x="0" y="9623"/>
                  </a:lnTo>
                  <a:lnTo>
                    <a:pt x="39030" y="9623"/>
                  </a:lnTo>
                  <a:lnTo>
                    <a:pt x="39083" y="9821"/>
                  </a:lnTo>
                  <a:lnTo>
                    <a:pt x="39161" y="9992"/>
                  </a:lnTo>
                  <a:lnTo>
                    <a:pt x="39240" y="10176"/>
                  </a:lnTo>
                  <a:lnTo>
                    <a:pt x="39346" y="10334"/>
                  </a:lnTo>
                  <a:lnTo>
                    <a:pt x="39451" y="10492"/>
                  </a:lnTo>
                  <a:lnTo>
                    <a:pt x="39583" y="10637"/>
                  </a:lnTo>
                  <a:lnTo>
                    <a:pt x="39714" y="10782"/>
                  </a:lnTo>
                  <a:lnTo>
                    <a:pt x="39859" y="10900"/>
                  </a:lnTo>
                  <a:lnTo>
                    <a:pt x="40017" y="11019"/>
                  </a:lnTo>
                  <a:lnTo>
                    <a:pt x="40188" y="11124"/>
                  </a:lnTo>
                  <a:lnTo>
                    <a:pt x="40359" y="11203"/>
                  </a:lnTo>
                  <a:lnTo>
                    <a:pt x="40544" y="11282"/>
                  </a:lnTo>
                  <a:lnTo>
                    <a:pt x="40728" y="11335"/>
                  </a:lnTo>
                  <a:lnTo>
                    <a:pt x="40925" y="11374"/>
                  </a:lnTo>
                  <a:lnTo>
                    <a:pt x="41123" y="11400"/>
                  </a:lnTo>
                  <a:lnTo>
                    <a:pt x="41333" y="11414"/>
                  </a:lnTo>
                  <a:lnTo>
                    <a:pt x="41570" y="11400"/>
                  </a:lnTo>
                  <a:lnTo>
                    <a:pt x="41807" y="11361"/>
                  </a:lnTo>
                  <a:lnTo>
                    <a:pt x="42044" y="11308"/>
                  </a:lnTo>
                  <a:lnTo>
                    <a:pt x="42255" y="11229"/>
                  </a:lnTo>
                  <a:lnTo>
                    <a:pt x="42466" y="11124"/>
                  </a:lnTo>
                  <a:lnTo>
                    <a:pt x="42663" y="11005"/>
                  </a:lnTo>
                  <a:lnTo>
                    <a:pt x="42847" y="10874"/>
                  </a:lnTo>
                  <a:lnTo>
                    <a:pt x="43018" y="10716"/>
                  </a:lnTo>
                  <a:lnTo>
                    <a:pt x="43163" y="10545"/>
                  </a:lnTo>
                  <a:lnTo>
                    <a:pt x="43308" y="10360"/>
                  </a:lnTo>
                  <a:lnTo>
                    <a:pt x="43426" y="10163"/>
                  </a:lnTo>
                  <a:lnTo>
                    <a:pt x="43519" y="9966"/>
                  </a:lnTo>
                  <a:lnTo>
                    <a:pt x="43611" y="9742"/>
                  </a:lnTo>
                  <a:lnTo>
                    <a:pt x="43663" y="9518"/>
                  </a:lnTo>
                  <a:lnTo>
                    <a:pt x="43703" y="9281"/>
                  </a:lnTo>
                  <a:lnTo>
                    <a:pt x="43716" y="9031"/>
                  </a:lnTo>
                  <a:lnTo>
                    <a:pt x="43703" y="8794"/>
                  </a:lnTo>
                  <a:lnTo>
                    <a:pt x="43663" y="8557"/>
                  </a:lnTo>
                  <a:lnTo>
                    <a:pt x="43611" y="8333"/>
                  </a:lnTo>
                  <a:lnTo>
                    <a:pt x="43519" y="8109"/>
                  </a:lnTo>
                  <a:lnTo>
                    <a:pt x="43426" y="7899"/>
                  </a:lnTo>
                  <a:lnTo>
                    <a:pt x="43308" y="7701"/>
                  </a:lnTo>
                  <a:lnTo>
                    <a:pt x="43163" y="7517"/>
                  </a:lnTo>
                  <a:lnTo>
                    <a:pt x="43018" y="7359"/>
                  </a:lnTo>
                  <a:lnTo>
                    <a:pt x="42847" y="7201"/>
                  </a:lnTo>
                  <a:lnTo>
                    <a:pt x="42663" y="7056"/>
                  </a:lnTo>
                  <a:lnTo>
                    <a:pt x="42466" y="6938"/>
                  </a:lnTo>
                  <a:lnTo>
                    <a:pt x="42255" y="6846"/>
                  </a:lnTo>
                  <a:lnTo>
                    <a:pt x="42044" y="6767"/>
                  </a:lnTo>
                  <a:lnTo>
                    <a:pt x="41807" y="6701"/>
                  </a:lnTo>
                  <a:lnTo>
                    <a:pt x="41570" y="6675"/>
                  </a:lnTo>
                  <a:lnTo>
                    <a:pt x="41333" y="6661"/>
                  </a:lnTo>
                  <a:lnTo>
                    <a:pt x="41123" y="6661"/>
                  </a:lnTo>
                  <a:lnTo>
                    <a:pt x="40925" y="6688"/>
                  </a:lnTo>
                  <a:lnTo>
                    <a:pt x="40728" y="6727"/>
                  </a:lnTo>
                  <a:lnTo>
                    <a:pt x="40544" y="6793"/>
                  </a:lnTo>
                  <a:lnTo>
                    <a:pt x="40359" y="6859"/>
                  </a:lnTo>
                  <a:lnTo>
                    <a:pt x="40188" y="6951"/>
                  </a:lnTo>
                  <a:lnTo>
                    <a:pt x="40017" y="7056"/>
                  </a:lnTo>
                  <a:lnTo>
                    <a:pt x="39859" y="7162"/>
                  </a:lnTo>
                  <a:lnTo>
                    <a:pt x="39714" y="7293"/>
                  </a:lnTo>
                  <a:lnTo>
                    <a:pt x="39583" y="7425"/>
                  </a:lnTo>
                  <a:lnTo>
                    <a:pt x="39451" y="7570"/>
                  </a:lnTo>
                  <a:lnTo>
                    <a:pt x="39346" y="7728"/>
                  </a:lnTo>
                  <a:lnTo>
                    <a:pt x="39240" y="7899"/>
                  </a:lnTo>
                  <a:lnTo>
                    <a:pt x="39161" y="8070"/>
                  </a:lnTo>
                  <a:lnTo>
                    <a:pt x="39083" y="8254"/>
                  </a:lnTo>
                  <a:lnTo>
                    <a:pt x="39030" y="8439"/>
                  </a:lnTo>
                  <a:lnTo>
                    <a:pt x="1172" y="84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4627775" y="3408875"/>
              <a:ext cx="1245625" cy="398875"/>
            </a:xfrm>
            <a:custGeom>
              <a:avLst/>
              <a:gdLst/>
              <a:ahLst/>
              <a:cxnLst/>
              <a:rect l="l" t="t" r="r" b="b"/>
              <a:pathLst>
                <a:path w="49825" h="15955" extrusionOk="0">
                  <a:moveTo>
                    <a:pt x="47441" y="12374"/>
                  </a:moveTo>
                  <a:lnTo>
                    <a:pt x="47560" y="12387"/>
                  </a:lnTo>
                  <a:lnTo>
                    <a:pt x="47678" y="12401"/>
                  </a:lnTo>
                  <a:lnTo>
                    <a:pt x="47797" y="12427"/>
                  </a:lnTo>
                  <a:lnTo>
                    <a:pt x="47902" y="12466"/>
                  </a:lnTo>
                  <a:lnTo>
                    <a:pt x="48007" y="12519"/>
                  </a:lnTo>
                  <a:lnTo>
                    <a:pt x="48113" y="12585"/>
                  </a:lnTo>
                  <a:lnTo>
                    <a:pt x="48205" y="12651"/>
                  </a:lnTo>
                  <a:lnTo>
                    <a:pt x="48284" y="12730"/>
                  </a:lnTo>
                  <a:lnTo>
                    <a:pt x="48363" y="12809"/>
                  </a:lnTo>
                  <a:lnTo>
                    <a:pt x="48429" y="12901"/>
                  </a:lnTo>
                  <a:lnTo>
                    <a:pt x="48495" y="13006"/>
                  </a:lnTo>
                  <a:lnTo>
                    <a:pt x="48547" y="13111"/>
                  </a:lnTo>
                  <a:lnTo>
                    <a:pt x="48587" y="13217"/>
                  </a:lnTo>
                  <a:lnTo>
                    <a:pt x="48613" y="13335"/>
                  </a:lnTo>
                  <a:lnTo>
                    <a:pt x="48626" y="13454"/>
                  </a:lnTo>
                  <a:lnTo>
                    <a:pt x="48639" y="13572"/>
                  </a:lnTo>
                  <a:lnTo>
                    <a:pt x="48626" y="13691"/>
                  </a:lnTo>
                  <a:lnTo>
                    <a:pt x="48613" y="13809"/>
                  </a:lnTo>
                  <a:lnTo>
                    <a:pt x="48587" y="13927"/>
                  </a:lnTo>
                  <a:lnTo>
                    <a:pt x="48547" y="14033"/>
                  </a:lnTo>
                  <a:lnTo>
                    <a:pt x="48495" y="14138"/>
                  </a:lnTo>
                  <a:lnTo>
                    <a:pt x="48429" y="14243"/>
                  </a:lnTo>
                  <a:lnTo>
                    <a:pt x="48363" y="14336"/>
                  </a:lnTo>
                  <a:lnTo>
                    <a:pt x="48284" y="14415"/>
                  </a:lnTo>
                  <a:lnTo>
                    <a:pt x="48205" y="14494"/>
                  </a:lnTo>
                  <a:lnTo>
                    <a:pt x="48113" y="14559"/>
                  </a:lnTo>
                  <a:lnTo>
                    <a:pt x="48007" y="14625"/>
                  </a:lnTo>
                  <a:lnTo>
                    <a:pt x="47902" y="14678"/>
                  </a:lnTo>
                  <a:lnTo>
                    <a:pt x="47797" y="14717"/>
                  </a:lnTo>
                  <a:lnTo>
                    <a:pt x="47678" y="14744"/>
                  </a:lnTo>
                  <a:lnTo>
                    <a:pt x="47560" y="14770"/>
                  </a:lnTo>
                  <a:lnTo>
                    <a:pt x="47323" y="14770"/>
                  </a:lnTo>
                  <a:lnTo>
                    <a:pt x="47205" y="14744"/>
                  </a:lnTo>
                  <a:lnTo>
                    <a:pt x="47086" y="14717"/>
                  </a:lnTo>
                  <a:lnTo>
                    <a:pt x="46981" y="14678"/>
                  </a:lnTo>
                  <a:lnTo>
                    <a:pt x="46875" y="14625"/>
                  </a:lnTo>
                  <a:lnTo>
                    <a:pt x="46770" y="14559"/>
                  </a:lnTo>
                  <a:lnTo>
                    <a:pt x="46678" y="14494"/>
                  </a:lnTo>
                  <a:lnTo>
                    <a:pt x="46599" y="14415"/>
                  </a:lnTo>
                  <a:lnTo>
                    <a:pt x="46520" y="14336"/>
                  </a:lnTo>
                  <a:lnTo>
                    <a:pt x="46454" y="14243"/>
                  </a:lnTo>
                  <a:lnTo>
                    <a:pt x="46388" y="14138"/>
                  </a:lnTo>
                  <a:lnTo>
                    <a:pt x="46336" y="14033"/>
                  </a:lnTo>
                  <a:lnTo>
                    <a:pt x="46296" y="13927"/>
                  </a:lnTo>
                  <a:lnTo>
                    <a:pt x="46270" y="13809"/>
                  </a:lnTo>
                  <a:lnTo>
                    <a:pt x="46244" y="13691"/>
                  </a:lnTo>
                  <a:lnTo>
                    <a:pt x="46244" y="13572"/>
                  </a:lnTo>
                  <a:lnTo>
                    <a:pt x="46244" y="13454"/>
                  </a:lnTo>
                  <a:lnTo>
                    <a:pt x="46270" y="13335"/>
                  </a:lnTo>
                  <a:lnTo>
                    <a:pt x="46296" y="13217"/>
                  </a:lnTo>
                  <a:lnTo>
                    <a:pt x="46336" y="13111"/>
                  </a:lnTo>
                  <a:lnTo>
                    <a:pt x="46388" y="13006"/>
                  </a:lnTo>
                  <a:lnTo>
                    <a:pt x="46454" y="12901"/>
                  </a:lnTo>
                  <a:lnTo>
                    <a:pt x="46520" y="12809"/>
                  </a:lnTo>
                  <a:lnTo>
                    <a:pt x="46599" y="12730"/>
                  </a:lnTo>
                  <a:lnTo>
                    <a:pt x="46678" y="12651"/>
                  </a:lnTo>
                  <a:lnTo>
                    <a:pt x="46770" y="12585"/>
                  </a:lnTo>
                  <a:lnTo>
                    <a:pt x="46875" y="12519"/>
                  </a:lnTo>
                  <a:lnTo>
                    <a:pt x="46981" y="12466"/>
                  </a:lnTo>
                  <a:lnTo>
                    <a:pt x="47086" y="12427"/>
                  </a:lnTo>
                  <a:lnTo>
                    <a:pt x="47205" y="12401"/>
                  </a:lnTo>
                  <a:lnTo>
                    <a:pt x="47323" y="12387"/>
                  </a:lnTo>
                  <a:lnTo>
                    <a:pt x="47441" y="12374"/>
                  </a:lnTo>
                  <a:close/>
                  <a:moveTo>
                    <a:pt x="0" y="0"/>
                  </a:moveTo>
                  <a:lnTo>
                    <a:pt x="0" y="14164"/>
                  </a:lnTo>
                  <a:lnTo>
                    <a:pt x="45138" y="14164"/>
                  </a:lnTo>
                  <a:lnTo>
                    <a:pt x="45191" y="14349"/>
                  </a:lnTo>
                  <a:lnTo>
                    <a:pt x="45269" y="14533"/>
                  </a:lnTo>
                  <a:lnTo>
                    <a:pt x="45348" y="14704"/>
                  </a:lnTo>
                  <a:lnTo>
                    <a:pt x="45454" y="14875"/>
                  </a:lnTo>
                  <a:lnTo>
                    <a:pt x="45559" y="15033"/>
                  </a:lnTo>
                  <a:lnTo>
                    <a:pt x="45691" y="15178"/>
                  </a:lnTo>
                  <a:lnTo>
                    <a:pt x="45822" y="15323"/>
                  </a:lnTo>
                  <a:lnTo>
                    <a:pt x="45967" y="15441"/>
                  </a:lnTo>
                  <a:lnTo>
                    <a:pt x="46125" y="15560"/>
                  </a:lnTo>
                  <a:lnTo>
                    <a:pt x="46296" y="15652"/>
                  </a:lnTo>
                  <a:lnTo>
                    <a:pt x="46467" y="15744"/>
                  </a:lnTo>
                  <a:lnTo>
                    <a:pt x="46652" y="15823"/>
                  </a:lnTo>
                  <a:lnTo>
                    <a:pt x="46836" y="15876"/>
                  </a:lnTo>
                  <a:lnTo>
                    <a:pt x="47033" y="15915"/>
                  </a:lnTo>
                  <a:lnTo>
                    <a:pt x="47231" y="15941"/>
                  </a:lnTo>
                  <a:lnTo>
                    <a:pt x="47441" y="15955"/>
                  </a:lnTo>
                  <a:lnTo>
                    <a:pt x="47678" y="15941"/>
                  </a:lnTo>
                  <a:lnTo>
                    <a:pt x="47915" y="15902"/>
                  </a:lnTo>
                  <a:lnTo>
                    <a:pt x="48152" y="15849"/>
                  </a:lnTo>
                  <a:lnTo>
                    <a:pt x="48363" y="15770"/>
                  </a:lnTo>
                  <a:lnTo>
                    <a:pt x="48574" y="15665"/>
                  </a:lnTo>
                  <a:lnTo>
                    <a:pt x="48771" y="15547"/>
                  </a:lnTo>
                  <a:lnTo>
                    <a:pt x="48955" y="15402"/>
                  </a:lnTo>
                  <a:lnTo>
                    <a:pt x="49126" y="15257"/>
                  </a:lnTo>
                  <a:lnTo>
                    <a:pt x="49271" y="15086"/>
                  </a:lnTo>
                  <a:lnTo>
                    <a:pt x="49416" y="14902"/>
                  </a:lnTo>
                  <a:lnTo>
                    <a:pt x="49534" y="14704"/>
                  </a:lnTo>
                  <a:lnTo>
                    <a:pt x="49627" y="14494"/>
                  </a:lnTo>
                  <a:lnTo>
                    <a:pt x="49719" y="14283"/>
                  </a:lnTo>
                  <a:lnTo>
                    <a:pt x="49771" y="14046"/>
                  </a:lnTo>
                  <a:lnTo>
                    <a:pt x="49811" y="13822"/>
                  </a:lnTo>
                  <a:lnTo>
                    <a:pt x="49824" y="13572"/>
                  </a:lnTo>
                  <a:lnTo>
                    <a:pt x="49811" y="13335"/>
                  </a:lnTo>
                  <a:lnTo>
                    <a:pt x="49771" y="13098"/>
                  </a:lnTo>
                  <a:lnTo>
                    <a:pt x="49719" y="12861"/>
                  </a:lnTo>
                  <a:lnTo>
                    <a:pt x="49627" y="12651"/>
                  </a:lnTo>
                  <a:lnTo>
                    <a:pt x="49534" y="12440"/>
                  </a:lnTo>
                  <a:lnTo>
                    <a:pt x="49416" y="12243"/>
                  </a:lnTo>
                  <a:lnTo>
                    <a:pt x="49271" y="12058"/>
                  </a:lnTo>
                  <a:lnTo>
                    <a:pt x="49126" y="11887"/>
                  </a:lnTo>
                  <a:lnTo>
                    <a:pt x="48955" y="11742"/>
                  </a:lnTo>
                  <a:lnTo>
                    <a:pt x="48771" y="11598"/>
                  </a:lnTo>
                  <a:lnTo>
                    <a:pt x="48574" y="11479"/>
                  </a:lnTo>
                  <a:lnTo>
                    <a:pt x="48363" y="11387"/>
                  </a:lnTo>
                  <a:lnTo>
                    <a:pt x="48152" y="11308"/>
                  </a:lnTo>
                  <a:lnTo>
                    <a:pt x="47915" y="11242"/>
                  </a:lnTo>
                  <a:lnTo>
                    <a:pt x="47678" y="11203"/>
                  </a:lnTo>
                  <a:lnTo>
                    <a:pt x="47441" y="11189"/>
                  </a:lnTo>
                  <a:lnTo>
                    <a:pt x="47231" y="11203"/>
                  </a:lnTo>
                  <a:lnTo>
                    <a:pt x="47033" y="11229"/>
                  </a:lnTo>
                  <a:lnTo>
                    <a:pt x="46836" y="11268"/>
                  </a:lnTo>
                  <a:lnTo>
                    <a:pt x="46652" y="11334"/>
                  </a:lnTo>
                  <a:lnTo>
                    <a:pt x="46467" y="11400"/>
                  </a:lnTo>
                  <a:lnTo>
                    <a:pt x="46296" y="11492"/>
                  </a:lnTo>
                  <a:lnTo>
                    <a:pt x="46125" y="11584"/>
                  </a:lnTo>
                  <a:lnTo>
                    <a:pt x="45967" y="11703"/>
                  </a:lnTo>
                  <a:lnTo>
                    <a:pt x="45822" y="11834"/>
                  </a:lnTo>
                  <a:lnTo>
                    <a:pt x="45691" y="11966"/>
                  </a:lnTo>
                  <a:lnTo>
                    <a:pt x="45559" y="12111"/>
                  </a:lnTo>
                  <a:lnTo>
                    <a:pt x="45454" y="12269"/>
                  </a:lnTo>
                  <a:lnTo>
                    <a:pt x="45348" y="12440"/>
                  </a:lnTo>
                  <a:lnTo>
                    <a:pt x="45269" y="12611"/>
                  </a:lnTo>
                  <a:lnTo>
                    <a:pt x="45191" y="12795"/>
                  </a:lnTo>
                  <a:lnTo>
                    <a:pt x="45138" y="12980"/>
                  </a:lnTo>
                  <a:lnTo>
                    <a:pt x="1185" y="12980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326667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41" y="50404"/>
                  </a:lnTo>
                  <a:lnTo>
                    <a:pt x="3133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70" y="50720"/>
                  </a:lnTo>
                  <a:lnTo>
                    <a:pt x="3436" y="50825"/>
                  </a:lnTo>
                  <a:lnTo>
                    <a:pt x="3475" y="50931"/>
                  </a:lnTo>
                  <a:lnTo>
                    <a:pt x="3515" y="51036"/>
                  </a:lnTo>
                  <a:lnTo>
                    <a:pt x="3554" y="51154"/>
                  </a:lnTo>
                  <a:lnTo>
                    <a:pt x="3567" y="51273"/>
                  </a:lnTo>
                  <a:lnTo>
                    <a:pt x="3581" y="51391"/>
                  </a:lnTo>
                  <a:lnTo>
                    <a:pt x="3567" y="51510"/>
                  </a:lnTo>
                  <a:lnTo>
                    <a:pt x="3554" y="51628"/>
                  </a:lnTo>
                  <a:lnTo>
                    <a:pt x="3515" y="51747"/>
                  </a:lnTo>
                  <a:lnTo>
                    <a:pt x="3475" y="51852"/>
                  </a:lnTo>
                  <a:lnTo>
                    <a:pt x="3436" y="51957"/>
                  </a:lnTo>
                  <a:lnTo>
                    <a:pt x="3370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33" y="52313"/>
                  </a:lnTo>
                  <a:lnTo>
                    <a:pt x="3041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51" y="52589"/>
                  </a:lnTo>
                  <a:lnTo>
                    <a:pt x="2133" y="52563"/>
                  </a:lnTo>
                  <a:lnTo>
                    <a:pt x="2027" y="52536"/>
                  </a:lnTo>
                  <a:lnTo>
                    <a:pt x="1909" y="52497"/>
                  </a:lnTo>
                  <a:lnTo>
                    <a:pt x="1803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27" y="52234"/>
                  </a:lnTo>
                  <a:lnTo>
                    <a:pt x="1448" y="52155"/>
                  </a:lnTo>
                  <a:lnTo>
                    <a:pt x="1382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198" y="51628"/>
                  </a:lnTo>
                  <a:lnTo>
                    <a:pt x="1185" y="51510"/>
                  </a:lnTo>
                  <a:lnTo>
                    <a:pt x="1185" y="51391"/>
                  </a:lnTo>
                  <a:lnTo>
                    <a:pt x="1185" y="51273"/>
                  </a:lnTo>
                  <a:lnTo>
                    <a:pt x="1198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82" y="50720"/>
                  </a:lnTo>
                  <a:lnTo>
                    <a:pt x="1448" y="50628"/>
                  </a:lnTo>
                  <a:lnTo>
                    <a:pt x="1527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03" y="50338"/>
                  </a:lnTo>
                  <a:lnTo>
                    <a:pt x="1909" y="50286"/>
                  </a:lnTo>
                  <a:lnTo>
                    <a:pt x="2027" y="50246"/>
                  </a:lnTo>
                  <a:lnTo>
                    <a:pt x="2133" y="50220"/>
                  </a:lnTo>
                  <a:lnTo>
                    <a:pt x="2251" y="50207"/>
                  </a:lnTo>
                  <a:lnTo>
                    <a:pt x="2383" y="50193"/>
                  </a:lnTo>
                  <a:close/>
                  <a:moveTo>
                    <a:pt x="12018" y="1"/>
                  </a:moveTo>
                  <a:lnTo>
                    <a:pt x="12018" y="31817"/>
                  </a:lnTo>
                  <a:lnTo>
                    <a:pt x="1777" y="41690"/>
                  </a:lnTo>
                  <a:lnTo>
                    <a:pt x="1777" y="49088"/>
                  </a:lnTo>
                  <a:lnTo>
                    <a:pt x="1593" y="49140"/>
                  </a:lnTo>
                  <a:lnTo>
                    <a:pt x="1409" y="49219"/>
                  </a:lnTo>
                  <a:lnTo>
                    <a:pt x="1237" y="49311"/>
                  </a:lnTo>
                  <a:lnTo>
                    <a:pt x="1066" y="49404"/>
                  </a:lnTo>
                  <a:lnTo>
                    <a:pt x="908" y="49522"/>
                  </a:lnTo>
                  <a:lnTo>
                    <a:pt x="764" y="49640"/>
                  </a:lnTo>
                  <a:lnTo>
                    <a:pt x="632" y="49785"/>
                  </a:lnTo>
                  <a:lnTo>
                    <a:pt x="500" y="49930"/>
                  </a:lnTo>
                  <a:lnTo>
                    <a:pt x="395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79" y="50786"/>
                  </a:lnTo>
                  <a:lnTo>
                    <a:pt x="26" y="50983"/>
                  </a:lnTo>
                  <a:lnTo>
                    <a:pt x="13" y="51194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05" y="52102"/>
                  </a:lnTo>
                  <a:lnTo>
                    <a:pt x="184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40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48" y="53590"/>
                  </a:lnTo>
                  <a:lnTo>
                    <a:pt x="1672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0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83" y="53221"/>
                  </a:lnTo>
                  <a:lnTo>
                    <a:pt x="4054" y="53076"/>
                  </a:lnTo>
                  <a:lnTo>
                    <a:pt x="4212" y="52905"/>
                  </a:lnTo>
                  <a:lnTo>
                    <a:pt x="4344" y="52721"/>
                  </a:lnTo>
                  <a:lnTo>
                    <a:pt x="4463" y="52523"/>
                  </a:lnTo>
                  <a:lnTo>
                    <a:pt x="4568" y="52313"/>
                  </a:lnTo>
                  <a:lnTo>
                    <a:pt x="4647" y="52102"/>
                  </a:lnTo>
                  <a:lnTo>
                    <a:pt x="4713" y="51865"/>
                  </a:lnTo>
                  <a:lnTo>
                    <a:pt x="4739" y="51641"/>
                  </a:lnTo>
                  <a:lnTo>
                    <a:pt x="4752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73" y="50786"/>
                  </a:lnTo>
                  <a:lnTo>
                    <a:pt x="4620" y="50601"/>
                  </a:lnTo>
                  <a:lnTo>
                    <a:pt x="4541" y="50417"/>
                  </a:lnTo>
                  <a:lnTo>
                    <a:pt x="4463" y="50246"/>
                  </a:lnTo>
                  <a:lnTo>
                    <a:pt x="4357" y="50075"/>
                  </a:lnTo>
                  <a:lnTo>
                    <a:pt x="4239" y="49917"/>
                  </a:lnTo>
                  <a:lnTo>
                    <a:pt x="4120" y="49772"/>
                  </a:lnTo>
                  <a:lnTo>
                    <a:pt x="3975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0" y="49219"/>
                  </a:lnTo>
                  <a:lnTo>
                    <a:pt x="3146" y="49140"/>
                  </a:lnTo>
                  <a:lnTo>
                    <a:pt x="2962" y="49088"/>
                  </a:lnTo>
                  <a:lnTo>
                    <a:pt x="2962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3416725" y="1856250"/>
              <a:ext cx="330100" cy="1567450"/>
            </a:xfrm>
            <a:custGeom>
              <a:avLst/>
              <a:gdLst/>
              <a:ahLst/>
              <a:cxnLst/>
              <a:rect l="l" t="t" r="r" b="b"/>
              <a:pathLst>
                <a:path w="13204" h="62698" extrusionOk="0">
                  <a:moveTo>
                    <a:pt x="2383" y="59117"/>
                  </a:moveTo>
                  <a:lnTo>
                    <a:pt x="2502" y="59131"/>
                  </a:lnTo>
                  <a:lnTo>
                    <a:pt x="2620" y="59144"/>
                  </a:lnTo>
                  <a:lnTo>
                    <a:pt x="2739" y="59170"/>
                  </a:lnTo>
                  <a:lnTo>
                    <a:pt x="2857" y="59210"/>
                  </a:lnTo>
                  <a:lnTo>
                    <a:pt x="2949" y="59262"/>
                  </a:lnTo>
                  <a:lnTo>
                    <a:pt x="3055" y="59328"/>
                  </a:lnTo>
                  <a:lnTo>
                    <a:pt x="3147" y="59394"/>
                  </a:lnTo>
                  <a:lnTo>
                    <a:pt x="3226" y="59473"/>
                  </a:lnTo>
                  <a:lnTo>
                    <a:pt x="3305" y="59552"/>
                  </a:lnTo>
                  <a:lnTo>
                    <a:pt x="3384" y="59644"/>
                  </a:lnTo>
                  <a:lnTo>
                    <a:pt x="3436" y="59749"/>
                  </a:lnTo>
                  <a:lnTo>
                    <a:pt x="3489" y="59855"/>
                  </a:lnTo>
                  <a:lnTo>
                    <a:pt x="3528" y="59960"/>
                  </a:lnTo>
                  <a:lnTo>
                    <a:pt x="3555" y="60078"/>
                  </a:lnTo>
                  <a:lnTo>
                    <a:pt x="3581" y="60197"/>
                  </a:lnTo>
                  <a:lnTo>
                    <a:pt x="3581" y="60315"/>
                  </a:lnTo>
                  <a:lnTo>
                    <a:pt x="3581" y="60434"/>
                  </a:lnTo>
                  <a:lnTo>
                    <a:pt x="3555" y="60552"/>
                  </a:lnTo>
                  <a:lnTo>
                    <a:pt x="3528" y="60671"/>
                  </a:lnTo>
                  <a:lnTo>
                    <a:pt x="3489" y="60776"/>
                  </a:lnTo>
                  <a:lnTo>
                    <a:pt x="3436" y="60881"/>
                  </a:lnTo>
                  <a:lnTo>
                    <a:pt x="3384" y="60987"/>
                  </a:lnTo>
                  <a:lnTo>
                    <a:pt x="3305" y="61079"/>
                  </a:lnTo>
                  <a:lnTo>
                    <a:pt x="3226" y="61158"/>
                  </a:lnTo>
                  <a:lnTo>
                    <a:pt x="3147" y="61237"/>
                  </a:lnTo>
                  <a:lnTo>
                    <a:pt x="3055" y="61303"/>
                  </a:lnTo>
                  <a:lnTo>
                    <a:pt x="2949" y="61368"/>
                  </a:lnTo>
                  <a:lnTo>
                    <a:pt x="2857" y="61421"/>
                  </a:lnTo>
                  <a:lnTo>
                    <a:pt x="2739" y="61460"/>
                  </a:lnTo>
                  <a:lnTo>
                    <a:pt x="2620" y="61487"/>
                  </a:lnTo>
                  <a:lnTo>
                    <a:pt x="2502" y="61513"/>
                  </a:lnTo>
                  <a:lnTo>
                    <a:pt x="2265" y="61513"/>
                  </a:lnTo>
                  <a:lnTo>
                    <a:pt x="2146" y="61487"/>
                  </a:lnTo>
                  <a:lnTo>
                    <a:pt x="2028" y="61460"/>
                  </a:lnTo>
                  <a:lnTo>
                    <a:pt x="1923" y="61421"/>
                  </a:lnTo>
                  <a:lnTo>
                    <a:pt x="1817" y="61368"/>
                  </a:lnTo>
                  <a:lnTo>
                    <a:pt x="1712" y="61303"/>
                  </a:lnTo>
                  <a:lnTo>
                    <a:pt x="1620" y="61237"/>
                  </a:lnTo>
                  <a:lnTo>
                    <a:pt x="1541" y="61158"/>
                  </a:lnTo>
                  <a:lnTo>
                    <a:pt x="1462" y="61079"/>
                  </a:lnTo>
                  <a:lnTo>
                    <a:pt x="1396" y="60987"/>
                  </a:lnTo>
                  <a:lnTo>
                    <a:pt x="1330" y="60881"/>
                  </a:lnTo>
                  <a:lnTo>
                    <a:pt x="1278" y="60776"/>
                  </a:lnTo>
                  <a:lnTo>
                    <a:pt x="1238" y="60671"/>
                  </a:lnTo>
                  <a:lnTo>
                    <a:pt x="1212" y="60552"/>
                  </a:lnTo>
                  <a:lnTo>
                    <a:pt x="1199" y="60434"/>
                  </a:lnTo>
                  <a:lnTo>
                    <a:pt x="1185" y="60315"/>
                  </a:lnTo>
                  <a:lnTo>
                    <a:pt x="1199" y="60197"/>
                  </a:lnTo>
                  <a:lnTo>
                    <a:pt x="1212" y="60078"/>
                  </a:lnTo>
                  <a:lnTo>
                    <a:pt x="1238" y="59960"/>
                  </a:lnTo>
                  <a:lnTo>
                    <a:pt x="1278" y="59855"/>
                  </a:lnTo>
                  <a:lnTo>
                    <a:pt x="1330" y="59749"/>
                  </a:lnTo>
                  <a:lnTo>
                    <a:pt x="1396" y="59644"/>
                  </a:lnTo>
                  <a:lnTo>
                    <a:pt x="1462" y="59552"/>
                  </a:lnTo>
                  <a:lnTo>
                    <a:pt x="1541" y="59473"/>
                  </a:lnTo>
                  <a:lnTo>
                    <a:pt x="1620" y="59394"/>
                  </a:lnTo>
                  <a:lnTo>
                    <a:pt x="1712" y="59328"/>
                  </a:lnTo>
                  <a:lnTo>
                    <a:pt x="1817" y="59262"/>
                  </a:lnTo>
                  <a:lnTo>
                    <a:pt x="1923" y="59210"/>
                  </a:lnTo>
                  <a:lnTo>
                    <a:pt x="2028" y="59170"/>
                  </a:lnTo>
                  <a:lnTo>
                    <a:pt x="2146" y="59144"/>
                  </a:lnTo>
                  <a:lnTo>
                    <a:pt x="2265" y="59131"/>
                  </a:lnTo>
                  <a:lnTo>
                    <a:pt x="2383" y="59117"/>
                  </a:lnTo>
                  <a:close/>
                  <a:moveTo>
                    <a:pt x="12032" y="0"/>
                  </a:moveTo>
                  <a:lnTo>
                    <a:pt x="12032" y="40741"/>
                  </a:lnTo>
                  <a:lnTo>
                    <a:pt x="1791" y="50614"/>
                  </a:lnTo>
                  <a:lnTo>
                    <a:pt x="1791" y="58012"/>
                  </a:lnTo>
                  <a:lnTo>
                    <a:pt x="1607" y="58064"/>
                  </a:lnTo>
                  <a:lnTo>
                    <a:pt x="1422" y="58143"/>
                  </a:lnTo>
                  <a:lnTo>
                    <a:pt x="1238" y="58235"/>
                  </a:lnTo>
                  <a:lnTo>
                    <a:pt x="1080" y="58328"/>
                  </a:lnTo>
                  <a:lnTo>
                    <a:pt x="922" y="58446"/>
                  </a:lnTo>
                  <a:lnTo>
                    <a:pt x="777" y="58564"/>
                  </a:lnTo>
                  <a:lnTo>
                    <a:pt x="632" y="58709"/>
                  </a:lnTo>
                  <a:lnTo>
                    <a:pt x="514" y="58854"/>
                  </a:lnTo>
                  <a:lnTo>
                    <a:pt x="396" y="59012"/>
                  </a:lnTo>
                  <a:lnTo>
                    <a:pt x="303" y="59170"/>
                  </a:lnTo>
                  <a:lnTo>
                    <a:pt x="211" y="59341"/>
                  </a:lnTo>
                  <a:lnTo>
                    <a:pt x="145" y="59525"/>
                  </a:lnTo>
                  <a:lnTo>
                    <a:pt x="80" y="59710"/>
                  </a:lnTo>
                  <a:lnTo>
                    <a:pt x="40" y="59907"/>
                  </a:lnTo>
                  <a:lnTo>
                    <a:pt x="14" y="60118"/>
                  </a:lnTo>
                  <a:lnTo>
                    <a:pt x="1" y="60315"/>
                  </a:lnTo>
                  <a:lnTo>
                    <a:pt x="14" y="60565"/>
                  </a:lnTo>
                  <a:lnTo>
                    <a:pt x="53" y="60789"/>
                  </a:lnTo>
                  <a:lnTo>
                    <a:pt x="119" y="61026"/>
                  </a:lnTo>
                  <a:lnTo>
                    <a:pt x="198" y="61237"/>
                  </a:lnTo>
                  <a:lnTo>
                    <a:pt x="290" y="61447"/>
                  </a:lnTo>
                  <a:lnTo>
                    <a:pt x="409" y="61645"/>
                  </a:lnTo>
                  <a:lnTo>
                    <a:pt x="554" y="61829"/>
                  </a:lnTo>
                  <a:lnTo>
                    <a:pt x="698" y="62000"/>
                  </a:lnTo>
                  <a:lnTo>
                    <a:pt x="869" y="62145"/>
                  </a:lnTo>
                  <a:lnTo>
                    <a:pt x="1054" y="62290"/>
                  </a:lnTo>
                  <a:lnTo>
                    <a:pt x="1251" y="62408"/>
                  </a:lnTo>
                  <a:lnTo>
                    <a:pt x="1462" y="62514"/>
                  </a:lnTo>
                  <a:lnTo>
                    <a:pt x="1672" y="62593"/>
                  </a:lnTo>
                  <a:lnTo>
                    <a:pt x="1909" y="62645"/>
                  </a:lnTo>
                  <a:lnTo>
                    <a:pt x="2146" y="62685"/>
                  </a:lnTo>
                  <a:lnTo>
                    <a:pt x="2383" y="62698"/>
                  </a:lnTo>
                  <a:lnTo>
                    <a:pt x="2633" y="62685"/>
                  </a:lnTo>
                  <a:lnTo>
                    <a:pt x="2870" y="62645"/>
                  </a:lnTo>
                  <a:lnTo>
                    <a:pt x="3094" y="62593"/>
                  </a:lnTo>
                  <a:lnTo>
                    <a:pt x="3305" y="62514"/>
                  </a:lnTo>
                  <a:lnTo>
                    <a:pt x="3515" y="62408"/>
                  </a:lnTo>
                  <a:lnTo>
                    <a:pt x="3713" y="62290"/>
                  </a:lnTo>
                  <a:lnTo>
                    <a:pt x="3897" y="62145"/>
                  </a:lnTo>
                  <a:lnTo>
                    <a:pt x="4068" y="62000"/>
                  </a:lnTo>
                  <a:lnTo>
                    <a:pt x="4226" y="61829"/>
                  </a:lnTo>
                  <a:lnTo>
                    <a:pt x="4358" y="61645"/>
                  </a:lnTo>
                  <a:lnTo>
                    <a:pt x="4476" y="61447"/>
                  </a:lnTo>
                  <a:lnTo>
                    <a:pt x="4582" y="61237"/>
                  </a:lnTo>
                  <a:lnTo>
                    <a:pt x="4661" y="61026"/>
                  </a:lnTo>
                  <a:lnTo>
                    <a:pt x="4713" y="60789"/>
                  </a:lnTo>
                  <a:lnTo>
                    <a:pt x="4753" y="60565"/>
                  </a:lnTo>
                  <a:lnTo>
                    <a:pt x="4766" y="60315"/>
                  </a:lnTo>
                  <a:lnTo>
                    <a:pt x="4753" y="60105"/>
                  </a:lnTo>
                  <a:lnTo>
                    <a:pt x="4726" y="59907"/>
                  </a:lnTo>
                  <a:lnTo>
                    <a:pt x="4687" y="59710"/>
                  </a:lnTo>
                  <a:lnTo>
                    <a:pt x="4634" y="59525"/>
                  </a:lnTo>
                  <a:lnTo>
                    <a:pt x="4555" y="59341"/>
                  </a:lnTo>
                  <a:lnTo>
                    <a:pt x="4463" y="59170"/>
                  </a:lnTo>
                  <a:lnTo>
                    <a:pt x="4371" y="58999"/>
                  </a:lnTo>
                  <a:lnTo>
                    <a:pt x="4252" y="58841"/>
                  </a:lnTo>
                  <a:lnTo>
                    <a:pt x="4134" y="58696"/>
                  </a:lnTo>
                  <a:lnTo>
                    <a:pt x="3989" y="58564"/>
                  </a:lnTo>
                  <a:lnTo>
                    <a:pt x="3844" y="58433"/>
                  </a:lnTo>
                  <a:lnTo>
                    <a:pt x="3686" y="58328"/>
                  </a:lnTo>
                  <a:lnTo>
                    <a:pt x="3515" y="58222"/>
                  </a:lnTo>
                  <a:lnTo>
                    <a:pt x="3344" y="58143"/>
                  </a:lnTo>
                  <a:lnTo>
                    <a:pt x="3160" y="58064"/>
                  </a:lnTo>
                  <a:lnTo>
                    <a:pt x="2976" y="58012"/>
                  </a:lnTo>
                  <a:lnTo>
                    <a:pt x="2976" y="51127"/>
                  </a:lnTo>
                  <a:lnTo>
                    <a:pt x="13204" y="41241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3839600" y="1316875"/>
              <a:ext cx="642400" cy="242550"/>
            </a:xfrm>
            <a:custGeom>
              <a:avLst/>
              <a:gdLst/>
              <a:ahLst/>
              <a:cxnLst/>
              <a:rect l="l" t="t" r="r" b="b"/>
              <a:pathLst>
                <a:path w="25696" h="9702" extrusionOk="0">
                  <a:moveTo>
                    <a:pt x="2383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39" y="1237"/>
                  </a:lnTo>
                  <a:lnTo>
                    <a:pt x="2857" y="1277"/>
                  </a:lnTo>
                  <a:lnTo>
                    <a:pt x="2949" y="1330"/>
                  </a:lnTo>
                  <a:lnTo>
                    <a:pt x="3055" y="1395"/>
                  </a:lnTo>
                  <a:lnTo>
                    <a:pt x="3147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11"/>
                  </a:lnTo>
                  <a:lnTo>
                    <a:pt x="3436" y="1817"/>
                  </a:lnTo>
                  <a:lnTo>
                    <a:pt x="3489" y="1922"/>
                  </a:lnTo>
                  <a:lnTo>
                    <a:pt x="3529" y="2027"/>
                  </a:lnTo>
                  <a:lnTo>
                    <a:pt x="3555" y="2146"/>
                  </a:lnTo>
                  <a:lnTo>
                    <a:pt x="3581" y="2264"/>
                  </a:lnTo>
                  <a:lnTo>
                    <a:pt x="3581" y="2383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38"/>
                  </a:lnTo>
                  <a:lnTo>
                    <a:pt x="3489" y="2856"/>
                  </a:lnTo>
                  <a:lnTo>
                    <a:pt x="3436" y="2949"/>
                  </a:lnTo>
                  <a:lnTo>
                    <a:pt x="3384" y="3054"/>
                  </a:lnTo>
                  <a:lnTo>
                    <a:pt x="3305" y="3146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83"/>
                  </a:lnTo>
                  <a:lnTo>
                    <a:pt x="2949" y="3436"/>
                  </a:lnTo>
                  <a:lnTo>
                    <a:pt x="2857" y="3488"/>
                  </a:lnTo>
                  <a:lnTo>
                    <a:pt x="2739" y="3528"/>
                  </a:lnTo>
                  <a:lnTo>
                    <a:pt x="2620" y="3554"/>
                  </a:lnTo>
                  <a:lnTo>
                    <a:pt x="2502" y="3580"/>
                  </a:lnTo>
                  <a:lnTo>
                    <a:pt x="2265" y="3580"/>
                  </a:lnTo>
                  <a:lnTo>
                    <a:pt x="2146" y="3554"/>
                  </a:lnTo>
                  <a:lnTo>
                    <a:pt x="2028" y="3528"/>
                  </a:lnTo>
                  <a:lnTo>
                    <a:pt x="1923" y="3488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46"/>
                  </a:lnTo>
                  <a:lnTo>
                    <a:pt x="1396" y="3054"/>
                  </a:lnTo>
                  <a:lnTo>
                    <a:pt x="1330" y="2949"/>
                  </a:lnTo>
                  <a:lnTo>
                    <a:pt x="1278" y="2856"/>
                  </a:lnTo>
                  <a:lnTo>
                    <a:pt x="1238" y="2738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5" y="2383"/>
                  </a:lnTo>
                  <a:lnTo>
                    <a:pt x="1199" y="2264"/>
                  </a:lnTo>
                  <a:lnTo>
                    <a:pt x="1212" y="2146"/>
                  </a:lnTo>
                  <a:lnTo>
                    <a:pt x="1238" y="2027"/>
                  </a:lnTo>
                  <a:lnTo>
                    <a:pt x="1278" y="1922"/>
                  </a:lnTo>
                  <a:lnTo>
                    <a:pt x="1330" y="1817"/>
                  </a:lnTo>
                  <a:lnTo>
                    <a:pt x="1396" y="1711"/>
                  </a:lnTo>
                  <a:lnTo>
                    <a:pt x="1462" y="1619"/>
                  </a:lnTo>
                  <a:lnTo>
                    <a:pt x="1541" y="1540"/>
                  </a:lnTo>
                  <a:lnTo>
                    <a:pt x="1620" y="1461"/>
                  </a:lnTo>
                  <a:lnTo>
                    <a:pt x="1712" y="1395"/>
                  </a:lnTo>
                  <a:lnTo>
                    <a:pt x="1817" y="1330"/>
                  </a:lnTo>
                  <a:lnTo>
                    <a:pt x="1923" y="1277"/>
                  </a:lnTo>
                  <a:lnTo>
                    <a:pt x="2028" y="1237"/>
                  </a:lnTo>
                  <a:lnTo>
                    <a:pt x="2146" y="1211"/>
                  </a:lnTo>
                  <a:lnTo>
                    <a:pt x="2265" y="1198"/>
                  </a:lnTo>
                  <a:lnTo>
                    <a:pt x="2383" y="1185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72" y="118"/>
                  </a:lnTo>
                  <a:lnTo>
                    <a:pt x="1462" y="197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53"/>
                  </a:lnTo>
                  <a:lnTo>
                    <a:pt x="698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0" y="1251"/>
                  </a:lnTo>
                  <a:lnTo>
                    <a:pt x="198" y="1461"/>
                  </a:lnTo>
                  <a:lnTo>
                    <a:pt x="119" y="1672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4" y="2633"/>
                  </a:lnTo>
                  <a:lnTo>
                    <a:pt x="53" y="2870"/>
                  </a:lnTo>
                  <a:lnTo>
                    <a:pt x="119" y="3093"/>
                  </a:lnTo>
                  <a:lnTo>
                    <a:pt x="198" y="3304"/>
                  </a:lnTo>
                  <a:lnTo>
                    <a:pt x="290" y="3515"/>
                  </a:lnTo>
                  <a:lnTo>
                    <a:pt x="409" y="3712"/>
                  </a:lnTo>
                  <a:lnTo>
                    <a:pt x="554" y="3896"/>
                  </a:lnTo>
                  <a:lnTo>
                    <a:pt x="698" y="4068"/>
                  </a:lnTo>
                  <a:lnTo>
                    <a:pt x="870" y="4225"/>
                  </a:lnTo>
                  <a:lnTo>
                    <a:pt x="1054" y="4357"/>
                  </a:lnTo>
                  <a:lnTo>
                    <a:pt x="1251" y="4476"/>
                  </a:lnTo>
                  <a:lnTo>
                    <a:pt x="1462" y="4581"/>
                  </a:lnTo>
                  <a:lnTo>
                    <a:pt x="1672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54" y="4752"/>
                  </a:lnTo>
                  <a:lnTo>
                    <a:pt x="2712" y="4739"/>
                  </a:lnTo>
                  <a:lnTo>
                    <a:pt x="2870" y="4713"/>
                  </a:lnTo>
                  <a:lnTo>
                    <a:pt x="3028" y="4673"/>
                  </a:lnTo>
                  <a:lnTo>
                    <a:pt x="3173" y="4634"/>
                  </a:lnTo>
                  <a:lnTo>
                    <a:pt x="3318" y="4568"/>
                  </a:lnTo>
                  <a:lnTo>
                    <a:pt x="3463" y="4502"/>
                  </a:lnTo>
                  <a:lnTo>
                    <a:pt x="3594" y="4436"/>
                  </a:lnTo>
                  <a:lnTo>
                    <a:pt x="8860" y="9702"/>
                  </a:lnTo>
                  <a:lnTo>
                    <a:pt x="25696" y="9702"/>
                  </a:lnTo>
                  <a:lnTo>
                    <a:pt x="25696" y="8517"/>
                  </a:lnTo>
                  <a:lnTo>
                    <a:pt x="9360" y="8517"/>
                  </a:lnTo>
                  <a:lnTo>
                    <a:pt x="4437" y="3594"/>
                  </a:lnTo>
                  <a:lnTo>
                    <a:pt x="4503" y="3462"/>
                  </a:lnTo>
                  <a:lnTo>
                    <a:pt x="4568" y="3317"/>
                  </a:lnTo>
                  <a:lnTo>
                    <a:pt x="4634" y="3172"/>
                  </a:lnTo>
                  <a:lnTo>
                    <a:pt x="4674" y="3028"/>
                  </a:lnTo>
                  <a:lnTo>
                    <a:pt x="4713" y="2870"/>
                  </a:lnTo>
                  <a:lnTo>
                    <a:pt x="4740" y="2712"/>
                  </a:lnTo>
                  <a:lnTo>
                    <a:pt x="4753" y="2554"/>
                  </a:lnTo>
                  <a:lnTo>
                    <a:pt x="4766" y="2383"/>
                  </a:lnTo>
                  <a:lnTo>
                    <a:pt x="4753" y="2146"/>
                  </a:lnTo>
                  <a:lnTo>
                    <a:pt x="4713" y="1909"/>
                  </a:lnTo>
                  <a:lnTo>
                    <a:pt x="4661" y="1672"/>
                  </a:lnTo>
                  <a:lnTo>
                    <a:pt x="4582" y="1461"/>
                  </a:lnTo>
                  <a:lnTo>
                    <a:pt x="4476" y="1251"/>
                  </a:lnTo>
                  <a:lnTo>
                    <a:pt x="4358" y="1053"/>
                  </a:lnTo>
                  <a:lnTo>
                    <a:pt x="4226" y="869"/>
                  </a:lnTo>
                  <a:lnTo>
                    <a:pt x="4068" y="698"/>
                  </a:lnTo>
                  <a:lnTo>
                    <a:pt x="3897" y="553"/>
                  </a:lnTo>
                  <a:lnTo>
                    <a:pt x="3713" y="408"/>
                  </a:lnTo>
                  <a:lnTo>
                    <a:pt x="3515" y="290"/>
                  </a:lnTo>
                  <a:lnTo>
                    <a:pt x="3305" y="197"/>
                  </a:lnTo>
                  <a:lnTo>
                    <a:pt x="3094" y="118"/>
                  </a:lnTo>
                  <a:lnTo>
                    <a:pt x="2870" y="53"/>
                  </a:lnTo>
                  <a:lnTo>
                    <a:pt x="2633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3839600" y="1601200"/>
              <a:ext cx="642400" cy="935625"/>
            </a:xfrm>
            <a:custGeom>
              <a:avLst/>
              <a:gdLst/>
              <a:ahLst/>
              <a:cxnLst/>
              <a:rect l="l" t="t" r="r" b="b"/>
              <a:pathLst>
                <a:path w="25696" h="37425" extrusionOk="0">
                  <a:moveTo>
                    <a:pt x="2502" y="33857"/>
                  </a:moveTo>
                  <a:lnTo>
                    <a:pt x="2620" y="33870"/>
                  </a:lnTo>
                  <a:lnTo>
                    <a:pt x="2739" y="33909"/>
                  </a:lnTo>
                  <a:lnTo>
                    <a:pt x="2857" y="33949"/>
                  </a:lnTo>
                  <a:lnTo>
                    <a:pt x="2949" y="34002"/>
                  </a:lnTo>
                  <a:lnTo>
                    <a:pt x="3055" y="34054"/>
                  </a:lnTo>
                  <a:lnTo>
                    <a:pt x="3147" y="34120"/>
                  </a:lnTo>
                  <a:lnTo>
                    <a:pt x="3226" y="34199"/>
                  </a:lnTo>
                  <a:lnTo>
                    <a:pt x="3305" y="34291"/>
                  </a:lnTo>
                  <a:lnTo>
                    <a:pt x="3384" y="34383"/>
                  </a:lnTo>
                  <a:lnTo>
                    <a:pt x="3436" y="34476"/>
                  </a:lnTo>
                  <a:lnTo>
                    <a:pt x="3489" y="34581"/>
                  </a:lnTo>
                  <a:lnTo>
                    <a:pt x="3529" y="34699"/>
                  </a:lnTo>
                  <a:lnTo>
                    <a:pt x="3555" y="34805"/>
                  </a:lnTo>
                  <a:lnTo>
                    <a:pt x="3581" y="34923"/>
                  </a:lnTo>
                  <a:lnTo>
                    <a:pt x="3581" y="35055"/>
                  </a:lnTo>
                  <a:lnTo>
                    <a:pt x="3581" y="35173"/>
                  </a:lnTo>
                  <a:lnTo>
                    <a:pt x="3555" y="35292"/>
                  </a:lnTo>
                  <a:lnTo>
                    <a:pt x="3529" y="35410"/>
                  </a:lnTo>
                  <a:lnTo>
                    <a:pt x="3489" y="35515"/>
                  </a:lnTo>
                  <a:lnTo>
                    <a:pt x="3436" y="35621"/>
                  </a:lnTo>
                  <a:lnTo>
                    <a:pt x="3384" y="35713"/>
                  </a:lnTo>
                  <a:lnTo>
                    <a:pt x="3305" y="35805"/>
                  </a:lnTo>
                  <a:lnTo>
                    <a:pt x="3226" y="35897"/>
                  </a:lnTo>
                  <a:lnTo>
                    <a:pt x="3147" y="35976"/>
                  </a:lnTo>
                  <a:lnTo>
                    <a:pt x="3055" y="36042"/>
                  </a:lnTo>
                  <a:lnTo>
                    <a:pt x="2949" y="36095"/>
                  </a:lnTo>
                  <a:lnTo>
                    <a:pt x="2857" y="36147"/>
                  </a:lnTo>
                  <a:lnTo>
                    <a:pt x="2739" y="36187"/>
                  </a:lnTo>
                  <a:lnTo>
                    <a:pt x="2620" y="36226"/>
                  </a:lnTo>
                  <a:lnTo>
                    <a:pt x="2502" y="36239"/>
                  </a:lnTo>
                  <a:lnTo>
                    <a:pt x="2265" y="36239"/>
                  </a:lnTo>
                  <a:lnTo>
                    <a:pt x="2146" y="36226"/>
                  </a:lnTo>
                  <a:lnTo>
                    <a:pt x="2028" y="36187"/>
                  </a:lnTo>
                  <a:lnTo>
                    <a:pt x="1923" y="36147"/>
                  </a:lnTo>
                  <a:lnTo>
                    <a:pt x="1817" y="36095"/>
                  </a:lnTo>
                  <a:lnTo>
                    <a:pt x="1712" y="36042"/>
                  </a:lnTo>
                  <a:lnTo>
                    <a:pt x="1620" y="35976"/>
                  </a:lnTo>
                  <a:lnTo>
                    <a:pt x="1541" y="35897"/>
                  </a:lnTo>
                  <a:lnTo>
                    <a:pt x="1462" y="35805"/>
                  </a:lnTo>
                  <a:lnTo>
                    <a:pt x="1396" y="35713"/>
                  </a:lnTo>
                  <a:lnTo>
                    <a:pt x="1330" y="35621"/>
                  </a:lnTo>
                  <a:lnTo>
                    <a:pt x="1278" y="35515"/>
                  </a:lnTo>
                  <a:lnTo>
                    <a:pt x="1238" y="35410"/>
                  </a:lnTo>
                  <a:lnTo>
                    <a:pt x="1212" y="35292"/>
                  </a:lnTo>
                  <a:lnTo>
                    <a:pt x="1199" y="35173"/>
                  </a:lnTo>
                  <a:lnTo>
                    <a:pt x="1185" y="35055"/>
                  </a:lnTo>
                  <a:lnTo>
                    <a:pt x="1199" y="34923"/>
                  </a:lnTo>
                  <a:lnTo>
                    <a:pt x="1212" y="34805"/>
                  </a:lnTo>
                  <a:lnTo>
                    <a:pt x="1238" y="34699"/>
                  </a:lnTo>
                  <a:lnTo>
                    <a:pt x="1278" y="34581"/>
                  </a:lnTo>
                  <a:lnTo>
                    <a:pt x="1330" y="34476"/>
                  </a:lnTo>
                  <a:lnTo>
                    <a:pt x="1396" y="34383"/>
                  </a:lnTo>
                  <a:lnTo>
                    <a:pt x="1462" y="34291"/>
                  </a:lnTo>
                  <a:lnTo>
                    <a:pt x="1541" y="34199"/>
                  </a:lnTo>
                  <a:lnTo>
                    <a:pt x="1620" y="34120"/>
                  </a:lnTo>
                  <a:lnTo>
                    <a:pt x="1712" y="34054"/>
                  </a:lnTo>
                  <a:lnTo>
                    <a:pt x="1817" y="34002"/>
                  </a:lnTo>
                  <a:lnTo>
                    <a:pt x="1923" y="33949"/>
                  </a:lnTo>
                  <a:lnTo>
                    <a:pt x="2028" y="33909"/>
                  </a:lnTo>
                  <a:lnTo>
                    <a:pt x="2146" y="33870"/>
                  </a:lnTo>
                  <a:lnTo>
                    <a:pt x="2265" y="33857"/>
                  </a:lnTo>
                  <a:close/>
                  <a:moveTo>
                    <a:pt x="1791" y="0"/>
                  </a:moveTo>
                  <a:lnTo>
                    <a:pt x="1791" y="32738"/>
                  </a:lnTo>
                  <a:lnTo>
                    <a:pt x="1607" y="32804"/>
                  </a:lnTo>
                  <a:lnTo>
                    <a:pt x="1422" y="32870"/>
                  </a:lnTo>
                  <a:lnTo>
                    <a:pt x="1251" y="32962"/>
                  </a:lnTo>
                  <a:lnTo>
                    <a:pt x="1080" y="33054"/>
                  </a:lnTo>
                  <a:lnTo>
                    <a:pt x="922" y="33172"/>
                  </a:lnTo>
                  <a:lnTo>
                    <a:pt x="777" y="33291"/>
                  </a:lnTo>
                  <a:lnTo>
                    <a:pt x="646" y="33436"/>
                  </a:lnTo>
                  <a:lnTo>
                    <a:pt x="514" y="33580"/>
                  </a:lnTo>
                  <a:lnTo>
                    <a:pt x="396" y="33738"/>
                  </a:lnTo>
                  <a:lnTo>
                    <a:pt x="303" y="33896"/>
                  </a:lnTo>
                  <a:lnTo>
                    <a:pt x="211" y="34081"/>
                  </a:lnTo>
                  <a:lnTo>
                    <a:pt x="146" y="34252"/>
                  </a:lnTo>
                  <a:lnTo>
                    <a:pt x="80" y="34449"/>
                  </a:lnTo>
                  <a:lnTo>
                    <a:pt x="40" y="34647"/>
                  </a:lnTo>
                  <a:lnTo>
                    <a:pt x="14" y="34844"/>
                  </a:lnTo>
                  <a:lnTo>
                    <a:pt x="1" y="35055"/>
                  </a:lnTo>
                  <a:lnTo>
                    <a:pt x="14" y="35292"/>
                  </a:lnTo>
                  <a:lnTo>
                    <a:pt x="53" y="35529"/>
                  </a:lnTo>
                  <a:lnTo>
                    <a:pt x="119" y="35752"/>
                  </a:lnTo>
                  <a:lnTo>
                    <a:pt x="198" y="35976"/>
                  </a:lnTo>
                  <a:lnTo>
                    <a:pt x="290" y="36187"/>
                  </a:lnTo>
                  <a:lnTo>
                    <a:pt x="409" y="36371"/>
                  </a:lnTo>
                  <a:lnTo>
                    <a:pt x="554" y="36555"/>
                  </a:lnTo>
                  <a:lnTo>
                    <a:pt x="698" y="36726"/>
                  </a:lnTo>
                  <a:lnTo>
                    <a:pt x="870" y="36884"/>
                  </a:lnTo>
                  <a:lnTo>
                    <a:pt x="1054" y="37016"/>
                  </a:lnTo>
                  <a:lnTo>
                    <a:pt x="1251" y="37135"/>
                  </a:lnTo>
                  <a:lnTo>
                    <a:pt x="1462" y="37240"/>
                  </a:lnTo>
                  <a:lnTo>
                    <a:pt x="1672" y="37319"/>
                  </a:lnTo>
                  <a:lnTo>
                    <a:pt x="1909" y="37385"/>
                  </a:lnTo>
                  <a:lnTo>
                    <a:pt x="2146" y="37411"/>
                  </a:lnTo>
                  <a:lnTo>
                    <a:pt x="2383" y="37424"/>
                  </a:lnTo>
                  <a:lnTo>
                    <a:pt x="2633" y="37411"/>
                  </a:lnTo>
                  <a:lnTo>
                    <a:pt x="2870" y="37385"/>
                  </a:lnTo>
                  <a:lnTo>
                    <a:pt x="3094" y="37319"/>
                  </a:lnTo>
                  <a:lnTo>
                    <a:pt x="3305" y="37240"/>
                  </a:lnTo>
                  <a:lnTo>
                    <a:pt x="3515" y="37135"/>
                  </a:lnTo>
                  <a:lnTo>
                    <a:pt x="3713" y="37016"/>
                  </a:lnTo>
                  <a:lnTo>
                    <a:pt x="3897" y="36884"/>
                  </a:lnTo>
                  <a:lnTo>
                    <a:pt x="4068" y="36726"/>
                  </a:lnTo>
                  <a:lnTo>
                    <a:pt x="4226" y="36555"/>
                  </a:lnTo>
                  <a:lnTo>
                    <a:pt x="4358" y="36371"/>
                  </a:lnTo>
                  <a:lnTo>
                    <a:pt x="4476" y="36187"/>
                  </a:lnTo>
                  <a:lnTo>
                    <a:pt x="4582" y="35976"/>
                  </a:lnTo>
                  <a:lnTo>
                    <a:pt x="4661" y="35752"/>
                  </a:lnTo>
                  <a:lnTo>
                    <a:pt x="4713" y="35529"/>
                  </a:lnTo>
                  <a:lnTo>
                    <a:pt x="4753" y="35292"/>
                  </a:lnTo>
                  <a:lnTo>
                    <a:pt x="4766" y="35055"/>
                  </a:lnTo>
                  <a:lnTo>
                    <a:pt x="4753" y="34844"/>
                  </a:lnTo>
                  <a:lnTo>
                    <a:pt x="4726" y="34647"/>
                  </a:lnTo>
                  <a:lnTo>
                    <a:pt x="4687" y="34449"/>
                  </a:lnTo>
                  <a:lnTo>
                    <a:pt x="4634" y="34252"/>
                  </a:lnTo>
                  <a:lnTo>
                    <a:pt x="4555" y="34081"/>
                  </a:lnTo>
                  <a:lnTo>
                    <a:pt x="4463" y="33896"/>
                  </a:lnTo>
                  <a:lnTo>
                    <a:pt x="4371" y="33738"/>
                  </a:lnTo>
                  <a:lnTo>
                    <a:pt x="4253" y="33580"/>
                  </a:lnTo>
                  <a:lnTo>
                    <a:pt x="4134" y="33436"/>
                  </a:lnTo>
                  <a:lnTo>
                    <a:pt x="3989" y="33291"/>
                  </a:lnTo>
                  <a:lnTo>
                    <a:pt x="3844" y="33172"/>
                  </a:lnTo>
                  <a:lnTo>
                    <a:pt x="3686" y="33054"/>
                  </a:lnTo>
                  <a:lnTo>
                    <a:pt x="3529" y="32962"/>
                  </a:lnTo>
                  <a:lnTo>
                    <a:pt x="3344" y="32870"/>
                  </a:lnTo>
                  <a:lnTo>
                    <a:pt x="3160" y="32804"/>
                  </a:lnTo>
                  <a:lnTo>
                    <a:pt x="2976" y="32738"/>
                  </a:lnTo>
                  <a:lnTo>
                    <a:pt x="2976" y="1185"/>
                  </a:lnTo>
                  <a:lnTo>
                    <a:pt x="25696" y="1185"/>
                  </a:lnTo>
                  <a:lnTo>
                    <a:pt x="2569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503050" y="1503450"/>
              <a:ext cx="1081400" cy="686500"/>
            </a:xfrm>
            <a:custGeom>
              <a:avLst/>
              <a:gdLst/>
              <a:ahLst/>
              <a:cxnLst/>
              <a:rect l="l" t="t" r="r" b="b"/>
              <a:pathLst>
                <a:path w="43256" h="27460" extrusionOk="0">
                  <a:moveTo>
                    <a:pt x="40873" y="23879"/>
                  </a:moveTo>
                  <a:lnTo>
                    <a:pt x="41005" y="23893"/>
                  </a:lnTo>
                  <a:lnTo>
                    <a:pt x="41123" y="23906"/>
                  </a:lnTo>
                  <a:lnTo>
                    <a:pt x="41228" y="23932"/>
                  </a:lnTo>
                  <a:lnTo>
                    <a:pt x="41347" y="23971"/>
                  </a:lnTo>
                  <a:lnTo>
                    <a:pt x="41452" y="24024"/>
                  </a:lnTo>
                  <a:lnTo>
                    <a:pt x="41544" y="24090"/>
                  </a:lnTo>
                  <a:lnTo>
                    <a:pt x="41636" y="24156"/>
                  </a:lnTo>
                  <a:lnTo>
                    <a:pt x="41729" y="24235"/>
                  </a:lnTo>
                  <a:lnTo>
                    <a:pt x="41808" y="24314"/>
                  </a:lnTo>
                  <a:lnTo>
                    <a:pt x="41873" y="24406"/>
                  </a:lnTo>
                  <a:lnTo>
                    <a:pt x="41926" y="24511"/>
                  </a:lnTo>
                  <a:lnTo>
                    <a:pt x="41979" y="24616"/>
                  </a:lnTo>
                  <a:lnTo>
                    <a:pt x="42018" y="24722"/>
                  </a:lnTo>
                  <a:lnTo>
                    <a:pt x="42058" y="24840"/>
                  </a:lnTo>
                  <a:lnTo>
                    <a:pt x="42071" y="24959"/>
                  </a:lnTo>
                  <a:lnTo>
                    <a:pt x="42071" y="25077"/>
                  </a:lnTo>
                  <a:lnTo>
                    <a:pt x="42071" y="25209"/>
                  </a:lnTo>
                  <a:lnTo>
                    <a:pt x="42058" y="25327"/>
                  </a:lnTo>
                  <a:lnTo>
                    <a:pt x="42018" y="25433"/>
                  </a:lnTo>
                  <a:lnTo>
                    <a:pt x="41979" y="25551"/>
                  </a:lnTo>
                  <a:lnTo>
                    <a:pt x="41926" y="25656"/>
                  </a:lnTo>
                  <a:lnTo>
                    <a:pt x="41873" y="25749"/>
                  </a:lnTo>
                  <a:lnTo>
                    <a:pt x="41808" y="25841"/>
                  </a:lnTo>
                  <a:lnTo>
                    <a:pt x="41729" y="25933"/>
                  </a:lnTo>
                  <a:lnTo>
                    <a:pt x="41636" y="25999"/>
                  </a:lnTo>
                  <a:lnTo>
                    <a:pt x="41544" y="26078"/>
                  </a:lnTo>
                  <a:lnTo>
                    <a:pt x="41452" y="26130"/>
                  </a:lnTo>
                  <a:lnTo>
                    <a:pt x="41347" y="26183"/>
                  </a:lnTo>
                  <a:lnTo>
                    <a:pt x="41228" y="26222"/>
                  </a:lnTo>
                  <a:lnTo>
                    <a:pt x="41123" y="26249"/>
                  </a:lnTo>
                  <a:lnTo>
                    <a:pt x="41005" y="26275"/>
                  </a:lnTo>
                  <a:lnTo>
                    <a:pt x="40754" y="26275"/>
                  </a:lnTo>
                  <a:lnTo>
                    <a:pt x="40636" y="26249"/>
                  </a:lnTo>
                  <a:lnTo>
                    <a:pt x="40518" y="26222"/>
                  </a:lnTo>
                  <a:lnTo>
                    <a:pt x="40412" y="26183"/>
                  </a:lnTo>
                  <a:lnTo>
                    <a:pt x="40307" y="26130"/>
                  </a:lnTo>
                  <a:lnTo>
                    <a:pt x="40215" y="26078"/>
                  </a:lnTo>
                  <a:lnTo>
                    <a:pt x="40123" y="25999"/>
                  </a:lnTo>
                  <a:lnTo>
                    <a:pt x="40030" y="25933"/>
                  </a:lnTo>
                  <a:lnTo>
                    <a:pt x="39951" y="25841"/>
                  </a:lnTo>
                  <a:lnTo>
                    <a:pt x="39886" y="25749"/>
                  </a:lnTo>
                  <a:lnTo>
                    <a:pt x="39820" y="25656"/>
                  </a:lnTo>
                  <a:lnTo>
                    <a:pt x="39780" y="25551"/>
                  </a:lnTo>
                  <a:lnTo>
                    <a:pt x="39741" y="25433"/>
                  </a:lnTo>
                  <a:lnTo>
                    <a:pt x="39701" y="25327"/>
                  </a:lnTo>
                  <a:lnTo>
                    <a:pt x="39688" y="25209"/>
                  </a:lnTo>
                  <a:lnTo>
                    <a:pt x="39675" y="25077"/>
                  </a:lnTo>
                  <a:lnTo>
                    <a:pt x="39688" y="24959"/>
                  </a:lnTo>
                  <a:lnTo>
                    <a:pt x="39701" y="24840"/>
                  </a:lnTo>
                  <a:lnTo>
                    <a:pt x="39741" y="24722"/>
                  </a:lnTo>
                  <a:lnTo>
                    <a:pt x="39780" y="24616"/>
                  </a:lnTo>
                  <a:lnTo>
                    <a:pt x="39820" y="24511"/>
                  </a:lnTo>
                  <a:lnTo>
                    <a:pt x="39886" y="24406"/>
                  </a:lnTo>
                  <a:lnTo>
                    <a:pt x="39951" y="24314"/>
                  </a:lnTo>
                  <a:lnTo>
                    <a:pt x="40030" y="24235"/>
                  </a:lnTo>
                  <a:lnTo>
                    <a:pt x="40123" y="24156"/>
                  </a:lnTo>
                  <a:lnTo>
                    <a:pt x="40215" y="24090"/>
                  </a:lnTo>
                  <a:lnTo>
                    <a:pt x="40307" y="24024"/>
                  </a:lnTo>
                  <a:lnTo>
                    <a:pt x="40412" y="23971"/>
                  </a:lnTo>
                  <a:lnTo>
                    <a:pt x="40518" y="23932"/>
                  </a:lnTo>
                  <a:lnTo>
                    <a:pt x="40636" y="23906"/>
                  </a:lnTo>
                  <a:lnTo>
                    <a:pt x="40754" y="23893"/>
                  </a:lnTo>
                  <a:lnTo>
                    <a:pt x="40873" y="23879"/>
                  </a:lnTo>
                  <a:close/>
                  <a:moveTo>
                    <a:pt x="0" y="1"/>
                  </a:moveTo>
                  <a:lnTo>
                    <a:pt x="0" y="1185"/>
                  </a:lnTo>
                  <a:lnTo>
                    <a:pt x="20022" y="1185"/>
                  </a:lnTo>
                  <a:lnTo>
                    <a:pt x="40294" y="13388"/>
                  </a:lnTo>
                  <a:lnTo>
                    <a:pt x="40294" y="22774"/>
                  </a:lnTo>
                  <a:lnTo>
                    <a:pt x="40096" y="22839"/>
                  </a:lnTo>
                  <a:lnTo>
                    <a:pt x="39912" y="22905"/>
                  </a:lnTo>
                  <a:lnTo>
                    <a:pt x="39741" y="22997"/>
                  </a:lnTo>
                  <a:lnTo>
                    <a:pt x="39570" y="23090"/>
                  </a:lnTo>
                  <a:lnTo>
                    <a:pt x="39425" y="23208"/>
                  </a:lnTo>
                  <a:lnTo>
                    <a:pt x="39267" y="23326"/>
                  </a:lnTo>
                  <a:lnTo>
                    <a:pt x="39135" y="23458"/>
                  </a:lnTo>
                  <a:lnTo>
                    <a:pt x="39004" y="23616"/>
                  </a:lnTo>
                  <a:lnTo>
                    <a:pt x="38898" y="23774"/>
                  </a:lnTo>
                  <a:lnTo>
                    <a:pt x="38793" y="23932"/>
                  </a:lnTo>
                  <a:lnTo>
                    <a:pt x="38714" y="24103"/>
                  </a:lnTo>
                  <a:lnTo>
                    <a:pt x="38635" y="24287"/>
                  </a:lnTo>
                  <a:lnTo>
                    <a:pt x="38582" y="24485"/>
                  </a:lnTo>
                  <a:lnTo>
                    <a:pt x="38530" y="24669"/>
                  </a:lnTo>
                  <a:lnTo>
                    <a:pt x="38503" y="24880"/>
                  </a:lnTo>
                  <a:lnTo>
                    <a:pt x="38503" y="25077"/>
                  </a:lnTo>
                  <a:lnTo>
                    <a:pt x="38517" y="25327"/>
                  </a:lnTo>
                  <a:lnTo>
                    <a:pt x="38543" y="25564"/>
                  </a:lnTo>
                  <a:lnTo>
                    <a:pt x="38609" y="25788"/>
                  </a:lnTo>
                  <a:lnTo>
                    <a:pt x="38688" y="25999"/>
                  </a:lnTo>
                  <a:lnTo>
                    <a:pt x="38793" y="26209"/>
                  </a:lnTo>
                  <a:lnTo>
                    <a:pt x="38912" y="26407"/>
                  </a:lnTo>
                  <a:lnTo>
                    <a:pt x="39043" y="26591"/>
                  </a:lnTo>
                  <a:lnTo>
                    <a:pt x="39201" y="26762"/>
                  </a:lnTo>
                  <a:lnTo>
                    <a:pt x="39372" y="26920"/>
                  </a:lnTo>
                  <a:lnTo>
                    <a:pt x="39543" y="27052"/>
                  </a:lnTo>
                  <a:lnTo>
                    <a:pt x="39741" y="27170"/>
                  </a:lnTo>
                  <a:lnTo>
                    <a:pt x="39951" y="27276"/>
                  </a:lnTo>
                  <a:lnTo>
                    <a:pt x="40175" y="27355"/>
                  </a:lnTo>
                  <a:lnTo>
                    <a:pt x="40399" y="27407"/>
                  </a:lnTo>
                  <a:lnTo>
                    <a:pt x="40636" y="27447"/>
                  </a:lnTo>
                  <a:lnTo>
                    <a:pt x="40873" y="27460"/>
                  </a:lnTo>
                  <a:lnTo>
                    <a:pt x="41123" y="27447"/>
                  </a:lnTo>
                  <a:lnTo>
                    <a:pt x="41360" y="27407"/>
                  </a:lnTo>
                  <a:lnTo>
                    <a:pt x="41584" y="27355"/>
                  </a:lnTo>
                  <a:lnTo>
                    <a:pt x="41808" y="27276"/>
                  </a:lnTo>
                  <a:lnTo>
                    <a:pt x="42018" y="27170"/>
                  </a:lnTo>
                  <a:lnTo>
                    <a:pt x="42202" y="27052"/>
                  </a:lnTo>
                  <a:lnTo>
                    <a:pt x="42387" y="26920"/>
                  </a:lnTo>
                  <a:lnTo>
                    <a:pt x="42558" y="26762"/>
                  </a:lnTo>
                  <a:lnTo>
                    <a:pt x="42716" y="26591"/>
                  </a:lnTo>
                  <a:lnTo>
                    <a:pt x="42847" y="26407"/>
                  </a:lnTo>
                  <a:lnTo>
                    <a:pt x="42966" y="26209"/>
                  </a:lnTo>
                  <a:lnTo>
                    <a:pt x="43071" y="25999"/>
                  </a:lnTo>
                  <a:lnTo>
                    <a:pt x="43150" y="25788"/>
                  </a:lnTo>
                  <a:lnTo>
                    <a:pt x="43203" y="25564"/>
                  </a:lnTo>
                  <a:lnTo>
                    <a:pt x="43242" y="25327"/>
                  </a:lnTo>
                  <a:lnTo>
                    <a:pt x="43256" y="25077"/>
                  </a:lnTo>
                  <a:lnTo>
                    <a:pt x="43242" y="24880"/>
                  </a:lnTo>
                  <a:lnTo>
                    <a:pt x="43229" y="24669"/>
                  </a:lnTo>
                  <a:lnTo>
                    <a:pt x="43177" y="24485"/>
                  </a:lnTo>
                  <a:lnTo>
                    <a:pt x="43124" y="24287"/>
                  </a:lnTo>
                  <a:lnTo>
                    <a:pt x="43045" y="24103"/>
                  </a:lnTo>
                  <a:lnTo>
                    <a:pt x="42966" y="23932"/>
                  </a:lnTo>
                  <a:lnTo>
                    <a:pt x="42861" y="23774"/>
                  </a:lnTo>
                  <a:lnTo>
                    <a:pt x="42742" y="23616"/>
                  </a:lnTo>
                  <a:lnTo>
                    <a:pt x="42624" y="23471"/>
                  </a:lnTo>
                  <a:lnTo>
                    <a:pt x="42492" y="23326"/>
                  </a:lnTo>
                  <a:lnTo>
                    <a:pt x="42334" y="23208"/>
                  </a:lnTo>
                  <a:lnTo>
                    <a:pt x="42176" y="23090"/>
                  </a:lnTo>
                  <a:lnTo>
                    <a:pt x="42018" y="22997"/>
                  </a:lnTo>
                  <a:lnTo>
                    <a:pt x="41847" y="22905"/>
                  </a:lnTo>
                  <a:lnTo>
                    <a:pt x="41663" y="22839"/>
                  </a:lnTo>
                  <a:lnTo>
                    <a:pt x="41465" y="22774"/>
                  </a:lnTo>
                  <a:lnTo>
                    <a:pt x="41465" y="12730"/>
                  </a:lnTo>
                  <a:lnTo>
                    <a:pt x="2035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503050" y="2207050"/>
              <a:ext cx="195175" cy="387675"/>
            </a:xfrm>
            <a:custGeom>
              <a:avLst/>
              <a:gdLst/>
              <a:ahLst/>
              <a:cxnLst/>
              <a:rect l="l" t="t" r="r" b="b"/>
              <a:pathLst>
                <a:path w="7807" h="15507" extrusionOk="0">
                  <a:moveTo>
                    <a:pt x="5424" y="11926"/>
                  </a:moveTo>
                  <a:lnTo>
                    <a:pt x="5542" y="11940"/>
                  </a:lnTo>
                  <a:lnTo>
                    <a:pt x="5661" y="11953"/>
                  </a:lnTo>
                  <a:lnTo>
                    <a:pt x="5779" y="11979"/>
                  </a:lnTo>
                  <a:lnTo>
                    <a:pt x="5898" y="12019"/>
                  </a:lnTo>
                  <a:lnTo>
                    <a:pt x="5990" y="12071"/>
                  </a:lnTo>
                  <a:lnTo>
                    <a:pt x="6095" y="12137"/>
                  </a:lnTo>
                  <a:lnTo>
                    <a:pt x="6187" y="12203"/>
                  </a:lnTo>
                  <a:lnTo>
                    <a:pt x="6266" y="12282"/>
                  </a:lnTo>
                  <a:lnTo>
                    <a:pt x="6345" y="12361"/>
                  </a:lnTo>
                  <a:lnTo>
                    <a:pt x="6424" y="12453"/>
                  </a:lnTo>
                  <a:lnTo>
                    <a:pt x="6477" y="12558"/>
                  </a:lnTo>
                  <a:lnTo>
                    <a:pt x="6529" y="12664"/>
                  </a:lnTo>
                  <a:lnTo>
                    <a:pt x="6569" y="12769"/>
                  </a:lnTo>
                  <a:lnTo>
                    <a:pt x="6595" y="12887"/>
                  </a:lnTo>
                  <a:lnTo>
                    <a:pt x="6622" y="13006"/>
                  </a:lnTo>
                  <a:lnTo>
                    <a:pt x="6622" y="13124"/>
                  </a:lnTo>
                  <a:lnTo>
                    <a:pt x="6622" y="13256"/>
                  </a:lnTo>
                  <a:lnTo>
                    <a:pt x="6595" y="13374"/>
                  </a:lnTo>
                  <a:lnTo>
                    <a:pt x="6569" y="13480"/>
                  </a:lnTo>
                  <a:lnTo>
                    <a:pt x="6529" y="13598"/>
                  </a:lnTo>
                  <a:lnTo>
                    <a:pt x="6477" y="13704"/>
                  </a:lnTo>
                  <a:lnTo>
                    <a:pt x="6424" y="13796"/>
                  </a:lnTo>
                  <a:lnTo>
                    <a:pt x="6345" y="13888"/>
                  </a:lnTo>
                  <a:lnTo>
                    <a:pt x="6266" y="13980"/>
                  </a:lnTo>
                  <a:lnTo>
                    <a:pt x="6187" y="14046"/>
                  </a:lnTo>
                  <a:lnTo>
                    <a:pt x="6095" y="14125"/>
                  </a:lnTo>
                  <a:lnTo>
                    <a:pt x="5990" y="14177"/>
                  </a:lnTo>
                  <a:lnTo>
                    <a:pt x="5898" y="14230"/>
                  </a:lnTo>
                  <a:lnTo>
                    <a:pt x="5779" y="14270"/>
                  </a:lnTo>
                  <a:lnTo>
                    <a:pt x="5661" y="14296"/>
                  </a:lnTo>
                  <a:lnTo>
                    <a:pt x="5542" y="14322"/>
                  </a:lnTo>
                  <a:lnTo>
                    <a:pt x="5305" y="14322"/>
                  </a:lnTo>
                  <a:lnTo>
                    <a:pt x="5187" y="14296"/>
                  </a:lnTo>
                  <a:lnTo>
                    <a:pt x="5068" y="14270"/>
                  </a:lnTo>
                  <a:lnTo>
                    <a:pt x="4963" y="14230"/>
                  </a:lnTo>
                  <a:lnTo>
                    <a:pt x="4858" y="14177"/>
                  </a:lnTo>
                  <a:lnTo>
                    <a:pt x="4752" y="14125"/>
                  </a:lnTo>
                  <a:lnTo>
                    <a:pt x="4660" y="14046"/>
                  </a:lnTo>
                  <a:lnTo>
                    <a:pt x="4581" y="13980"/>
                  </a:lnTo>
                  <a:lnTo>
                    <a:pt x="4502" y="13888"/>
                  </a:lnTo>
                  <a:lnTo>
                    <a:pt x="4436" y="13796"/>
                  </a:lnTo>
                  <a:lnTo>
                    <a:pt x="4371" y="13704"/>
                  </a:lnTo>
                  <a:lnTo>
                    <a:pt x="4318" y="13598"/>
                  </a:lnTo>
                  <a:lnTo>
                    <a:pt x="4278" y="13480"/>
                  </a:lnTo>
                  <a:lnTo>
                    <a:pt x="4252" y="13374"/>
                  </a:lnTo>
                  <a:lnTo>
                    <a:pt x="4239" y="13256"/>
                  </a:lnTo>
                  <a:lnTo>
                    <a:pt x="4226" y="13124"/>
                  </a:lnTo>
                  <a:lnTo>
                    <a:pt x="4239" y="13006"/>
                  </a:lnTo>
                  <a:lnTo>
                    <a:pt x="4252" y="12887"/>
                  </a:lnTo>
                  <a:lnTo>
                    <a:pt x="4278" y="12769"/>
                  </a:lnTo>
                  <a:lnTo>
                    <a:pt x="4318" y="12664"/>
                  </a:lnTo>
                  <a:lnTo>
                    <a:pt x="4371" y="12558"/>
                  </a:lnTo>
                  <a:lnTo>
                    <a:pt x="4436" y="12453"/>
                  </a:lnTo>
                  <a:lnTo>
                    <a:pt x="4502" y="12361"/>
                  </a:lnTo>
                  <a:lnTo>
                    <a:pt x="4581" y="12282"/>
                  </a:lnTo>
                  <a:lnTo>
                    <a:pt x="4660" y="12203"/>
                  </a:lnTo>
                  <a:lnTo>
                    <a:pt x="4752" y="12137"/>
                  </a:lnTo>
                  <a:lnTo>
                    <a:pt x="4858" y="12071"/>
                  </a:lnTo>
                  <a:lnTo>
                    <a:pt x="4963" y="12019"/>
                  </a:lnTo>
                  <a:lnTo>
                    <a:pt x="5068" y="11979"/>
                  </a:lnTo>
                  <a:lnTo>
                    <a:pt x="5187" y="11953"/>
                  </a:lnTo>
                  <a:lnTo>
                    <a:pt x="5305" y="11940"/>
                  </a:lnTo>
                  <a:lnTo>
                    <a:pt x="5424" y="11926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4871" y="1185"/>
                  </a:lnTo>
                  <a:lnTo>
                    <a:pt x="4871" y="10821"/>
                  </a:lnTo>
                  <a:lnTo>
                    <a:pt x="4673" y="10873"/>
                  </a:lnTo>
                  <a:lnTo>
                    <a:pt x="4489" y="10939"/>
                  </a:lnTo>
                  <a:lnTo>
                    <a:pt x="4318" y="11031"/>
                  </a:lnTo>
                  <a:lnTo>
                    <a:pt x="4147" y="11123"/>
                  </a:lnTo>
                  <a:lnTo>
                    <a:pt x="3989" y="11242"/>
                  </a:lnTo>
                  <a:lnTo>
                    <a:pt x="3831" y="11360"/>
                  </a:lnTo>
                  <a:lnTo>
                    <a:pt x="3699" y="11492"/>
                  </a:lnTo>
                  <a:lnTo>
                    <a:pt x="3568" y="11650"/>
                  </a:lnTo>
                  <a:lnTo>
                    <a:pt x="3449" y="11808"/>
                  </a:lnTo>
                  <a:lnTo>
                    <a:pt x="3344" y="11966"/>
                  </a:lnTo>
                  <a:lnTo>
                    <a:pt x="3265" y="12150"/>
                  </a:lnTo>
                  <a:lnTo>
                    <a:pt x="3186" y="12335"/>
                  </a:lnTo>
                  <a:lnTo>
                    <a:pt x="3120" y="12519"/>
                  </a:lnTo>
                  <a:lnTo>
                    <a:pt x="3081" y="12716"/>
                  </a:lnTo>
                  <a:lnTo>
                    <a:pt x="3054" y="12914"/>
                  </a:lnTo>
                  <a:lnTo>
                    <a:pt x="3041" y="13124"/>
                  </a:lnTo>
                  <a:lnTo>
                    <a:pt x="3054" y="13374"/>
                  </a:lnTo>
                  <a:lnTo>
                    <a:pt x="3094" y="13611"/>
                  </a:lnTo>
                  <a:lnTo>
                    <a:pt x="3160" y="13835"/>
                  </a:lnTo>
                  <a:lnTo>
                    <a:pt x="3239" y="14046"/>
                  </a:lnTo>
                  <a:lnTo>
                    <a:pt x="3331" y="14256"/>
                  </a:lnTo>
                  <a:lnTo>
                    <a:pt x="3449" y="14454"/>
                  </a:lnTo>
                  <a:lnTo>
                    <a:pt x="3594" y="14638"/>
                  </a:lnTo>
                  <a:lnTo>
                    <a:pt x="3739" y="14809"/>
                  </a:lnTo>
                  <a:lnTo>
                    <a:pt x="3910" y="14967"/>
                  </a:lnTo>
                  <a:lnTo>
                    <a:pt x="4094" y="15099"/>
                  </a:lnTo>
                  <a:lnTo>
                    <a:pt x="4292" y="15217"/>
                  </a:lnTo>
                  <a:lnTo>
                    <a:pt x="4502" y="15323"/>
                  </a:lnTo>
                  <a:lnTo>
                    <a:pt x="4713" y="15402"/>
                  </a:lnTo>
                  <a:lnTo>
                    <a:pt x="4950" y="15454"/>
                  </a:lnTo>
                  <a:lnTo>
                    <a:pt x="5187" y="15494"/>
                  </a:lnTo>
                  <a:lnTo>
                    <a:pt x="5424" y="15507"/>
                  </a:lnTo>
                  <a:lnTo>
                    <a:pt x="5674" y="15494"/>
                  </a:lnTo>
                  <a:lnTo>
                    <a:pt x="5911" y="15454"/>
                  </a:lnTo>
                  <a:lnTo>
                    <a:pt x="6134" y="15402"/>
                  </a:lnTo>
                  <a:lnTo>
                    <a:pt x="6345" y="15323"/>
                  </a:lnTo>
                  <a:lnTo>
                    <a:pt x="6556" y="15217"/>
                  </a:lnTo>
                  <a:lnTo>
                    <a:pt x="6753" y="15099"/>
                  </a:lnTo>
                  <a:lnTo>
                    <a:pt x="6937" y="14967"/>
                  </a:lnTo>
                  <a:lnTo>
                    <a:pt x="7109" y="14809"/>
                  </a:lnTo>
                  <a:lnTo>
                    <a:pt x="7267" y="14638"/>
                  </a:lnTo>
                  <a:lnTo>
                    <a:pt x="7398" y="14454"/>
                  </a:lnTo>
                  <a:lnTo>
                    <a:pt x="7517" y="14256"/>
                  </a:lnTo>
                  <a:lnTo>
                    <a:pt x="7622" y="14046"/>
                  </a:lnTo>
                  <a:lnTo>
                    <a:pt x="7701" y="13835"/>
                  </a:lnTo>
                  <a:lnTo>
                    <a:pt x="7754" y="13611"/>
                  </a:lnTo>
                  <a:lnTo>
                    <a:pt x="7793" y="13374"/>
                  </a:lnTo>
                  <a:lnTo>
                    <a:pt x="7806" y="13124"/>
                  </a:lnTo>
                  <a:lnTo>
                    <a:pt x="7793" y="12927"/>
                  </a:lnTo>
                  <a:lnTo>
                    <a:pt x="7767" y="12729"/>
                  </a:lnTo>
                  <a:lnTo>
                    <a:pt x="7727" y="12532"/>
                  </a:lnTo>
                  <a:lnTo>
                    <a:pt x="7675" y="12348"/>
                  </a:lnTo>
                  <a:lnTo>
                    <a:pt x="7596" y="12163"/>
                  </a:lnTo>
                  <a:lnTo>
                    <a:pt x="7517" y="11992"/>
                  </a:lnTo>
                  <a:lnTo>
                    <a:pt x="7411" y="11834"/>
                  </a:lnTo>
                  <a:lnTo>
                    <a:pt x="7306" y="11676"/>
                  </a:lnTo>
                  <a:lnTo>
                    <a:pt x="7188" y="11532"/>
                  </a:lnTo>
                  <a:lnTo>
                    <a:pt x="7043" y="11387"/>
                  </a:lnTo>
                  <a:lnTo>
                    <a:pt x="6911" y="11268"/>
                  </a:lnTo>
                  <a:lnTo>
                    <a:pt x="6753" y="11150"/>
                  </a:lnTo>
                  <a:lnTo>
                    <a:pt x="6582" y="11058"/>
                  </a:lnTo>
                  <a:lnTo>
                    <a:pt x="6411" y="10966"/>
                  </a:lnTo>
                  <a:lnTo>
                    <a:pt x="6240" y="10887"/>
                  </a:lnTo>
                  <a:lnTo>
                    <a:pt x="6056" y="10834"/>
                  </a:lnTo>
                  <a:lnTo>
                    <a:pt x="605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514575" y="15811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8"/>
                  </a:lnTo>
                  <a:lnTo>
                    <a:pt x="19706" y="1225"/>
                  </a:lnTo>
                  <a:lnTo>
                    <a:pt x="19811" y="1264"/>
                  </a:lnTo>
                  <a:lnTo>
                    <a:pt x="19916" y="1317"/>
                  </a:lnTo>
                  <a:lnTo>
                    <a:pt x="20022" y="1382"/>
                  </a:lnTo>
                  <a:lnTo>
                    <a:pt x="20114" y="1448"/>
                  </a:lnTo>
                  <a:lnTo>
                    <a:pt x="20193" y="1527"/>
                  </a:lnTo>
                  <a:lnTo>
                    <a:pt x="20272" y="1606"/>
                  </a:lnTo>
                  <a:lnTo>
                    <a:pt x="20338" y="1698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4"/>
                  </a:lnTo>
                  <a:lnTo>
                    <a:pt x="20522" y="2133"/>
                  </a:lnTo>
                  <a:lnTo>
                    <a:pt x="20548" y="2251"/>
                  </a:lnTo>
                  <a:lnTo>
                    <a:pt x="20548" y="2370"/>
                  </a:lnTo>
                  <a:lnTo>
                    <a:pt x="20548" y="2488"/>
                  </a:lnTo>
                  <a:lnTo>
                    <a:pt x="20522" y="2620"/>
                  </a:lnTo>
                  <a:lnTo>
                    <a:pt x="20496" y="2725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3"/>
                  </a:lnTo>
                  <a:lnTo>
                    <a:pt x="20193" y="3212"/>
                  </a:lnTo>
                  <a:lnTo>
                    <a:pt x="20114" y="3291"/>
                  </a:lnTo>
                  <a:lnTo>
                    <a:pt x="20022" y="3370"/>
                  </a:lnTo>
                  <a:lnTo>
                    <a:pt x="19916" y="3423"/>
                  </a:lnTo>
                  <a:lnTo>
                    <a:pt x="19811" y="3475"/>
                  </a:lnTo>
                  <a:lnTo>
                    <a:pt x="19706" y="3515"/>
                  </a:lnTo>
                  <a:lnTo>
                    <a:pt x="19587" y="3541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1"/>
                  </a:lnTo>
                  <a:lnTo>
                    <a:pt x="18995" y="3515"/>
                  </a:lnTo>
                  <a:lnTo>
                    <a:pt x="18890" y="3475"/>
                  </a:lnTo>
                  <a:lnTo>
                    <a:pt x="18784" y="3423"/>
                  </a:lnTo>
                  <a:lnTo>
                    <a:pt x="18679" y="3370"/>
                  </a:lnTo>
                  <a:lnTo>
                    <a:pt x="18587" y="3291"/>
                  </a:lnTo>
                  <a:lnTo>
                    <a:pt x="18508" y="3212"/>
                  </a:lnTo>
                  <a:lnTo>
                    <a:pt x="18429" y="3133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5"/>
                  </a:lnTo>
                  <a:lnTo>
                    <a:pt x="18179" y="2620"/>
                  </a:lnTo>
                  <a:lnTo>
                    <a:pt x="18166" y="2488"/>
                  </a:lnTo>
                  <a:lnTo>
                    <a:pt x="18152" y="2370"/>
                  </a:lnTo>
                  <a:lnTo>
                    <a:pt x="18166" y="2251"/>
                  </a:lnTo>
                  <a:lnTo>
                    <a:pt x="18179" y="2133"/>
                  </a:lnTo>
                  <a:lnTo>
                    <a:pt x="18205" y="2014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8"/>
                  </a:lnTo>
                  <a:lnTo>
                    <a:pt x="18429" y="1606"/>
                  </a:lnTo>
                  <a:lnTo>
                    <a:pt x="18508" y="1527"/>
                  </a:lnTo>
                  <a:lnTo>
                    <a:pt x="18587" y="1448"/>
                  </a:lnTo>
                  <a:lnTo>
                    <a:pt x="18679" y="1382"/>
                  </a:lnTo>
                  <a:lnTo>
                    <a:pt x="18784" y="1317"/>
                  </a:lnTo>
                  <a:lnTo>
                    <a:pt x="18890" y="1264"/>
                  </a:lnTo>
                  <a:lnTo>
                    <a:pt x="18995" y="1225"/>
                  </a:lnTo>
                  <a:lnTo>
                    <a:pt x="19113" y="1198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0"/>
                  </a:moveTo>
                  <a:lnTo>
                    <a:pt x="18942" y="27"/>
                  </a:lnTo>
                  <a:lnTo>
                    <a:pt x="18745" y="66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5"/>
                  </a:lnTo>
                  <a:lnTo>
                    <a:pt x="17889" y="501"/>
                  </a:lnTo>
                  <a:lnTo>
                    <a:pt x="17731" y="632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7"/>
                  </a:lnTo>
                  <a:lnTo>
                    <a:pt x="0" y="1777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46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0"/>
                  </a:lnTo>
                  <a:lnTo>
                    <a:pt x="17889" y="4239"/>
                  </a:lnTo>
                  <a:lnTo>
                    <a:pt x="18034" y="4357"/>
                  </a:lnTo>
                  <a:lnTo>
                    <a:pt x="18205" y="4450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3"/>
                  </a:lnTo>
                  <a:lnTo>
                    <a:pt x="18942" y="4713"/>
                  </a:lnTo>
                  <a:lnTo>
                    <a:pt x="19140" y="4739"/>
                  </a:lnTo>
                  <a:lnTo>
                    <a:pt x="19350" y="4752"/>
                  </a:lnTo>
                  <a:lnTo>
                    <a:pt x="19600" y="4739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4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699"/>
                  </a:lnTo>
                  <a:lnTo>
                    <a:pt x="21443" y="3502"/>
                  </a:lnTo>
                  <a:lnTo>
                    <a:pt x="21549" y="3291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8"/>
                  </a:lnTo>
                  <a:lnTo>
                    <a:pt x="21443" y="1238"/>
                  </a:lnTo>
                  <a:lnTo>
                    <a:pt x="21325" y="1040"/>
                  </a:lnTo>
                  <a:lnTo>
                    <a:pt x="21180" y="856"/>
                  </a:lnTo>
                  <a:lnTo>
                    <a:pt x="21035" y="685"/>
                  </a:lnTo>
                  <a:lnTo>
                    <a:pt x="20864" y="540"/>
                  </a:lnTo>
                  <a:lnTo>
                    <a:pt x="20680" y="395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4514575" y="1714725"/>
              <a:ext cx="543325" cy="118825"/>
            </a:xfrm>
            <a:custGeom>
              <a:avLst/>
              <a:gdLst/>
              <a:ahLst/>
              <a:cxnLst/>
              <a:rect l="l" t="t" r="r" b="b"/>
              <a:pathLst>
                <a:path w="21733" h="4753" extrusionOk="0">
                  <a:moveTo>
                    <a:pt x="19350" y="1172"/>
                  </a:moveTo>
                  <a:lnTo>
                    <a:pt x="19469" y="1185"/>
                  </a:lnTo>
                  <a:lnTo>
                    <a:pt x="19587" y="1199"/>
                  </a:lnTo>
                  <a:lnTo>
                    <a:pt x="19706" y="1225"/>
                  </a:lnTo>
                  <a:lnTo>
                    <a:pt x="19811" y="1278"/>
                  </a:lnTo>
                  <a:lnTo>
                    <a:pt x="19916" y="1317"/>
                  </a:lnTo>
                  <a:lnTo>
                    <a:pt x="20022" y="1383"/>
                  </a:lnTo>
                  <a:lnTo>
                    <a:pt x="20114" y="1449"/>
                  </a:lnTo>
                  <a:lnTo>
                    <a:pt x="20193" y="1528"/>
                  </a:lnTo>
                  <a:lnTo>
                    <a:pt x="20272" y="1607"/>
                  </a:lnTo>
                  <a:lnTo>
                    <a:pt x="20338" y="1699"/>
                  </a:lnTo>
                  <a:lnTo>
                    <a:pt x="20403" y="1804"/>
                  </a:lnTo>
                  <a:lnTo>
                    <a:pt x="20456" y="1909"/>
                  </a:lnTo>
                  <a:lnTo>
                    <a:pt x="20496" y="2015"/>
                  </a:lnTo>
                  <a:lnTo>
                    <a:pt x="20522" y="2133"/>
                  </a:lnTo>
                  <a:lnTo>
                    <a:pt x="20548" y="2252"/>
                  </a:lnTo>
                  <a:lnTo>
                    <a:pt x="20548" y="2370"/>
                  </a:lnTo>
                  <a:lnTo>
                    <a:pt x="20548" y="2502"/>
                  </a:lnTo>
                  <a:lnTo>
                    <a:pt x="20522" y="2620"/>
                  </a:lnTo>
                  <a:lnTo>
                    <a:pt x="20496" y="2726"/>
                  </a:lnTo>
                  <a:lnTo>
                    <a:pt x="20456" y="2844"/>
                  </a:lnTo>
                  <a:lnTo>
                    <a:pt x="20403" y="2949"/>
                  </a:lnTo>
                  <a:lnTo>
                    <a:pt x="20338" y="3041"/>
                  </a:lnTo>
                  <a:lnTo>
                    <a:pt x="20272" y="3134"/>
                  </a:lnTo>
                  <a:lnTo>
                    <a:pt x="20193" y="3226"/>
                  </a:lnTo>
                  <a:lnTo>
                    <a:pt x="20114" y="3292"/>
                  </a:lnTo>
                  <a:lnTo>
                    <a:pt x="20022" y="3371"/>
                  </a:lnTo>
                  <a:lnTo>
                    <a:pt x="19916" y="3423"/>
                  </a:lnTo>
                  <a:lnTo>
                    <a:pt x="19811" y="3476"/>
                  </a:lnTo>
                  <a:lnTo>
                    <a:pt x="19706" y="3515"/>
                  </a:lnTo>
                  <a:lnTo>
                    <a:pt x="19587" y="3542"/>
                  </a:lnTo>
                  <a:lnTo>
                    <a:pt x="19469" y="3568"/>
                  </a:lnTo>
                  <a:lnTo>
                    <a:pt x="19232" y="3568"/>
                  </a:lnTo>
                  <a:lnTo>
                    <a:pt x="19113" y="3542"/>
                  </a:lnTo>
                  <a:lnTo>
                    <a:pt x="18995" y="3515"/>
                  </a:lnTo>
                  <a:lnTo>
                    <a:pt x="18890" y="3476"/>
                  </a:lnTo>
                  <a:lnTo>
                    <a:pt x="18784" y="3423"/>
                  </a:lnTo>
                  <a:lnTo>
                    <a:pt x="18679" y="3371"/>
                  </a:lnTo>
                  <a:lnTo>
                    <a:pt x="18587" y="3292"/>
                  </a:lnTo>
                  <a:lnTo>
                    <a:pt x="18508" y="3226"/>
                  </a:lnTo>
                  <a:lnTo>
                    <a:pt x="18429" y="3134"/>
                  </a:lnTo>
                  <a:lnTo>
                    <a:pt x="18363" y="3041"/>
                  </a:lnTo>
                  <a:lnTo>
                    <a:pt x="18297" y="2949"/>
                  </a:lnTo>
                  <a:lnTo>
                    <a:pt x="18245" y="2844"/>
                  </a:lnTo>
                  <a:lnTo>
                    <a:pt x="18205" y="2726"/>
                  </a:lnTo>
                  <a:lnTo>
                    <a:pt x="18179" y="2620"/>
                  </a:lnTo>
                  <a:lnTo>
                    <a:pt x="18166" y="2502"/>
                  </a:lnTo>
                  <a:lnTo>
                    <a:pt x="18152" y="2370"/>
                  </a:lnTo>
                  <a:lnTo>
                    <a:pt x="18166" y="2252"/>
                  </a:lnTo>
                  <a:lnTo>
                    <a:pt x="18179" y="2133"/>
                  </a:lnTo>
                  <a:lnTo>
                    <a:pt x="18205" y="2015"/>
                  </a:lnTo>
                  <a:lnTo>
                    <a:pt x="18245" y="1909"/>
                  </a:lnTo>
                  <a:lnTo>
                    <a:pt x="18297" y="1804"/>
                  </a:lnTo>
                  <a:lnTo>
                    <a:pt x="18363" y="1699"/>
                  </a:lnTo>
                  <a:lnTo>
                    <a:pt x="18429" y="1607"/>
                  </a:lnTo>
                  <a:lnTo>
                    <a:pt x="18508" y="1528"/>
                  </a:lnTo>
                  <a:lnTo>
                    <a:pt x="18587" y="1449"/>
                  </a:lnTo>
                  <a:lnTo>
                    <a:pt x="18679" y="1383"/>
                  </a:lnTo>
                  <a:lnTo>
                    <a:pt x="18784" y="1317"/>
                  </a:lnTo>
                  <a:lnTo>
                    <a:pt x="18890" y="1278"/>
                  </a:lnTo>
                  <a:lnTo>
                    <a:pt x="18995" y="1225"/>
                  </a:lnTo>
                  <a:lnTo>
                    <a:pt x="19113" y="1199"/>
                  </a:lnTo>
                  <a:lnTo>
                    <a:pt x="19232" y="1185"/>
                  </a:lnTo>
                  <a:lnTo>
                    <a:pt x="19350" y="1172"/>
                  </a:lnTo>
                  <a:close/>
                  <a:moveTo>
                    <a:pt x="19140" y="1"/>
                  </a:moveTo>
                  <a:lnTo>
                    <a:pt x="18942" y="27"/>
                  </a:lnTo>
                  <a:lnTo>
                    <a:pt x="18745" y="67"/>
                  </a:lnTo>
                  <a:lnTo>
                    <a:pt x="18561" y="132"/>
                  </a:lnTo>
                  <a:lnTo>
                    <a:pt x="18376" y="198"/>
                  </a:lnTo>
                  <a:lnTo>
                    <a:pt x="18205" y="290"/>
                  </a:lnTo>
                  <a:lnTo>
                    <a:pt x="18034" y="396"/>
                  </a:lnTo>
                  <a:lnTo>
                    <a:pt x="17889" y="501"/>
                  </a:lnTo>
                  <a:lnTo>
                    <a:pt x="17731" y="633"/>
                  </a:lnTo>
                  <a:lnTo>
                    <a:pt x="17600" y="764"/>
                  </a:lnTo>
                  <a:lnTo>
                    <a:pt x="17481" y="909"/>
                  </a:lnTo>
                  <a:lnTo>
                    <a:pt x="17363" y="1067"/>
                  </a:lnTo>
                  <a:lnTo>
                    <a:pt x="17257" y="1238"/>
                  </a:lnTo>
                  <a:lnTo>
                    <a:pt x="17178" y="1409"/>
                  </a:lnTo>
                  <a:lnTo>
                    <a:pt x="17099" y="1593"/>
                  </a:lnTo>
                  <a:lnTo>
                    <a:pt x="17047" y="1778"/>
                  </a:lnTo>
                  <a:lnTo>
                    <a:pt x="0" y="1778"/>
                  </a:lnTo>
                  <a:lnTo>
                    <a:pt x="0" y="2962"/>
                  </a:lnTo>
                  <a:lnTo>
                    <a:pt x="17047" y="2962"/>
                  </a:lnTo>
                  <a:lnTo>
                    <a:pt x="17099" y="3160"/>
                  </a:lnTo>
                  <a:lnTo>
                    <a:pt x="17178" y="3331"/>
                  </a:lnTo>
                  <a:lnTo>
                    <a:pt x="17257" y="3515"/>
                  </a:lnTo>
                  <a:lnTo>
                    <a:pt x="17363" y="3673"/>
                  </a:lnTo>
                  <a:lnTo>
                    <a:pt x="17481" y="3831"/>
                  </a:lnTo>
                  <a:lnTo>
                    <a:pt x="17600" y="3976"/>
                  </a:lnTo>
                  <a:lnTo>
                    <a:pt x="17731" y="4121"/>
                  </a:lnTo>
                  <a:lnTo>
                    <a:pt x="17889" y="4239"/>
                  </a:lnTo>
                  <a:lnTo>
                    <a:pt x="18034" y="4358"/>
                  </a:lnTo>
                  <a:lnTo>
                    <a:pt x="18205" y="4463"/>
                  </a:lnTo>
                  <a:lnTo>
                    <a:pt x="18376" y="4542"/>
                  </a:lnTo>
                  <a:lnTo>
                    <a:pt x="18561" y="4621"/>
                  </a:lnTo>
                  <a:lnTo>
                    <a:pt x="18745" y="4674"/>
                  </a:lnTo>
                  <a:lnTo>
                    <a:pt x="18942" y="4713"/>
                  </a:lnTo>
                  <a:lnTo>
                    <a:pt x="19140" y="4740"/>
                  </a:lnTo>
                  <a:lnTo>
                    <a:pt x="19350" y="4753"/>
                  </a:lnTo>
                  <a:lnTo>
                    <a:pt x="19600" y="4740"/>
                  </a:lnTo>
                  <a:lnTo>
                    <a:pt x="19824" y="4700"/>
                  </a:lnTo>
                  <a:lnTo>
                    <a:pt x="20061" y="4647"/>
                  </a:lnTo>
                  <a:lnTo>
                    <a:pt x="20272" y="4568"/>
                  </a:lnTo>
                  <a:lnTo>
                    <a:pt x="20482" y="4463"/>
                  </a:lnTo>
                  <a:lnTo>
                    <a:pt x="20680" y="4345"/>
                  </a:lnTo>
                  <a:lnTo>
                    <a:pt x="20864" y="4213"/>
                  </a:lnTo>
                  <a:lnTo>
                    <a:pt x="21035" y="4055"/>
                  </a:lnTo>
                  <a:lnTo>
                    <a:pt x="21180" y="3884"/>
                  </a:lnTo>
                  <a:lnTo>
                    <a:pt x="21325" y="3700"/>
                  </a:lnTo>
                  <a:lnTo>
                    <a:pt x="21443" y="3502"/>
                  </a:lnTo>
                  <a:lnTo>
                    <a:pt x="21549" y="3305"/>
                  </a:lnTo>
                  <a:lnTo>
                    <a:pt x="21628" y="3081"/>
                  </a:lnTo>
                  <a:lnTo>
                    <a:pt x="21680" y="2857"/>
                  </a:lnTo>
                  <a:lnTo>
                    <a:pt x="21720" y="2620"/>
                  </a:lnTo>
                  <a:lnTo>
                    <a:pt x="21733" y="2370"/>
                  </a:lnTo>
                  <a:lnTo>
                    <a:pt x="21720" y="2133"/>
                  </a:lnTo>
                  <a:lnTo>
                    <a:pt x="21680" y="1896"/>
                  </a:lnTo>
                  <a:lnTo>
                    <a:pt x="21628" y="1672"/>
                  </a:lnTo>
                  <a:lnTo>
                    <a:pt x="21549" y="1449"/>
                  </a:lnTo>
                  <a:lnTo>
                    <a:pt x="21443" y="1238"/>
                  </a:lnTo>
                  <a:lnTo>
                    <a:pt x="21325" y="1041"/>
                  </a:lnTo>
                  <a:lnTo>
                    <a:pt x="21180" y="856"/>
                  </a:lnTo>
                  <a:lnTo>
                    <a:pt x="21035" y="698"/>
                  </a:lnTo>
                  <a:lnTo>
                    <a:pt x="20864" y="540"/>
                  </a:lnTo>
                  <a:lnTo>
                    <a:pt x="20680" y="409"/>
                  </a:lnTo>
                  <a:lnTo>
                    <a:pt x="20482" y="277"/>
                  </a:lnTo>
                  <a:lnTo>
                    <a:pt x="20272" y="185"/>
                  </a:lnTo>
                  <a:lnTo>
                    <a:pt x="20061" y="106"/>
                  </a:lnTo>
                  <a:lnTo>
                    <a:pt x="19824" y="40"/>
                  </a:lnTo>
                  <a:lnTo>
                    <a:pt x="19600" y="14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244800" y="2763850"/>
              <a:ext cx="1016575" cy="721400"/>
            </a:xfrm>
            <a:custGeom>
              <a:avLst/>
              <a:gdLst/>
              <a:ahLst/>
              <a:cxnLst/>
              <a:rect l="l" t="t" r="r" b="b"/>
              <a:pathLst>
                <a:path w="40663" h="28856" extrusionOk="0">
                  <a:moveTo>
                    <a:pt x="38280" y="25275"/>
                  </a:moveTo>
                  <a:lnTo>
                    <a:pt x="38412" y="25288"/>
                  </a:lnTo>
                  <a:lnTo>
                    <a:pt x="38530" y="25301"/>
                  </a:lnTo>
                  <a:lnTo>
                    <a:pt x="38636" y="25341"/>
                  </a:lnTo>
                  <a:lnTo>
                    <a:pt x="38754" y="25380"/>
                  </a:lnTo>
                  <a:lnTo>
                    <a:pt x="38859" y="25420"/>
                  </a:lnTo>
                  <a:lnTo>
                    <a:pt x="38952" y="25486"/>
                  </a:lnTo>
                  <a:lnTo>
                    <a:pt x="39044" y="25551"/>
                  </a:lnTo>
                  <a:lnTo>
                    <a:pt x="39136" y="25630"/>
                  </a:lnTo>
                  <a:lnTo>
                    <a:pt x="39202" y="25722"/>
                  </a:lnTo>
                  <a:lnTo>
                    <a:pt x="39281" y="25815"/>
                  </a:lnTo>
                  <a:lnTo>
                    <a:pt x="39333" y="25907"/>
                  </a:lnTo>
                  <a:lnTo>
                    <a:pt x="39386" y="26012"/>
                  </a:lnTo>
                  <a:lnTo>
                    <a:pt x="39425" y="26117"/>
                  </a:lnTo>
                  <a:lnTo>
                    <a:pt x="39452" y="26236"/>
                  </a:lnTo>
                  <a:lnTo>
                    <a:pt x="39478" y="26354"/>
                  </a:lnTo>
                  <a:lnTo>
                    <a:pt x="39478" y="26473"/>
                  </a:lnTo>
                  <a:lnTo>
                    <a:pt x="39478" y="26604"/>
                  </a:lnTo>
                  <a:lnTo>
                    <a:pt x="39452" y="26723"/>
                  </a:lnTo>
                  <a:lnTo>
                    <a:pt x="39425" y="26828"/>
                  </a:lnTo>
                  <a:lnTo>
                    <a:pt x="39386" y="26947"/>
                  </a:lnTo>
                  <a:lnTo>
                    <a:pt x="39333" y="27052"/>
                  </a:lnTo>
                  <a:lnTo>
                    <a:pt x="39281" y="27144"/>
                  </a:lnTo>
                  <a:lnTo>
                    <a:pt x="39202" y="27236"/>
                  </a:lnTo>
                  <a:lnTo>
                    <a:pt x="39136" y="27328"/>
                  </a:lnTo>
                  <a:lnTo>
                    <a:pt x="39044" y="27407"/>
                  </a:lnTo>
                  <a:lnTo>
                    <a:pt x="38952" y="27473"/>
                  </a:lnTo>
                  <a:lnTo>
                    <a:pt x="38859" y="27526"/>
                  </a:lnTo>
                  <a:lnTo>
                    <a:pt x="38754" y="27579"/>
                  </a:lnTo>
                  <a:lnTo>
                    <a:pt x="38636" y="27618"/>
                  </a:lnTo>
                  <a:lnTo>
                    <a:pt x="38530" y="27658"/>
                  </a:lnTo>
                  <a:lnTo>
                    <a:pt x="38412" y="27671"/>
                  </a:lnTo>
                  <a:lnTo>
                    <a:pt x="38162" y="27671"/>
                  </a:lnTo>
                  <a:lnTo>
                    <a:pt x="38043" y="27658"/>
                  </a:lnTo>
                  <a:lnTo>
                    <a:pt x="37925" y="27618"/>
                  </a:lnTo>
                  <a:lnTo>
                    <a:pt x="37819" y="27579"/>
                  </a:lnTo>
                  <a:lnTo>
                    <a:pt x="37714" y="27526"/>
                  </a:lnTo>
                  <a:lnTo>
                    <a:pt x="37609" y="27473"/>
                  </a:lnTo>
                  <a:lnTo>
                    <a:pt x="37517" y="27407"/>
                  </a:lnTo>
                  <a:lnTo>
                    <a:pt x="37438" y="27328"/>
                  </a:lnTo>
                  <a:lnTo>
                    <a:pt x="37359" y="27236"/>
                  </a:lnTo>
                  <a:lnTo>
                    <a:pt x="37293" y="27144"/>
                  </a:lnTo>
                  <a:lnTo>
                    <a:pt x="37227" y="27052"/>
                  </a:lnTo>
                  <a:lnTo>
                    <a:pt x="37174" y="26947"/>
                  </a:lnTo>
                  <a:lnTo>
                    <a:pt x="37135" y="26828"/>
                  </a:lnTo>
                  <a:lnTo>
                    <a:pt x="37109" y="26723"/>
                  </a:lnTo>
                  <a:lnTo>
                    <a:pt x="37095" y="26604"/>
                  </a:lnTo>
                  <a:lnTo>
                    <a:pt x="37082" y="26473"/>
                  </a:lnTo>
                  <a:lnTo>
                    <a:pt x="37095" y="26354"/>
                  </a:lnTo>
                  <a:lnTo>
                    <a:pt x="37109" y="26236"/>
                  </a:lnTo>
                  <a:lnTo>
                    <a:pt x="37135" y="26117"/>
                  </a:lnTo>
                  <a:lnTo>
                    <a:pt x="37174" y="26012"/>
                  </a:lnTo>
                  <a:lnTo>
                    <a:pt x="37227" y="25907"/>
                  </a:lnTo>
                  <a:lnTo>
                    <a:pt x="37293" y="25815"/>
                  </a:lnTo>
                  <a:lnTo>
                    <a:pt x="37359" y="25722"/>
                  </a:lnTo>
                  <a:lnTo>
                    <a:pt x="37438" y="25630"/>
                  </a:lnTo>
                  <a:lnTo>
                    <a:pt x="37517" y="25551"/>
                  </a:lnTo>
                  <a:lnTo>
                    <a:pt x="37609" y="25486"/>
                  </a:lnTo>
                  <a:lnTo>
                    <a:pt x="37714" y="25420"/>
                  </a:lnTo>
                  <a:lnTo>
                    <a:pt x="37819" y="25380"/>
                  </a:lnTo>
                  <a:lnTo>
                    <a:pt x="37925" y="25341"/>
                  </a:lnTo>
                  <a:lnTo>
                    <a:pt x="38043" y="25301"/>
                  </a:lnTo>
                  <a:lnTo>
                    <a:pt x="38162" y="25288"/>
                  </a:lnTo>
                  <a:lnTo>
                    <a:pt x="38280" y="25275"/>
                  </a:lnTo>
                  <a:close/>
                  <a:moveTo>
                    <a:pt x="1" y="1"/>
                  </a:moveTo>
                  <a:lnTo>
                    <a:pt x="1" y="19207"/>
                  </a:lnTo>
                  <a:lnTo>
                    <a:pt x="30264" y="19207"/>
                  </a:lnTo>
                  <a:lnTo>
                    <a:pt x="36266" y="25209"/>
                  </a:lnTo>
                  <a:lnTo>
                    <a:pt x="36187" y="25354"/>
                  </a:lnTo>
                  <a:lnTo>
                    <a:pt x="36121" y="25499"/>
                  </a:lnTo>
                  <a:lnTo>
                    <a:pt x="36056" y="25657"/>
                  </a:lnTo>
                  <a:lnTo>
                    <a:pt x="36003" y="25815"/>
                  </a:lnTo>
                  <a:lnTo>
                    <a:pt x="35963" y="25973"/>
                  </a:lnTo>
                  <a:lnTo>
                    <a:pt x="35924" y="26131"/>
                  </a:lnTo>
                  <a:lnTo>
                    <a:pt x="35911" y="26302"/>
                  </a:lnTo>
                  <a:lnTo>
                    <a:pt x="35911" y="26473"/>
                  </a:lnTo>
                  <a:lnTo>
                    <a:pt x="35924" y="26723"/>
                  </a:lnTo>
                  <a:lnTo>
                    <a:pt x="35950" y="26960"/>
                  </a:lnTo>
                  <a:lnTo>
                    <a:pt x="36016" y="27184"/>
                  </a:lnTo>
                  <a:lnTo>
                    <a:pt x="36095" y="27407"/>
                  </a:lnTo>
                  <a:lnTo>
                    <a:pt x="36187" y="27605"/>
                  </a:lnTo>
                  <a:lnTo>
                    <a:pt x="36306" y="27802"/>
                  </a:lnTo>
                  <a:lnTo>
                    <a:pt x="36450" y="27987"/>
                  </a:lnTo>
                  <a:lnTo>
                    <a:pt x="36608" y="28158"/>
                  </a:lnTo>
                  <a:lnTo>
                    <a:pt x="36766" y="28316"/>
                  </a:lnTo>
                  <a:lnTo>
                    <a:pt x="36951" y="28447"/>
                  </a:lnTo>
                  <a:lnTo>
                    <a:pt x="37148" y="28566"/>
                  </a:lnTo>
                  <a:lnTo>
                    <a:pt x="37359" y="28671"/>
                  </a:lnTo>
                  <a:lnTo>
                    <a:pt x="37583" y="28750"/>
                  </a:lnTo>
                  <a:lnTo>
                    <a:pt x="37806" y="28803"/>
                  </a:lnTo>
                  <a:lnTo>
                    <a:pt x="38043" y="28842"/>
                  </a:lnTo>
                  <a:lnTo>
                    <a:pt x="38280" y="28855"/>
                  </a:lnTo>
                  <a:lnTo>
                    <a:pt x="38530" y="28842"/>
                  </a:lnTo>
                  <a:lnTo>
                    <a:pt x="38767" y="28803"/>
                  </a:lnTo>
                  <a:lnTo>
                    <a:pt x="38991" y="28750"/>
                  </a:lnTo>
                  <a:lnTo>
                    <a:pt x="39215" y="28671"/>
                  </a:lnTo>
                  <a:lnTo>
                    <a:pt x="39412" y="28566"/>
                  </a:lnTo>
                  <a:lnTo>
                    <a:pt x="39610" y="28447"/>
                  </a:lnTo>
                  <a:lnTo>
                    <a:pt x="39794" y="28316"/>
                  </a:lnTo>
                  <a:lnTo>
                    <a:pt x="39965" y="28158"/>
                  </a:lnTo>
                  <a:lnTo>
                    <a:pt x="40123" y="27987"/>
                  </a:lnTo>
                  <a:lnTo>
                    <a:pt x="40255" y="27802"/>
                  </a:lnTo>
                  <a:lnTo>
                    <a:pt x="40373" y="27605"/>
                  </a:lnTo>
                  <a:lnTo>
                    <a:pt x="40479" y="27407"/>
                  </a:lnTo>
                  <a:lnTo>
                    <a:pt x="40557" y="27184"/>
                  </a:lnTo>
                  <a:lnTo>
                    <a:pt x="40610" y="26960"/>
                  </a:lnTo>
                  <a:lnTo>
                    <a:pt x="40650" y="26723"/>
                  </a:lnTo>
                  <a:lnTo>
                    <a:pt x="40663" y="26473"/>
                  </a:lnTo>
                  <a:lnTo>
                    <a:pt x="40650" y="26236"/>
                  </a:lnTo>
                  <a:lnTo>
                    <a:pt x="40610" y="25999"/>
                  </a:lnTo>
                  <a:lnTo>
                    <a:pt x="40557" y="25775"/>
                  </a:lnTo>
                  <a:lnTo>
                    <a:pt x="40479" y="25551"/>
                  </a:lnTo>
                  <a:lnTo>
                    <a:pt x="40373" y="25341"/>
                  </a:lnTo>
                  <a:lnTo>
                    <a:pt x="40255" y="25143"/>
                  </a:lnTo>
                  <a:lnTo>
                    <a:pt x="40123" y="24972"/>
                  </a:lnTo>
                  <a:lnTo>
                    <a:pt x="39965" y="24801"/>
                  </a:lnTo>
                  <a:lnTo>
                    <a:pt x="39794" y="24643"/>
                  </a:lnTo>
                  <a:lnTo>
                    <a:pt x="39610" y="24511"/>
                  </a:lnTo>
                  <a:lnTo>
                    <a:pt x="39412" y="24393"/>
                  </a:lnTo>
                  <a:lnTo>
                    <a:pt x="39215" y="24288"/>
                  </a:lnTo>
                  <a:lnTo>
                    <a:pt x="38991" y="24209"/>
                  </a:lnTo>
                  <a:lnTo>
                    <a:pt x="38767" y="24143"/>
                  </a:lnTo>
                  <a:lnTo>
                    <a:pt x="38530" y="24117"/>
                  </a:lnTo>
                  <a:lnTo>
                    <a:pt x="38280" y="24103"/>
                  </a:lnTo>
                  <a:lnTo>
                    <a:pt x="38122" y="24103"/>
                  </a:lnTo>
                  <a:lnTo>
                    <a:pt x="37977" y="24117"/>
                  </a:lnTo>
                  <a:lnTo>
                    <a:pt x="37819" y="24143"/>
                  </a:lnTo>
                  <a:lnTo>
                    <a:pt x="37675" y="24182"/>
                  </a:lnTo>
                  <a:lnTo>
                    <a:pt x="37530" y="24222"/>
                  </a:lnTo>
                  <a:lnTo>
                    <a:pt x="37398" y="24275"/>
                  </a:lnTo>
                  <a:lnTo>
                    <a:pt x="37253" y="24327"/>
                  </a:lnTo>
                  <a:lnTo>
                    <a:pt x="37122" y="24406"/>
                  </a:lnTo>
                  <a:lnTo>
                    <a:pt x="30764" y="18035"/>
                  </a:lnTo>
                  <a:lnTo>
                    <a:pt x="1172" y="18035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0525" y="2744125"/>
              <a:ext cx="1047825" cy="619025"/>
            </a:xfrm>
            <a:custGeom>
              <a:avLst/>
              <a:gdLst/>
              <a:ahLst/>
              <a:cxnLst/>
              <a:rect l="l" t="t" r="r" b="b"/>
              <a:pathLst>
                <a:path w="41913" h="24761" extrusionOk="0">
                  <a:moveTo>
                    <a:pt x="39530" y="21180"/>
                  </a:moveTo>
                  <a:lnTo>
                    <a:pt x="39649" y="21193"/>
                  </a:lnTo>
                  <a:lnTo>
                    <a:pt x="39767" y="21207"/>
                  </a:lnTo>
                  <a:lnTo>
                    <a:pt x="39886" y="21233"/>
                  </a:lnTo>
                  <a:lnTo>
                    <a:pt x="39991" y="21272"/>
                  </a:lnTo>
                  <a:lnTo>
                    <a:pt x="40096" y="21325"/>
                  </a:lnTo>
                  <a:lnTo>
                    <a:pt x="40202" y="21391"/>
                  </a:lnTo>
                  <a:lnTo>
                    <a:pt x="40294" y="21457"/>
                  </a:lnTo>
                  <a:lnTo>
                    <a:pt x="40373" y="21536"/>
                  </a:lnTo>
                  <a:lnTo>
                    <a:pt x="40452" y="21615"/>
                  </a:lnTo>
                  <a:lnTo>
                    <a:pt x="40517" y="21707"/>
                  </a:lnTo>
                  <a:lnTo>
                    <a:pt x="40583" y="21812"/>
                  </a:lnTo>
                  <a:lnTo>
                    <a:pt x="40636" y="21917"/>
                  </a:lnTo>
                  <a:lnTo>
                    <a:pt x="40675" y="22023"/>
                  </a:lnTo>
                  <a:lnTo>
                    <a:pt x="40702" y="22141"/>
                  </a:lnTo>
                  <a:lnTo>
                    <a:pt x="40728" y="22260"/>
                  </a:lnTo>
                  <a:lnTo>
                    <a:pt x="40728" y="22378"/>
                  </a:lnTo>
                  <a:lnTo>
                    <a:pt x="40728" y="22497"/>
                  </a:lnTo>
                  <a:lnTo>
                    <a:pt x="40702" y="22615"/>
                  </a:lnTo>
                  <a:lnTo>
                    <a:pt x="40675" y="22734"/>
                  </a:lnTo>
                  <a:lnTo>
                    <a:pt x="40636" y="22839"/>
                  </a:lnTo>
                  <a:lnTo>
                    <a:pt x="40583" y="22944"/>
                  </a:lnTo>
                  <a:lnTo>
                    <a:pt x="40517" y="23049"/>
                  </a:lnTo>
                  <a:lnTo>
                    <a:pt x="40452" y="23142"/>
                  </a:lnTo>
                  <a:lnTo>
                    <a:pt x="40373" y="23221"/>
                  </a:lnTo>
                  <a:lnTo>
                    <a:pt x="40294" y="23300"/>
                  </a:lnTo>
                  <a:lnTo>
                    <a:pt x="40202" y="23365"/>
                  </a:lnTo>
                  <a:lnTo>
                    <a:pt x="40096" y="23431"/>
                  </a:lnTo>
                  <a:lnTo>
                    <a:pt x="39991" y="23484"/>
                  </a:lnTo>
                  <a:lnTo>
                    <a:pt x="39886" y="23523"/>
                  </a:lnTo>
                  <a:lnTo>
                    <a:pt x="39767" y="23550"/>
                  </a:lnTo>
                  <a:lnTo>
                    <a:pt x="39649" y="23576"/>
                  </a:lnTo>
                  <a:lnTo>
                    <a:pt x="39412" y="23576"/>
                  </a:lnTo>
                  <a:lnTo>
                    <a:pt x="39293" y="23550"/>
                  </a:lnTo>
                  <a:lnTo>
                    <a:pt x="39175" y="23523"/>
                  </a:lnTo>
                  <a:lnTo>
                    <a:pt x="39069" y="23484"/>
                  </a:lnTo>
                  <a:lnTo>
                    <a:pt x="38964" y="23431"/>
                  </a:lnTo>
                  <a:lnTo>
                    <a:pt x="38859" y="23365"/>
                  </a:lnTo>
                  <a:lnTo>
                    <a:pt x="38767" y="23300"/>
                  </a:lnTo>
                  <a:lnTo>
                    <a:pt x="38688" y="23221"/>
                  </a:lnTo>
                  <a:lnTo>
                    <a:pt x="38609" y="23142"/>
                  </a:lnTo>
                  <a:lnTo>
                    <a:pt x="38543" y="23049"/>
                  </a:lnTo>
                  <a:lnTo>
                    <a:pt x="38477" y="22944"/>
                  </a:lnTo>
                  <a:lnTo>
                    <a:pt x="38424" y="22839"/>
                  </a:lnTo>
                  <a:lnTo>
                    <a:pt x="38385" y="22734"/>
                  </a:lnTo>
                  <a:lnTo>
                    <a:pt x="38359" y="22615"/>
                  </a:lnTo>
                  <a:lnTo>
                    <a:pt x="38345" y="22497"/>
                  </a:lnTo>
                  <a:lnTo>
                    <a:pt x="38332" y="22378"/>
                  </a:lnTo>
                  <a:lnTo>
                    <a:pt x="38345" y="22260"/>
                  </a:lnTo>
                  <a:lnTo>
                    <a:pt x="38359" y="22141"/>
                  </a:lnTo>
                  <a:lnTo>
                    <a:pt x="38385" y="22023"/>
                  </a:lnTo>
                  <a:lnTo>
                    <a:pt x="38424" y="21917"/>
                  </a:lnTo>
                  <a:lnTo>
                    <a:pt x="38477" y="21812"/>
                  </a:lnTo>
                  <a:lnTo>
                    <a:pt x="38543" y="21707"/>
                  </a:lnTo>
                  <a:lnTo>
                    <a:pt x="38609" y="21615"/>
                  </a:lnTo>
                  <a:lnTo>
                    <a:pt x="38688" y="21536"/>
                  </a:lnTo>
                  <a:lnTo>
                    <a:pt x="38767" y="21457"/>
                  </a:lnTo>
                  <a:lnTo>
                    <a:pt x="38859" y="21391"/>
                  </a:lnTo>
                  <a:lnTo>
                    <a:pt x="38964" y="21325"/>
                  </a:lnTo>
                  <a:lnTo>
                    <a:pt x="39069" y="21272"/>
                  </a:lnTo>
                  <a:lnTo>
                    <a:pt x="39175" y="21233"/>
                  </a:lnTo>
                  <a:lnTo>
                    <a:pt x="39293" y="21207"/>
                  </a:lnTo>
                  <a:lnTo>
                    <a:pt x="39412" y="21193"/>
                  </a:lnTo>
                  <a:lnTo>
                    <a:pt x="39530" y="21180"/>
                  </a:lnTo>
                  <a:close/>
                  <a:moveTo>
                    <a:pt x="0" y="0"/>
                  </a:moveTo>
                  <a:lnTo>
                    <a:pt x="0" y="13914"/>
                  </a:lnTo>
                  <a:lnTo>
                    <a:pt x="30276" y="13914"/>
                  </a:lnTo>
                  <a:lnTo>
                    <a:pt x="37503" y="21141"/>
                  </a:lnTo>
                  <a:lnTo>
                    <a:pt x="37424" y="21272"/>
                  </a:lnTo>
                  <a:lnTo>
                    <a:pt x="37358" y="21417"/>
                  </a:lnTo>
                  <a:lnTo>
                    <a:pt x="37292" y="21575"/>
                  </a:lnTo>
                  <a:lnTo>
                    <a:pt x="37240" y="21720"/>
                  </a:lnTo>
                  <a:lnTo>
                    <a:pt x="37200" y="21878"/>
                  </a:lnTo>
                  <a:lnTo>
                    <a:pt x="37174" y="22049"/>
                  </a:lnTo>
                  <a:lnTo>
                    <a:pt x="37161" y="22207"/>
                  </a:lnTo>
                  <a:lnTo>
                    <a:pt x="37148" y="22378"/>
                  </a:lnTo>
                  <a:lnTo>
                    <a:pt x="37161" y="22628"/>
                  </a:lnTo>
                  <a:lnTo>
                    <a:pt x="37200" y="22852"/>
                  </a:lnTo>
                  <a:lnTo>
                    <a:pt x="37266" y="23089"/>
                  </a:lnTo>
                  <a:lnTo>
                    <a:pt x="37345" y="23300"/>
                  </a:lnTo>
                  <a:lnTo>
                    <a:pt x="37437" y="23510"/>
                  </a:lnTo>
                  <a:lnTo>
                    <a:pt x="37556" y="23708"/>
                  </a:lnTo>
                  <a:lnTo>
                    <a:pt x="37700" y="23892"/>
                  </a:lnTo>
                  <a:lnTo>
                    <a:pt x="37845" y="24063"/>
                  </a:lnTo>
                  <a:lnTo>
                    <a:pt x="38016" y="24208"/>
                  </a:lnTo>
                  <a:lnTo>
                    <a:pt x="38201" y="24353"/>
                  </a:lnTo>
                  <a:lnTo>
                    <a:pt x="38398" y="24471"/>
                  </a:lnTo>
                  <a:lnTo>
                    <a:pt x="38609" y="24576"/>
                  </a:lnTo>
                  <a:lnTo>
                    <a:pt x="38819" y="24655"/>
                  </a:lnTo>
                  <a:lnTo>
                    <a:pt x="39056" y="24708"/>
                  </a:lnTo>
                  <a:lnTo>
                    <a:pt x="39293" y="24748"/>
                  </a:lnTo>
                  <a:lnTo>
                    <a:pt x="39530" y="24761"/>
                  </a:lnTo>
                  <a:lnTo>
                    <a:pt x="39780" y="24748"/>
                  </a:lnTo>
                  <a:lnTo>
                    <a:pt x="40004" y="24708"/>
                  </a:lnTo>
                  <a:lnTo>
                    <a:pt x="40241" y="24655"/>
                  </a:lnTo>
                  <a:lnTo>
                    <a:pt x="40452" y="24576"/>
                  </a:lnTo>
                  <a:lnTo>
                    <a:pt x="40662" y="24471"/>
                  </a:lnTo>
                  <a:lnTo>
                    <a:pt x="40860" y="24353"/>
                  </a:lnTo>
                  <a:lnTo>
                    <a:pt x="41044" y="24208"/>
                  </a:lnTo>
                  <a:lnTo>
                    <a:pt x="41215" y="24063"/>
                  </a:lnTo>
                  <a:lnTo>
                    <a:pt x="41360" y="23892"/>
                  </a:lnTo>
                  <a:lnTo>
                    <a:pt x="41505" y="23708"/>
                  </a:lnTo>
                  <a:lnTo>
                    <a:pt x="41623" y="23510"/>
                  </a:lnTo>
                  <a:lnTo>
                    <a:pt x="41728" y="23300"/>
                  </a:lnTo>
                  <a:lnTo>
                    <a:pt x="41807" y="23089"/>
                  </a:lnTo>
                  <a:lnTo>
                    <a:pt x="41860" y="22852"/>
                  </a:lnTo>
                  <a:lnTo>
                    <a:pt x="41900" y="22628"/>
                  </a:lnTo>
                  <a:lnTo>
                    <a:pt x="41913" y="22378"/>
                  </a:lnTo>
                  <a:lnTo>
                    <a:pt x="41900" y="22141"/>
                  </a:lnTo>
                  <a:lnTo>
                    <a:pt x="41860" y="21904"/>
                  </a:lnTo>
                  <a:lnTo>
                    <a:pt x="41807" y="21667"/>
                  </a:lnTo>
                  <a:lnTo>
                    <a:pt x="41728" y="21457"/>
                  </a:lnTo>
                  <a:lnTo>
                    <a:pt x="41623" y="21246"/>
                  </a:lnTo>
                  <a:lnTo>
                    <a:pt x="41505" y="21049"/>
                  </a:lnTo>
                  <a:lnTo>
                    <a:pt x="41360" y="20864"/>
                  </a:lnTo>
                  <a:lnTo>
                    <a:pt x="41215" y="20693"/>
                  </a:lnTo>
                  <a:lnTo>
                    <a:pt x="41044" y="20548"/>
                  </a:lnTo>
                  <a:lnTo>
                    <a:pt x="40860" y="20404"/>
                  </a:lnTo>
                  <a:lnTo>
                    <a:pt x="40662" y="20285"/>
                  </a:lnTo>
                  <a:lnTo>
                    <a:pt x="40452" y="20193"/>
                  </a:lnTo>
                  <a:lnTo>
                    <a:pt x="40241" y="20114"/>
                  </a:lnTo>
                  <a:lnTo>
                    <a:pt x="40004" y="20048"/>
                  </a:lnTo>
                  <a:lnTo>
                    <a:pt x="39780" y="20009"/>
                  </a:lnTo>
                  <a:lnTo>
                    <a:pt x="39530" y="19996"/>
                  </a:lnTo>
                  <a:lnTo>
                    <a:pt x="39372" y="20009"/>
                  </a:lnTo>
                  <a:lnTo>
                    <a:pt x="39214" y="20022"/>
                  </a:lnTo>
                  <a:lnTo>
                    <a:pt x="39056" y="20048"/>
                  </a:lnTo>
                  <a:lnTo>
                    <a:pt x="38912" y="20088"/>
                  </a:lnTo>
                  <a:lnTo>
                    <a:pt x="38767" y="20127"/>
                  </a:lnTo>
                  <a:lnTo>
                    <a:pt x="38622" y="20180"/>
                  </a:lnTo>
                  <a:lnTo>
                    <a:pt x="38477" y="20246"/>
                  </a:lnTo>
                  <a:lnTo>
                    <a:pt x="38345" y="20311"/>
                  </a:lnTo>
                  <a:lnTo>
                    <a:pt x="30763" y="12729"/>
                  </a:lnTo>
                  <a:lnTo>
                    <a:pt x="1185" y="12729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481975" y="1997075"/>
              <a:ext cx="863225" cy="642425"/>
            </a:xfrm>
            <a:custGeom>
              <a:avLst/>
              <a:gdLst/>
              <a:ahLst/>
              <a:cxnLst/>
              <a:rect l="l" t="t" r="r" b="b"/>
              <a:pathLst>
                <a:path w="34529" h="25697" extrusionOk="0">
                  <a:moveTo>
                    <a:pt x="32146" y="22116"/>
                  </a:moveTo>
                  <a:lnTo>
                    <a:pt x="32278" y="22129"/>
                  </a:lnTo>
                  <a:lnTo>
                    <a:pt x="32396" y="22142"/>
                  </a:lnTo>
                  <a:lnTo>
                    <a:pt x="32501" y="22168"/>
                  </a:lnTo>
                  <a:lnTo>
                    <a:pt x="32620" y="22208"/>
                  </a:lnTo>
                  <a:lnTo>
                    <a:pt x="32725" y="22260"/>
                  </a:lnTo>
                  <a:lnTo>
                    <a:pt x="32817" y="22326"/>
                  </a:lnTo>
                  <a:lnTo>
                    <a:pt x="32910" y="22392"/>
                  </a:lnTo>
                  <a:lnTo>
                    <a:pt x="33002" y="22471"/>
                  </a:lnTo>
                  <a:lnTo>
                    <a:pt x="33068" y="22550"/>
                  </a:lnTo>
                  <a:lnTo>
                    <a:pt x="33146" y="22642"/>
                  </a:lnTo>
                  <a:lnTo>
                    <a:pt x="33199" y="22748"/>
                  </a:lnTo>
                  <a:lnTo>
                    <a:pt x="33252" y="22853"/>
                  </a:lnTo>
                  <a:lnTo>
                    <a:pt x="33291" y="22958"/>
                  </a:lnTo>
                  <a:lnTo>
                    <a:pt x="33318" y="23077"/>
                  </a:lnTo>
                  <a:lnTo>
                    <a:pt x="33344" y="23195"/>
                  </a:lnTo>
                  <a:lnTo>
                    <a:pt x="33344" y="23314"/>
                  </a:lnTo>
                  <a:lnTo>
                    <a:pt x="33344" y="23432"/>
                  </a:lnTo>
                  <a:lnTo>
                    <a:pt x="33318" y="23551"/>
                  </a:lnTo>
                  <a:lnTo>
                    <a:pt x="33291" y="23669"/>
                  </a:lnTo>
                  <a:lnTo>
                    <a:pt x="33252" y="23774"/>
                  </a:lnTo>
                  <a:lnTo>
                    <a:pt x="33199" y="23880"/>
                  </a:lnTo>
                  <a:lnTo>
                    <a:pt x="33146" y="23985"/>
                  </a:lnTo>
                  <a:lnTo>
                    <a:pt x="33068" y="24077"/>
                  </a:lnTo>
                  <a:lnTo>
                    <a:pt x="33002" y="24156"/>
                  </a:lnTo>
                  <a:lnTo>
                    <a:pt x="32910" y="24235"/>
                  </a:lnTo>
                  <a:lnTo>
                    <a:pt x="32817" y="24301"/>
                  </a:lnTo>
                  <a:lnTo>
                    <a:pt x="32725" y="24367"/>
                  </a:lnTo>
                  <a:lnTo>
                    <a:pt x="32620" y="24419"/>
                  </a:lnTo>
                  <a:lnTo>
                    <a:pt x="32501" y="24459"/>
                  </a:lnTo>
                  <a:lnTo>
                    <a:pt x="32396" y="24485"/>
                  </a:lnTo>
                  <a:lnTo>
                    <a:pt x="32278" y="24511"/>
                  </a:lnTo>
                  <a:lnTo>
                    <a:pt x="32028" y="24511"/>
                  </a:lnTo>
                  <a:lnTo>
                    <a:pt x="31896" y="24485"/>
                  </a:lnTo>
                  <a:lnTo>
                    <a:pt x="31777" y="24459"/>
                  </a:lnTo>
                  <a:lnTo>
                    <a:pt x="31672" y="24406"/>
                  </a:lnTo>
                  <a:lnTo>
                    <a:pt x="31567" y="24353"/>
                  </a:lnTo>
                  <a:lnTo>
                    <a:pt x="31462" y="24288"/>
                  </a:lnTo>
                  <a:lnTo>
                    <a:pt x="31369" y="24222"/>
                  </a:lnTo>
                  <a:lnTo>
                    <a:pt x="31277" y="24130"/>
                  </a:lnTo>
                  <a:lnTo>
                    <a:pt x="31409" y="24130"/>
                  </a:lnTo>
                  <a:lnTo>
                    <a:pt x="31409" y="22958"/>
                  </a:lnTo>
                  <a:lnTo>
                    <a:pt x="31001" y="22958"/>
                  </a:lnTo>
                  <a:lnTo>
                    <a:pt x="31080" y="22774"/>
                  </a:lnTo>
                  <a:lnTo>
                    <a:pt x="31172" y="22616"/>
                  </a:lnTo>
                  <a:lnTo>
                    <a:pt x="31290" y="22471"/>
                  </a:lnTo>
                  <a:lnTo>
                    <a:pt x="31435" y="22353"/>
                  </a:lnTo>
                  <a:lnTo>
                    <a:pt x="31593" y="22260"/>
                  </a:lnTo>
                  <a:lnTo>
                    <a:pt x="31764" y="22182"/>
                  </a:lnTo>
                  <a:lnTo>
                    <a:pt x="31949" y="22129"/>
                  </a:lnTo>
                  <a:lnTo>
                    <a:pt x="32054" y="22116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5494" y="1186"/>
                  </a:lnTo>
                  <a:lnTo>
                    <a:pt x="15494" y="24130"/>
                  </a:lnTo>
                  <a:lnTo>
                    <a:pt x="29921" y="24130"/>
                  </a:lnTo>
                  <a:lnTo>
                    <a:pt x="29987" y="24301"/>
                  </a:lnTo>
                  <a:lnTo>
                    <a:pt x="30066" y="24459"/>
                  </a:lnTo>
                  <a:lnTo>
                    <a:pt x="30158" y="24617"/>
                  </a:lnTo>
                  <a:lnTo>
                    <a:pt x="30264" y="24762"/>
                  </a:lnTo>
                  <a:lnTo>
                    <a:pt x="30382" y="24893"/>
                  </a:lnTo>
                  <a:lnTo>
                    <a:pt x="30501" y="25025"/>
                  </a:lnTo>
                  <a:lnTo>
                    <a:pt x="30632" y="25143"/>
                  </a:lnTo>
                  <a:lnTo>
                    <a:pt x="30777" y="25249"/>
                  </a:lnTo>
                  <a:lnTo>
                    <a:pt x="30922" y="25354"/>
                  </a:lnTo>
                  <a:lnTo>
                    <a:pt x="31080" y="25446"/>
                  </a:lnTo>
                  <a:lnTo>
                    <a:pt x="31251" y="25512"/>
                  </a:lnTo>
                  <a:lnTo>
                    <a:pt x="31422" y="25578"/>
                  </a:lnTo>
                  <a:lnTo>
                    <a:pt x="31593" y="25630"/>
                  </a:lnTo>
                  <a:lnTo>
                    <a:pt x="31777" y="25670"/>
                  </a:lnTo>
                  <a:lnTo>
                    <a:pt x="31962" y="25683"/>
                  </a:lnTo>
                  <a:lnTo>
                    <a:pt x="32146" y="25696"/>
                  </a:lnTo>
                  <a:lnTo>
                    <a:pt x="32396" y="25683"/>
                  </a:lnTo>
                  <a:lnTo>
                    <a:pt x="32633" y="25644"/>
                  </a:lnTo>
                  <a:lnTo>
                    <a:pt x="32857" y="25591"/>
                  </a:lnTo>
                  <a:lnTo>
                    <a:pt x="33068" y="25512"/>
                  </a:lnTo>
                  <a:lnTo>
                    <a:pt x="33278" y="25407"/>
                  </a:lnTo>
                  <a:lnTo>
                    <a:pt x="33476" y="25288"/>
                  </a:lnTo>
                  <a:lnTo>
                    <a:pt x="33660" y="25143"/>
                  </a:lnTo>
                  <a:lnTo>
                    <a:pt x="33831" y="24999"/>
                  </a:lnTo>
                  <a:lnTo>
                    <a:pt x="33989" y="24827"/>
                  </a:lnTo>
                  <a:lnTo>
                    <a:pt x="34121" y="24643"/>
                  </a:lnTo>
                  <a:lnTo>
                    <a:pt x="34239" y="24446"/>
                  </a:lnTo>
                  <a:lnTo>
                    <a:pt x="34344" y="24235"/>
                  </a:lnTo>
                  <a:lnTo>
                    <a:pt x="34423" y="24024"/>
                  </a:lnTo>
                  <a:lnTo>
                    <a:pt x="34476" y="23787"/>
                  </a:lnTo>
                  <a:lnTo>
                    <a:pt x="34515" y="23551"/>
                  </a:lnTo>
                  <a:lnTo>
                    <a:pt x="34529" y="23314"/>
                  </a:lnTo>
                  <a:lnTo>
                    <a:pt x="34515" y="23077"/>
                  </a:lnTo>
                  <a:lnTo>
                    <a:pt x="34476" y="22840"/>
                  </a:lnTo>
                  <a:lnTo>
                    <a:pt x="34423" y="22603"/>
                  </a:lnTo>
                  <a:lnTo>
                    <a:pt x="34344" y="22392"/>
                  </a:lnTo>
                  <a:lnTo>
                    <a:pt x="34239" y="22182"/>
                  </a:lnTo>
                  <a:lnTo>
                    <a:pt x="34121" y="21984"/>
                  </a:lnTo>
                  <a:lnTo>
                    <a:pt x="33989" y="21800"/>
                  </a:lnTo>
                  <a:lnTo>
                    <a:pt x="33831" y="21629"/>
                  </a:lnTo>
                  <a:lnTo>
                    <a:pt x="33660" y="21484"/>
                  </a:lnTo>
                  <a:lnTo>
                    <a:pt x="33476" y="21339"/>
                  </a:lnTo>
                  <a:lnTo>
                    <a:pt x="33278" y="21221"/>
                  </a:lnTo>
                  <a:lnTo>
                    <a:pt x="33068" y="21128"/>
                  </a:lnTo>
                  <a:lnTo>
                    <a:pt x="32857" y="21036"/>
                  </a:lnTo>
                  <a:lnTo>
                    <a:pt x="32633" y="20984"/>
                  </a:lnTo>
                  <a:lnTo>
                    <a:pt x="32396" y="20944"/>
                  </a:lnTo>
                  <a:lnTo>
                    <a:pt x="32146" y="20931"/>
                  </a:lnTo>
                  <a:lnTo>
                    <a:pt x="31922" y="20944"/>
                  </a:lnTo>
                  <a:lnTo>
                    <a:pt x="31712" y="20970"/>
                  </a:lnTo>
                  <a:lnTo>
                    <a:pt x="31501" y="21023"/>
                  </a:lnTo>
                  <a:lnTo>
                    <a:pt x="31304" y="21089"/>
                  </a:lnTo>
                  <a:lnTo>
                    <a:pt x="31106" y="21168"/>
                  </a:lnTo>
                  <a:lnTo>
                    <a:pt x="30922" y="21273"/>
                  </a:lnTo>
                  <a:lnTo>
                    <a:pt x="30751" y="21392"/>
                  </a:lnTo>
                  <a:lnTo>
                    <a:pt x="30593" y="21523"/>
                  </a:lnTo>
                  <a:lnTo>
                    <a:pt x="30448" y="21655"/>
                  </a:lnTo>
                  <a:lnTo>
                    <a:pt x="30303" y="21813"/>
                  </a:lnTo>
                  <a:lnTo>
                    <a:pt x="30185" y="21984"/>
                  </a:lnTo>
                  <a:lnTo>
                    <a:pt x="30066" y="22155"/>
                  </a:lnTo>
                  <a:lnTo>
                    <a:pt x="29974" y="22339"/>
                  </a:lnTo>
                  <a:lnTo>
                    <a:pt x="29895" y="22537"/>
                  </a:lnTo>
                  <a:lnTo>
                    <a:pt x="29842" y="22748"/>
                  </a:lnTo>
                  <a:lnTo>
                    <a:pt x="29803" y="22958"/>
                  </a:lnTo>
                  <a:lnTo>
                    <a:pt x="16679" y="22958"/>
                  </a:lnTo>
                  <a:lnTo>
                    <a:pt x="1667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823350" y="1374775"/>
              <a:ext cx="554850" cy="548300"/>
            </a:xfrm>
            <a:custGeom>
              <a:avLst/>
              <a:gdLst/>
              <a:ahLst/>
              <a:cxnLst/>
              <a:rect l="l" t="t" r="r" b="b"/>
              <a:pathLst>
                <a:path w="22194" h="21932" extrusionOk="0">
                  <a:moveTo>
                    <a:pt x="2383" y="1186"/>
                  </a:moveTo>
                  <a:lnTo>
                    <a:pt x="2501" y="1199"/>
                  </a:lnTo>
                  <a:lnTo>
                    <a:pt x="2620" y="1212"/>
                  </a:lnTo>
                  <a:lnTo>
                    <a:pt x="2738" y="1238"/>
                  </a:lnTo>
                  <a:lnTo>
                    <a:pt x="2844" y="1278"/>
                  </a:lnTo>
                  <a:lnTo>
                    <a:pt x="2949" y="1330"/>
                  </a:lnTo>
                  <a:lnTo>
                    <a:pt x="3054" y="1396"/>
                  </a:lnTo>
                  <a:lnTo>
                    <a:pt x="3146" y="1462"/>
                  </a:lnTo>
                  <a:lnTo>
                    <a:pt x="3225" y="1541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4" y="2146"/>
                  </a:lnTo>
                  <a:lnTo>
                    <a:pt x="3581" y="2265"/>
                  </a:lnTo>
                  <a:lnTo>
                    <a:pt x="3581" y="2383"/>
                  </a:lnTo>
                  <a:lnTo>
                    <a:pt x="3581" y="2502"/>
                  </a:lnTo>
                  <a:lnTo>
                    <a:pt x="3554" y="2620"/>
                  </a:lnTo>
                  <a:lnTo>
                    <a:pt x="3528" y="2739"/>
                  </a:lnTo>
                  <a:lnTo>
                    <a:pt x="3489" y="2857"/>
                  </a:lnTo>
                  <a:lnTo>
                    <a:pt x="3436" y="2949"/>
                  </a:lnTo>
                  <a:lnTo>
                    <a:pt x="3383" y="3055"/>
                  </a:lnTo>
                  <a:lnTo>
                    <a:pt x="3304" y="3147"/>
                  </a:lnTo>
                  <a:lnTo>
                    <a:pt x="3225" y="3226"/>
                  </a:lnTo>
                  <a:lnTo>
                    <a:pt x="3146" y="3305"/>
                  </a:lnTo>
                  <a:lnTo>
                    <a:pt x="3054" y="3384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38" y="3529"/>
                  </a:lnTo>
                  <a:lnTo>
                    <a:pt x="2620" y="3555"/>
                  </a:lnTo>
                  <a:lnTo>
                    <a:pt x="2501" y="3581"/>
                  </a:lnTo>
                  <a:lnTo>
                    <a:pt x="2264" y="3581"/>
                  </a:lnTo>
                  <a:lnTo>
                    <a:pt x="2146" y="3555"/>
                  </a:lnTo>
                  <a:lnTo>
                    <a:pt x="2027" y="3529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1" y="3384"/>
                  </a:lnTo>
                  <a:lnTo>
                    <a:pt x="1619" y="3305"/>
                  </a:lnTo>
                  <a:lnTo>
                    <a:pt x="1540" y="3226"/>
                  </a:lnTo>
                  <a:lnTo>
                    <a:pt x="1461" y="3147"/>
                  </a:lnTo>
                  <a:lnTo>
                    <a:pt x="1396" y="3055"/>
                  </a:lnTo>
                  <a:lnTo>
                    <a:pt x="1330" y="2949"/>
                  </a:lnTo>
                  <a:lnTo>
                    <a:pt x="1277" y="2857"/>
                  </a:lnTo>
                  <a:lnTo>
                    <a:pt x="1238" y="2739"/>
                  </a:lnTo>
                  <a:lnTo>
                    <a:pt x="1211" y="2620"/>
                  </a:lnTo>
                  <a:lnTo>
                    <a:pt x="1198" y="2502"/>
                  </a:lnTo>
                  <a:lnTo>
                    <a:pt x="1185" y="2383"/>
                  </a:lnTo>
                  <a:lnTo>
                    <a:pt x="1198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96" y="1712"/>
                  </a:lnTo>
                  <a:lnTo>
                    <a:pt x="1461" y="1620"/>
                  </a:lnTo>
                  <a:lnTo>
                    <a:pt x="1540" y="1541"/>
                  </a:lnTo>
                  <a:lnTo>
                    <a:pt x="1619" y="1462"/>
                  </a:lnTo>
                  <a:lnTo>
                    <a:pt x="1711" y="1396"/>
                  </a:lnTo>
                  <a:lnTo>
                    <a:pt x="1817" y="1330"/>
                  </a:lnTo>
                  <a:lnTo>
                    <a:pt x="1922" y="1278"/>
                  </a:lnTo>
                  <a:lnTo>
                    <a:pt x="2027" y="1238"/>
                  </a:lnTo>
                  <a:lnTo>
                    <a:pt x="2146" y="1212"/>
                  </a:lnTo>
                  <a:lnTo>
                    <a:pt x="2264" y="1199"/>
                  </a:lnTo>
                  <a:lnTo>
                    <a:pt x="2383" y="1186"/>
                  </a:lnTo>
                  <a:close/>
                  <a:moveTo>
                    <a:pt x="19930" y="18351"/>
                  </a:moveTo>
                  <a:lnTo>
                    <a:pt x="20048" y="18377"/>
                  </a:lnTo>
                  <a:lnTo>
                    <a:pt x="20167" y="18403"/>
                  </a:lnTo>
                  <a:lnTo>
                    <a:pt x="20272" y="18443"/>
                  </a:lnTo>
                  <a:lnTo>
                    <a:pt x="20377" y="18496"/>
                  </a:lnTo>
                  <a:lnTo>
                    <a:pt x="20483" y="18561"/>
                  </a:lnTo>
                  <a:lnTo>
                    <a:pt x="20575" y="18627"/>
                  </a:lnTo>
                  <a:lnTo>
                    <a:pt x="20654" y="18706"/>
                  </a:lnTo>
                  <a:lnTo>
                    <a:pt x="20733" y="18785"/>
                  </a:lnTo>
                  <a:lnTo>
                    <a:pt x="20799" y="18877"/>
                  </a:lnTo>
                  <a:lnTo>
                    <a:pt x="20864" y="18983"/>
                  </a:lnTo>
                  <a:lnTo>
                    <a:pt x="20917" y="19088"/>
                  </a:lnTo>
                  <a:lnTo>
                    <a:pt x="20956" y="19193"/>
                  </a:lnTo>
                  <a:lnTo>
                    <a:pt x="20983" y="19312"/>
                  </a:lnTo>
                  <a:lnTo>
                    <a:pt x="20996" y="19430"/>
                  </a:lnTo>
                  <a:lnTo>
                    <a:pt x="21009" y="19549"/>
                  </a:lnTo>
                  <a:lnTo>
                    <a:pt x="20996" y="19667"/>
                  </a:lnTo>
                  <a:lnTo>
                    <a:pt x="20983" y="19786"/>
                  </a:lnTo>
                  <a:lnTo>
                    <a:pt x="20956" y="19904"/>
                  </a:lnTo>
                  <a:lnTo>
                    <a:pt x="20917" y="20009"/>
                  </a:lnTo>
                  <a:lnTo>
                    <a:pt x="20864" y="20115"/>
                  </a:lnTo>
                  <a:lnTo>
                    <a:pt x="20799" y="20220"/>
                  </a:lnTo>
                  <a:lnTo>
                    <a:pt x="20733" y="20312"/>
                  </a:lnTo>
                  <a:lnTo>
                    <a:pt x="20654" y="20391"/>
                  </a:lnTo>
                  <a:lnTo>
                    <a:pt x="20575" y="20470"/>
                  </a:lnTo>
                  <a:lnTo>
                    <a:pt x="20483" y="20536"/>
                  </a:lnTo>
                  <a:lnTo>
                    <a:pt x="20377" y="20602"/>
                  </a:lnTo>
                  <a:lnTo>
                    <a:pt x="20272" y="20654"/>
                  </a:lnTo>
                  <a:lnTo>
                    <a:pt x="20167" y="20694"/>
                  </a:lnTo>
                  <a:lnTo>
                    <a:pt x="20048" y="20720"/>
                  </a:lnTo>
                  <a:lnTo>
                    <a:pt x="19930" y="20733"/>
                  </a:lnTo>
                  <a:lnTo>
                    <a:pt x="19811" y="20746"/>
                  </a:lnTo>
                  <a:lnTo>
                    <a:pt x="19693" y="20733"/>
                  </a:lnTo>
                  <a:lnTo>
                    <a:pt x="19574" y="20720"/>
                  </a:lnTo>
                  <a:lnTo>
                    <a:pt x="19456" y="20694"/>
                  </a:lnTo>
                  <a:lnTo>
                    <a:pt x="19337" y="20654"/>
                  </a:lnTo>
                  <a:lnTo>
                    <a:pt x="19245" y="20602"/>
                  </a:lnTo>
                  <a:lnTo>
                    <a:pt x="19140" y="20536"/>
                  </a:lnTo>
                  <a:lnTo>
                    <a:pt x="19048" y="20470"/>
                  </a:lnTo>
                  <a:lnTo>
                    <a:pt x="18969" y="20391"/>
                  </a:lnTo>
                  <a:lnTo>
                    <a:pt x="18890" y="20312"/>
                  </a:lnTo>
                  <a:lnTo>
                    <a:pt x="18811" y="20220"/>
                  </a:lnTo>
                  <a:lnTo>
                    <a:pt x="18758" y="20115"/>
                  </a:lnTo>
                  <a:lnTo>
                    <a:pt x="18706" y="20009"/>
                  </a:lnTo>
                  <a:lnTo>
                    <a:pt x="18666" y="19904"/>
                  </a:lnTo>
                  <a:lnTo>
                    <a:pt x="18640" y="19786"/>
                  </a:lnTo>
                  <a:lnTo>
                    <a:pt x="18613" y="19667"/>
                  </a:lnTo>
                  <a:lnTo>
                    <a:pt x="18613" y="19549"/>
                  </a:lnTo>
                  <a:lnTo>
                    <a:pt x="18613" y="19430"/>
                  </a:lnTo>
                  <a:lnTo>
                    <a:pt x="18640" y="19312"/>
                  </a:lnTo>
                  <a:lnTo>
                    <a:pt x="18666" y="19193"/>
                  </a:lnTo>
                  <a:lnTo>
                    <a:pt x="18706" y="19088"/>
                  </a:lnTo>
                  <a:lnTo>
                    <a:pt x="18758" y="18983"/>
                  </a:lnTo>
                  <a:lnTo>
                    <a:pt x="18811" y="18877"/>
                  </a:lnTo>
                  <a:lnTo>
                    <a:pt x="18890" y="18785"/>
                  </a:lnTo>
                  <a:lnTo>
                    <a:pt x="18969" y="18706"/>
                  </a:lnTo>
                  <a:lnTo>
                    <a:pt x="19048" y="18627"/>
                  </a:lnTo>
                  <a:lnTo>
                    <a:pt x="19140" y="18561"/>
                  </a:lnTo>
                  <a:lnTo>
                    <a:pt x="19245" y="18496"/>
                  </a:lnTo>
                  <a:lnTo>
                    <a:pt x="19337" y="18443"/>
                  </a:lnTo>
                  <a:lnTo>
                    <a:pt x="19456" y="18403"/>
                  </a:lnTo>
                  <a:lnTo>
                    <a:pt x="19574" y="18377"/>
                  </a:lnTo>
                  <a:lnTo>
                    <a:pt x="19693" y="18351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53"/>
                  </a:lnTo>
                  <a:lnTo>
                    <a:pt x="1672" y="119"/>
                  </a:lnTo>
                  <a:lnTo>
                    <a:pt x="1461" y="198"/>
                  </a:lnTo>
                  <a:lnTo>
                    <a:pt x="1251" y="290"/>
                  </a:lnTo>
                  <a:lnTo>
                    <a:pt x="1053" y="409"/>
                  </a:lnTo>
                  <a:lnTo>
                    <a:pt x="869" y="554"/>
                  </a:lnTo>
                  <a:lnTo>
                    <a:pt x="698" y="698"/>
                  </a:lnTo>
                  <a:lnTo>
                    <a:pt x="553" y="870"/>
                  </a:lnTo>
                  <a:lnTo>
                    <a:pt x="408" y="1054"/>
                  </a:lnTo>
                  <a:lnTo>
                    <a:pt x="290" y="1251"/>
                  </a:lnTo>
                  <a:lnTo>
                    <a:pt x="198" y="1462"/>
                  </a:lnTo>
                  <a:lnTo>
                    <a:pt x="119" y="1673"/>
                  </a:lnTo>
                  <a:lnTo>
                    <a:pt x="53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13" y="2633"/>
                  </a:lnTo>
                  <a:lnTo>
                    <a:pt x="53" y="2870"/>
                  </a:lnTo>
                  <a:lnTo>
                    <a:pt x="119" y="3094"/>
                  </a:lnTo>
                  <a:lnTo>
                    <a:pt x="198" y="3305"/>
                  </a:lnTo>
                  <a:lnTo>
                    <a:pt x="290" y="3515"/>
                  </a:lnTo>
                  <a:lnTo>
                    <a:pt x="408" y="3713"/>
                  </a:lnTo>
                  <a:lnTo>
                    <a:pt x="553" y="3897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53" y="4358"/>
                  </a:lnTo>
                  <a:lnTo>
                    <a:pt x="1251" y="4476"/>
                  </a:lnTo>
                  <a:lnTo>
                    <a:pt x="1461" y="4582"/>
                  </a:lnTo>
                  <a:lnTo>
                    <a:pt x="1672" y="4661"/>
                  </a:lnTo>
                  <a:lnTo>
                    <a:pt x="1909" y="4713"/>
                  </a:lnTo>
                  <a:lnTo>
                    <a:pt x="2146" y="4753"/>
                  </a:lnTo>
                  <a:lnTo>
                    <a:pt x="2383" y="4766"/>
                  </a:lnTo>
                  <a:lnTo>
                    <a:pt x="2554" y="4753"/>
                  </a:lnTo>
                  <a:lnTo>
                    <a:pt x="2725" y="4740"/>
                  </a:lnTo>
                  <a:lnTo>
                    <a:pt x="2883" y="4713"/>
                  </a:lnTo>
                  <a:lnTo>
                    <a:pt x="3041" y="4674"/>
                  </a:lnTo>
                  <a:lnTo>
                    <a:pt x="3199" y="4621"/>
                  </a:lnTo>
                  <a:lnTo>
                    <a:pt x="3344" y="4555"/>
                  </a:lnTo>
                  <a:lnTo>
                    <a:pt x="3489" y="4490"/>
                  </a:lnTo>
                  <a:lnTo>
                    <a:pt x="3633" y="4411"/>
                  </a:lnTo>
                  <a:lnTo>
                    <a:pt x="17692" y="18469"/>
                  </a:lnTo>
                  <a:lnTo>
                    <a:pt x="17626" y="18588"/>
                  </a:lnTo>
                  <a:lnTo>
                    <a:pt x="17573" y="18719"/>
                  </a:lnTo>
                  <a:lnTo>
                    <a:pt x="17534" y="18851"/>
                  </a:lnTo>
                  <a:lnTo>
                    <a:pt x="17494" y="18983"/>
                  </a:lnTo>
                  <a:lnTo>
                    <a:pt x="17468" y="19127"/>
                  </a:lnTo>
                  <a:lnTo>
                    <a:pt x="17442" y="19259"/>
                  </a:lnTo>
                  <a:lnTo>
                    <a:pt x="17442" y="19404"/>
                  </a:lnTo>
                  <a:lnTo>
                    <a:pt x="17429" y="19549"/>
                  </a:lnTo>
                  <a:lnTo>
                    <a:pt x="17442" y="19786"/>
                  </a:lnTo>
                  <a:lnTo>
                    <a:pt x="17481" y="20022"/>
                  </a:lnTo>
                  <a:lnTo>
                    <a:pt x="17534" y="20259"/>
                  </a:lnTo>
                  <a:lnTo>
                    <a:pt x="17613" y="20470"/>
                  </a:lnTo>
                  <a:lnTo>
                    <a:pt x="17718" y="20681"/>
                  </a:lnTo>
                  <a:lnTo>
                    <a:pt x="17837" y="20878"/>
                  </a:lnTo>
                  <a:lnTo>
                    <a:pt x="17968" y="21062"/>
                  </a:lnTo>
                  <a:lnTo>
                    <a:pt x="18126" y="21234"/>
                  </a:lnTo>
                  <a:lnTo>
                    <a:pt x="18297" y="21378"/>
                  </a:lnTo>
                  <a:lnTo>
                    <a:pt x="18482" y="21523"/>
                  </a:lnTo>
                  <a:lnTo>
                    <a:pt x="18679" y="21642"/>
                  </a:lnTo>
                  <a:lnTo>
                    <a:pt x="18890" y="21734"/>
                  </a:lnTo>
                  <a:lnTo>
                    <a:pt x="19100" y="21826"/>
                  </a:lnTo>
                  <a:lnTo>
                    <a:pt x="19337" y="21879"/>
                  </a:lnTo>
                  <a:lnTo>
                    <a:pt x="19561" y="21918"/>
                  </a:lnTo>
                  <a:lnTo>
                    <a:pt x="19811" y="21931"/>
                  </a:lnTo>
                  <a:lnTo>
                    <a:pt x="20048" y="21918"/>
                  </a:lnTo>
                  <a:lnTo>
                    <a:pt x="20285" y="21879"/>
                  </a:lnTo>
                  <a:lnTo>
                    <a:pt x="20522" y="21826"/>
                  </a:lnTo>
                  <a:lnTo>
                    <a:pt x="20733" y="21734"/>
                  </a:lnTo>
                  <a:lnTo>
                    <a:pt x="20943" y="21642"/>
                  </a:lnTo>
                  <a:lnTo>
                    <a:pt x="21141" y="21523"/>
                  </a:lnTo>
                  <a:lnTo>
                    <a:pt x="21325" y="21378"/>
                  </a:lnTo>
                  <a:lnTo>
                    <a:pt x="21496" y="21234"/>
                  </a:lnTo>
                  <a:lnTo>
                    <a:pt x="21641" y="21062"/>
                  </a:lnTo>
                  <a:lnTo>
                    <a:pt x="21786" y="20878"/>
                  </a:lnTo>
                  <a:lnTo>
                    <a:pt x="21904" y="20681"/>
                  </a:lnTo>
                  <a:lnTo>
                    <a:pt x="21996" y="20470"/>
                  </a:lnTo>
                  <a:lnTo>
                    <a:pt x="22075" y="20259"/>
                  </a:lnTo>
                  <a:lnTo>
                    <a:pt x="22141" y="20022"/>
                  </a:lnTo>
                  <a:lnTo>
                    <a:pt x="22181" y="19786"/>
                  </a:lnTo>
                  <a:lnTo>
                    <a:pt x="22194" y="19549"/>
                  </a:lnTo>
                  <a:lnTo>
                    <a:pt x="22181" y="19298"/>
                  </a:lnTo>
                  <a:lnTo>
                    <a:pt x="22141" y="19075"/>
                  </a:lnTo>
                  <a:lnTo>
                    <a:pt x="22075" y="18838"/>
                  </a:lnTo>
                  <a:lnTo>
                    <a:pt x="21996" y="18627"/>
                  </a:lnTo>
                  <a:lnTo>
                    <a:pt x="21904" y="18417"/>
                  </a:lnTo>
                  <a:lnTo>
                    <a:pt x="21786" y="18219"/>
                  </a:lnTo>
                  <a:lnTo>
                    <a:pt x="21641" y="18035"/>
                  </a:lnTo>
                  <a:lnTo>
                    <a:pt x="21496" y="17864"/>
                  </a:lnTo>
                  <a:lnTo>
                    <a:pt x="21325" y="17719"/>
                  </a:lnTo>
                  <a:lnTo>
                    <a:pt x="21141" y="17574"/>
                  </a:lnTo>
                  <a:lnTo>
                    <a:pt x="20943" y="17456"/>
                  </a:lnTo>
                  <a:lnTo>
                    <a:pt x="20733" y="17350"/>
                  </a:lnTo>
                  <a:lnTo>
                    <a:pt x="20522" y="17271"/>
                  </a:lnTo>
                  <a:lnTo>
                    <a:pt x="20285" y="17219"/>
                  </a:lnTo>
                  <a:lnTo>
                    <a:pt x="20048" y="17179"/>
                  </a:lnTo>
                  <a:lnTo>
                    <a:pt x="19811" y="17166"/>
                  </a:lnTo>
                  <a:lnTo>
                    <a:pt x="19627" y="17179"/>
                  </a:lnTo>
                  <a:lnTo>
                    <a:pt x="19443" y="17192"/>
                  </a:lnTo>
                  <a:lnTo>
                    <a:pt x="19272" y="17232"/>
                  </a:lnTo>
                  <a:lnTo>
                    <a:pt x="19100" y="17284"/>
                  </a:lnTo>
                  <a:lnTo>
                    <a:pt x="18929" y="17337"/>
                  </a:lnTo>
                  <a:lnTo>
                    <a:pt x="18771" y="17403"/>
                  </a:lnTo>
                  <a:lnTo>
                    <a:pt x="18613" y="17495"/>
                  </a:lnTo>
                  <a:lnTo>
                    <a:pt x="18469" y="17587"/>
                  </a:lnTo>
                  <a:lnTo>
                    <a:pt x="4449" y="3555"/>
                  </a:lnTo>
                  <a:lnTo>
                    <a:pt x="4515" y="3423"/>
                  </a:lnTo>
                  <a:lnTo>
                    <a:pt x="4581" y="3292"/>
                  </a:lnTo>
                  <a:lnTo>
                    <a:pt x="4634" y="3147"/>
                  </a:lnTo>
                  <a:lnTo>
                    <a:pt x="4686" y="3002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5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73"/>
                  </a:lnTo>
                  <a:lnTo>
                    <a:pt x="4581" y="1462"/>
                  </a:lnTo>
                  <a:lnTo>
                    <a:pt x="4476" y="1251"/>
                  </a:lnTo>
                  <a:lnTo>
                    <a:pt x="4357" y="1054"/>
                  </a:lnTo>
                  <a:lnTo>
                    <a:pt x="4213" y="870"/>
                  </a:lnTo>
                  <a:lnTo>
                    <a:pt x="4068" y="698"/>
                  </a:lnTo>
                  <a:lnTo>
                    <a:pt x="3897" y="554"/>
                  </a:lnTo>
                  <a:lnTo>
                    <a:pt x="3712" y="409"/>
                  </a:lnTo>
                  <a:lnTo>
                    <a:pt x="3515" y="290"/>
                  </a:lnTo>
                  <a:lnTo>
                    <a:pt x="3304" y="198"/>
                  </a:lnTo>
                  <a:lnTo>
                    <a:pt x="3094" y="119"/>
                  </a:lnTo>
                  <a:lnTo>
                    <a:pt x="2857" y="53"/>
                  </a:lnTo>
                  <a:lnTo>
                    <a:pt x="2633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554800" y="2456500"/>
              <a:ext cx="1028750" cy="321200"/>
            </a:xfrm>
            <a:custGeom>
              <a:avLst/>
              <a:gdLst/>
              <a:ahLst/>
              <a:cxnLst/>
              <a:rect l="l" t="t" r="r" b="b"/>
              <a:pathLst>
                <a:path w="41150" h="12848" extrusionOk="0">
                  <a:moveTo>
                    <a:pt x="38767" y="1185"/>
                  </a:moveTo>
                  <a:lnTo>
                    <a:pt x="38886" y="1198"/>
                  </a:lnTo>
                  <a:lnTo>
                    <a:pt x="39004" y="1211"/>
                  </a:lnTo>
                  <a:lnTo>
                    <a:pt x="39123" y="1238"/>
                  </a:lnTo>
                  <a:lnTo>
                    <a:pt x="39228" y="1277"/>
                  </a:lnTo>
                  <a:lnTo>
                    <a:pt x="39333" y="1330"/>
                  </a:lnTo>
                  <a:lnTo>
                    <a:pt x="39439" y="1396"/>
                  </a:lnTo>
                  <a:lnTo>
                    <a:pt x="39531" y="1461"/>
                  </a:lnTo>
                  <a:lnTo>
                    <a:pt x="39610" y="1540"/>
                  </a:lnTo>
                  <a:lnTo>
                    <a:pt x="39689" y="1619"/>
                  </a:lnTo>
                  <a:lnTo>
                    <a:pt x="39755" y="1712"/>
                  </a:lnTo>
                  <a:lnTo>
                    <a:pt x="39820" y="1817"/>
                  </a:lnTo>
                  <a:lnTo>
                    <a:pt x="39873" y="1922"/>
                  </a:lnTo>
                  <a:lnTo>
                    <a:pt x="39912" y="2027"/>
                  </a:lnTo>
                  <a:lnTo>
                    <a:pt x="39939" y="2146"/>
                  </a:lnTo>
                  <a:lnTo>
                    <a:pt x="39952" y="2264"/>
                  </a:lnTo>
                  <a:lnTo>
                    <a:pt x="39965" y="2383"/>
                  </a:lnTo>
                  <a:lnTo>
                    <a:pt x="39952" y="2501"/>
                  </a:lnTo>
                  <a:lnTo>
                    <a:pt x="39939" y="2620"/>
                  </a:lnTo>
                  <a:lnTo>
                    <a:pt x="39912" y="2738"/>
                  </a:lnTo>
                  <a:lnTo>
                    <a:pt x="39873" y="2857"/>
                  </a:lnTo>
                  <a:lnTo>
                    <a:pt x="39820" y="2962"/>
                  </a:lnTo>
                  <a:lnTo>
                    <a:pt x="39755" y="3054"/>
                  </a:lnTo>
                  <a:lnTo>
                    <a:pt x="39689" y="3146"/>
                  </a:lnTo>
                  <a:lnTo>
                    <a:pt x="39610" y="3225"/>
                  </a:lnTo>
                  <a:lnTo>
                    <a:pt x="39531" y="3304"/>
                  </a:lnTo>
                  <a:lnTo>
                    <a:pt x="39439" y="3383"/>
                  </a:lnTo>
                  <a:lnTo>
                    <a:pt x="39333" y="3436"/>
                  </a:lnTo>
                  <a:lnTo>
                    <a:pt x="39228" y="3489"/>
                  </a:lnTo>
                  <a:lnTo>
                    <a:pt x="39123" y="3528"/>
                  </a:lnTo>
                  <a:lnTo>
                    <a:pt x="39004" y="3554"/>
                  </a:lnTo>
                  <a:lnTo>
                    <a:pt x="38886" y="3581"/>
                  </a:lnTo>
                  <a:lnTo>
                    <a:pt x="38649" y="3581"/>
                  </a:lnTo>
                  <a:lnTo>
                    <a:pt x="38530" y="3554"/>
                  </a:lnTo>
                  <a:lnTo>
                    <a:pt x="38412" y="3528"/>
                  </a:lnTo>
                  <a:lnTo>
                    <a:pt x="38307" y="3489"/>
                  </a:lnTo>
                  <a:lnTo>
                    <a:pt x="38201" y="3436"/>
                  </a:lnTo>
                  <a:lnTo>
                    <a:pt x="38096" y="3383"/>
                  </a:lnTo>
                  <a:lnTo>
                    <a:pt x="38004" y="3304"/>
                  </a:lnTo>
                  <a:lnTo>
                    <a:pt x="37925" y="3225"/>
                  </a:lnTo>
                  <a:lnTo>
                    <a:pt x="37846" y="3146"/>
                  </a:lnTo>
                  <a:lnTo>
                    <a:pt x="37780" y="3054"/>
                  </a:lnTo>
                  <a:lnTo>
                    <a:pt x="37714" y="2962"/>
                  </a:lnTo>
                  <a:lnTo>
                    <a:pt x="37662" y="2857"/>
                  </a:lnTo>
                  <a:lnTo>
                    <a:pt x="37622" y="2738"/>
                  </a:lnTo>
                  <a:lnTo>
                    <a:pt x="37596" y="2620"/>
                  </a:lnTo>
                  <a:lnTo>
                    <a:pt x="37569" y="2501"/>
                  </a:lnTo>
                  <a:lnTo>
                    <a:pt x="37569" y="2383"/>
                  </a:lnTo>
                  <a:lnTo>
                    <a:pt x="37569" y="2264"/>
                  </a:lnTo>
                  <a:lnTo>
                    <a:pt x="37596" y="2146"/>
                  </a:lnTo>
                  <a:lnTo>
                    <a:pt x="37622" y="2027"/>
                  </a:lnTo>
                  <a:lnTo>
                    <a:pt x="37662" y="1922"/>
                  </a:lnTo>
                  <a:lnTo>
                    <a:pt x="37714" y="1817"/>
                  </a:lnTo>
                  <a:lnTo>
                    <a:pt x="37780" y="1712"/>
                  </a:lnTo>
                  <a:lnTo>
                    <a:pt x="37846" y="1619"/>
                  </a:lnTo>
                  <a:lnTo>
                    <a:pt x="37925" y="1540"/>
                  </a:lnTo>
                  <a:lnTo>
                    <a:pt x="38004" y="1461"/>
                  </a:lnTo>
                  <a:lnTo>
                    <a:pt x="38096" y="1396"/>
                  </a:lnTo>
                  <a:lnTo>
                    <a:pt x="38201" y="1330"/>
                  </a:lnTo>
                  <a:lnTo>
                    <a:pt x="38307" y="1277"/>
                  </a:lnTo>
                  <a:lnTo>
                    <a:pt x="38412" y="1238"/>
                  </a:lnTo>
                  <a:lnTo>
                    <a:pt x="38530" y="1211"/>
                  </a:lnTo>
                  <a:lnTo>
                    <a:pt x="38649" y="1198"/>
                  </a:lnTo>
                  <a:lnTo>
                    <a:pt x="38767" y="1185"/>
                  </a:lnTo>
                  <a:close/>
                  <a:moveTo>
                    <a:pt x="38767" y="0"/>
                  </a:moveTo>
                  <a:lnTo>
                    <a:pt x="38557" y="13"/>
                  </a:lnTo>
                  <a:lnTo>
                    <a:pt x="38359" y="40"/>
                  </a:lnTo>
                  <a:lnTo>
                    <a:pt x="38162" y="79"/>
                  </a:lnTo>
                  <a:lnTo>
                    <a:pt x="37977" y="145"/>
                  </a:lnTo>
                  <a:lnTo>
                    <a:pt x="37793" y="211"/>
                  </a:lnTo>
                  <a:lnTo>
                    <a:pt x="37622" y="303"/>
                  </a:lnTo>
                  <a:lnTo>
                    <a:pt x="37451" y="408"/>
                  </a:lnTo>
                  <a:lnTo>
                    <a:pt x="37293" y="514"/>
                  </a:lnTo>
                  <a:lnTo>
                    <a:pt x="37148" y="645"/>
                  </a:lnTo>
                  <a:lnTo>
                    <a:pt x="37017" y="777"/>
                  </a:lnTo>
                  <a:lnTo>
                    <a:pt x="36885" y="922"/>
                  </a:lnTo>
                  <a:lnTo>
                    <a:pt x="36780" y="1080"/>
                  </a:lnTo>
                  <a:lnTo>
                    <a:pt x="36674" y="1251"/>
                  </a:lnTo>
                  <a:lnTo>
                    <a:pt x="36595" y="1422"/>
                  </a:lnTo>
                  <a:lnTo>
                    <a:pt x="36516" y="1606"/>
                  </a:lnTo>
                  <a:lnTo>
                    <a:pt x="36464" y="1790"/>
                  </a:lnTo>
                  <a:lnTo>
                    <a:pt x="1" y="1790"/>
                  </a:lnTo>
                  <a:lnTo>
                    <a:pt x="1" y="12848"/>
                  </a:lnTo>
                  <a:lnTo>
                    <a:pt x="1186" y="12848"/>
                  </a:lnTo>
                  <a:lnTo>
                    <a:pt x="1186" y="2975"/>
                  </a:lnTo>
                  <a:lnTo>
                    <a:pt x="36464" y="2975"/>
                  </a:lnTo>
                  <a:lnTo>
                    <a:pt x="36516" y="3160"/>
                  </a:lnTo>
                  <a:lnTo>
                    <a:pt x="36595" y="3344"/>
                  </a:lnTo>
                  <a:lnTo>
                    <a:pt x="36674" y="3528"/>
                  </a:lnTo>
                  <a:lnTo>
                    <a:pt x="36780" y="3686"/>
                  </a:lnTo>
                  <a:lnTo>
                    <a:pt x="36885" y="3844"/>
                  </a:lnTo>
                  <a:lnTo>
                    <a:pt x="37017" y="3989"/>
                  </a:lnTo>
                  <a:lnTo>
                    <a:pt x="37148" y="4134"/>
                  </a:lnTo>
                  <a:lnTo>
                    <a:pt x="37293" y="4252"/>
                  </a:lnTo>
                  <a:lnTo>
                    <a:pt x="37451" y="4371"/>
                  </a:lnTo>
                  <a:lnTo>
                    <a:pt x="37622" y="4463"/>
                  </a:lnTo>
                  <a:lnTo>
                    <a:pt x="37793" y="4555"/>
                  </a:lnTo>
                  <a:lnTo>
                    <a:pt x="37977" y="4634"/>
                  </a:lnTo>
                  <a:lnTo>
                    <a:pt x="38162" y="4686"/>
                  </a:lnTo>
                  <a:lnTo>
                    <a:pt x="38359" y="4726"/>
                  </a:lnTo>
                  <a:lnTo>
                    <a:pt x="38557" y="4752"/>
                  </a:lnTo>
                  <a:lnTo>
                    <a:pt x="38767" y="4765"/>
                  </a:lnTo>
                  <a:lnTo>
                    <a:pt x="39004" y="4752"/>
                  </a:lnTo>
                  <a:lnTo>
                    <a:pt x="39241" y="4713"/>
                  </a:lnTo>
                  <a:lnTo>
                    <a:pt x="39478" y="4660"/>
                  </a:lnTo>
                  <a:lnTo>
                    <a:pt x="39689" y="4581"/>
                  </a:lnTo>
                  <a:lnTo>
                    <a:pt x="39899" y="4476"/>
                  </a:lnTo>
                  <a:lnTo>
                    <a:pt x="40097" y="4357"/>
                  </a:lnTo>
                  <a:lnTo>
                    <a:pt x="40281" y="4226"/>
                  </a:lnTo>
                  <a:lnTo>
                    <a:pt x="40452" y="4068"/>
                  </a:lnTo>
                  <a:lnTo>
                    <a:pt x="40597" y="3897"/>
                  </a:lnTo>
                  <a:lnTo>
                    <a:pt x="40742" y="3712"/>
                  </a:lnTo>
                  <a:lnTo>
                    <a:pt x="40860" y="3515"/>
                  </a:lnTo>
                  <a:lnTo>
                    <a:pt x="40952" y="3304"/>
                  </a:lnTo>
                  <a:lnTo>
                    <a:pt x="41031" y="3094"/>
                  </a:lnTo>
                  <a:lnTo>
                    <a:pt x="41097" y="2870"/>
                  </a:lnTo>
                  <a:lnTo>
                    <a:pt x="41137" y="2633"/>
                  </a:lnTo>
                  <a:lnTo>
                    <a:pt x="41150" y="2383"/>
                  </a:lnTo>
                  <a:lnTo>
                    <a:pt x="41137" y="2146"/>
                  </a:lnTo>
                  <a:lnTo>
                    <a:pt x="41097" y="1909"/>
                  </a:lnTo>
                  <a:lnTo>
                    <a:pt x="41031" y="1685"/>
                  </a:lnTo>
                  <a:lnTo>
                    <a:pt x="40952" y="1461"/>
                  </a:lnTo>
                  <a:lnTo>
                    <a:pt x="40860" y="1251"/>
                  </a:lnTo>
                  <a:lnTo>
                    <a:pt x="40742" y="1053"/>
                  </a:lnTo>
                  <a:lnTo>
                    <a:pt x="40597" y="869"/>
                  </a:lnTo>
                  <a:lnTo>
                    <a:pt x="40452" y="698"/>
                  </a:lnTo>
                  <a:lnTo>
                    <a:pt x="40281" y="553"/>
                  </a:lnTo>
                  <a:lnTo>
                    <a:pt x="40097" y="408"/>
                  </a:lnTo>
                  <a:lnTo>
                    <a:pt x="39899" y="290"/>
                  </a:lnTo>
                  <a:lnTo>
                    <a:pt x="39689" y="198"/>
                  </a:lnTo>
                  <a:lnTo>
                    <a:pt x="39478" y="119"/>
                  </a:lnTo>
                  <a:lnTo>
                    <a:pt x="39241" y="53"/>
                  </a:lnTo>
                  <a:lnTo>
                    <a:pt x="39004" y="13"/>
                  </a:lnTo>
                  <a:lnTo>
                    <a:pt x="3876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2383075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52" y="1185"/>
                  </a:moveTo>
                  <a:lnTo>
                    <a:pt x="11071" y="1199"/>
                  </a:lnTo>
                  <a:lnTo>
                    <a:pt x="11176" y="1238"/>
                  </a:lnTo>
                  <a:lnTo>
                    <a:pt x="11294" y="1278"/>
                  </a:lnTo>
                  <a:lnTo>
                    <a:pt x="11400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76" y="1528"/>
                  </a:lnTo>
                  <a:lnTo>
                    <a:pt x="11755" y="1620"/>
                  </a:lnTo>
                  <a:lnTo>
                    <a:pt x="11821" y="1712"/>
                  </a:lnTo>
                  <a:lnTo>
                    <a:pt x="11874" y="1804"/>
                  </a:lnTo>
                  <a:lnTo>
                    <a:pt x="11926" y="1909"/>
                  </a:lnTo>
                  <a:lnTo>
                    <a:pt x="11966" y="2028"/>
                  </a:lnTo>
                  <a:lnTo>
                    <a:pt x="12005" y="2133"/>
                  </a:lnTo>
                  <a:lnTo>
                    <a:pt x="12018" y="2252"/>
                  </a:lnTo>
                  <a:lnTo>
                    <a:pt x="12018" y="2383"/>
                  </a:lnTo>
                  <a:lnTo>
                    <a:pt x="12018" y="2502"/>
                  </a:lnTo>
                  <a:lnTo>
                    <a:pt x="12005" y="2620"/>
                  </a:lnTo>
                  <a:lnTo>
                    <a:pt x="11966" y="2739"/>
                  </a:lnTo>
                  <a:lnTo>
                    <a:pt x="11926" y="2844"/>
                  </a:lnTo>
                  <a:lnTo>
                    <a:pt x="11874" y="2949"/>
                  </a:lnTo>
                  <a:lnTo>
                    <a:pt x="11821" y="3041"/>
                  </a:lnTo>
                  <a:lnTo>
                    <a:pt x="11755" y="3134"/>
                  </a:lnTo>
                  <a:lnTo>
                    <a:pt x="11676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400" y="3436"/>
                  </a:lnTo>
                  <a:lnTo>
                    <a:pt x="11294" y="3476"/>
                  </a:lnTo>
                  <a:lnTo>
                    <a:pt x="11176" y="3515"/>
                  </a:lnTo>
                  <a:lnTo>
                    <a:pt x="11071" y="3555"/>
                  </a:lnTo>
                  <a:lnTo>
                    <a:pt x="10952" y="3568"/>
                  </a:lnTo>
                  <a:lnTo>
                    <a:pt x="10821" y="3581"/>
                  </a:lnTo>
                  <a:lnTo>
                    <a:pt x="10702" y="3568"/>
                  </a:lnTo>
                  <a:lnTo>
                    <a:pt x="10584" y="3555"/>
                  </a:lnTo>
                  <a:lnTo>
                    <a:pt x="10465" y="3515"/>
                  </a:lnTo>
                  <a:lnTo>
                    <a:pt x="10360" y="3476"/>
                  </a:lnTo>
                  <a:lnTo>
                    <a:pt x="10254" y="3436"/>
                  </a:lnTo>
                  <a:lnTo>
                    <a:pt x="10162" y="3371"/>
                  </a:lnTo>
                  <a:lnTo>
                    <a:pt x="10070" y="3305"/>
                  </a:lnTo>
                  <a:lnTo>
                    <a:pt x="9978" y="3226"/>
                  </a:lnTo>
                  <a:lnTo>
                    <a:pt x="9899" y="3134"/>
                  </a:lnTo>
                  <a:lnTo>
                    <a:pt x="9833" y="3041"/>
                  </a:lnTo>
                  <a:lnTo>
                    <a:pt x="9767" y="2949"/>
                  </a:lnTo>
                  <a:lnTo>
                    <a:pt x="9728" y="2844"/>
                  </a:lnTo>
                  <a:lnTo>
                    <a:pt x="9688" y="2739"/>
                  </a:lnTo>
                  <a:lnTo>
                    <a:pt x="9649" y="2620"/>
                  </a:lnTo>
                  <a:lnTo>
                    <a:pt x="9636" y="2502"/>
                  </a:lnTo>
                  <a:lnTo>
                    <a:pt x="9623" y="2383"/>
                  </a:lnTo>
                  <a:lnTo>
                    <a:pt x="9636" y="2252"/>
                  </a:lnTo>
                  <a:lnTo>
                    <a:pt x="9649" y="2133"/>
                  </a:lnTo>
                  <a:lnTo>
                    <a:pt x="9688" y="2028"/>
                  </a:lnTo>
                  <a:lnTo>
                    <a:pt x="9728" y="1909"/>
                  </a:lnTo>
                  <a:lnTo>
                    <a:pt x="9767" y="1804"/>
                  </a:lnTo>
                  <a:lnTo>
                    <a:pt x="9833" y="1712"/>
                  </a:lnTo>
                  <a:lnTo>
                    <a:pt x="9899" y="1620"/>
                  </a:lnTo>
                  <a:lnTo>
                    <a:pt x="9978" y="1528"/>
                  </a:lnTo>
                  <a:lnTo>
                    <a:pt x="10070" y="1449"/>
                  </a:lnTo>
                  <a:lnTo>
                    <a:pt x="10162" y="1383"/>
                  </a:lnTo>
                  <a:lnTo>
                    <a:pt x="10254" y="1330"/>
                  </a:lnTo>
                  <a:lnTo>
                    <a:pt x="10360" y="1278"/>
                  </a:lnTo>
                  <a:lnTo>
                    <a:pt x="10465" y="1238"/>
                  </a:lnTo>
                  <a:lnTo>
                    <a:pt x="10584" y="1199"/>
                  </a:lnTo>
                  <a:lnTo>
                    <a:pt x="10702" y="1185"/>
                  </a:lnTo>
                  <a:close/>
                  <a:moveTo>
                    <a:pt x="10821" y="1"/>
                  </a:moveTo>
                  <a:lnTo>
                    <a:pt x="10584" y="14"/>
                  </a:lnTo>
                  <a:lnTo>
                    <a:pt x="10347" y="53"/>
                  </a:lnTo>
                  <a:lnTo>
                    <a:pt x="10123" y="106"/>
                  </a:lnTo>
                  <a:lnTo>
                    <a:pt x="9899" y="185"/>
                  </a:lnTo>
                  <a:lnTo>
                    <a:pt x="9688" y="290"/>
                  </a:lnTo>
                  <a:lnTo>
                    <a:pt x="9491" y="409"/>
                  </a:lnTo>
                  <a:lnTo>
                    <a:pt x="9320" y="540"/>
                  </a:lnTo>
                  <a:lnTo>
                    <a:pt x="9149" y="698"/>
                  </a:lnTo>
                  <a:lnTo>
                    <a:pt x="8991" y="870"/>
                  </a:lnTo>
                  <a:lnTo>
                    <a:pt x="8859" y="1054"/>
                  </a:lnTo>
                  <a:lnTo>
                    <a:pt x="8741" y="1251"/>
                  </a:lnTo>
                  <a:lnTo>
                    <a:pt x="8635" y="1449"/>
                  </a:lnTo>
                  <a:lnTo>
                    <a:pt x="8556" y="1672"/>
                  </a:lnTo>
                  <a:lnTo>
                    <a:pt x="8491" y="1896"/>
                  </a:lnTo>
                  <a:lnTo>
                    <a:pt x="8464" y="2133"/>
                  </a:lnTo>
                  <a:lnTo>
                    <a:pt x="8451" y="2383"/>
                  </a:lnTo>
                  <a:lnTo>
                    <a:pt x="8451" y="2581"/>
                  </a:lnTo>
                  <a:lnTo>
                    <a:pt x="8477" y="2778"/>
                  </a:lnTo>
                  <a:lnTo>
                    <a:pt x="8530" y="2976"/>
                  </a:lnTo>
                  <a:lnTo>
                    <a:pt x="8583" y="3173"/>
                  </a:lnTo>
                  <a:lnTo>
                    <a:pt x="8662" y="3357"/>
                  </a:lnTo>
                  <a:lnTo>
                    <a:pt x="8741" y="3529"/>
                  </a:lnTo>
                  <a:lnTo>
                    <a:pt x="8846" y="3687"/>
                  </a:lnTo>
                  <a:lnTo>
                    <a:pt x="8964" y="3844"/>
                  </a:lnTo>
                  <a:lnTo>
                    <a:pt x="9083" y="3989"/>
                  </a:lnTo>
                  <a:lnTo>
                    <a:pt x="9215" y="4134"/>
                  </a:lnTo>
                  <a:lnTo>
                    <a:pt x="9373" y="4253"/>
                  </a:lnTo>
                  <a:lnTo>
                    <a:pt x="9531" y="4371"/>
                  </a:lnTo>
                  <a:lnTo>
                    <a:pt x="9688" y="4463"/>
                  </a:lnTo>
                  <a:lnTo>
                    <a:pt x="9873" y="4555"/>
                  </a:lnTo>
                  <a:lnTo>
                    <a:pt x="10057" y="4621"/>
                  </a:lnTo>
                  <a:lnTo>
                    <a:pt x="10241" y="4687"/>
                  </a:lnTo>
                  <a:lnTo>
                    <a:pt x="10241" y="11571"/>
                  </a:lnTo>
                  <a:lnTo>
                    <a:pt x="0" y="21457"/>
                  </a:lnTo>
                  <a:lnTo>
                    <a:pt x="0" y="53774"/>
                  </a:lnTo>
                  <a:lnTo>
                    <a:pt x="1185" y="53774"/>
                  </a:lnTo>
                  <a:lnTo>
                    <a:pt x="1185" y="21957"/>
                  </a:lnTo>
                  <a:lnTo>
                    <a:pt x="11426" y="12072"/>
                  </a:lnTo>
                  <a:lnTo>
                    <a:pt x="11426" y="4687"/>
                  </a:lnTo>
                  <a:lnTo>
                    <a:pt x="11610" y="4621"/>
                  </a:lnTo>
                  <a:lnTo>
                    <a:pt x="11795" y="4555"/>
                  </a:lnTo>
                  <a:lnTo>
                    <a:pt x="11966" y="4463"/>
                  </a:lnTo>
                  <a:lnTo>
                    <a:pt x="12137" y="4358"/>
                  </a:lnTo>
                  <a:lnTo>
                    <a:pt x="12295" y="4253"/>
                  </a:lnTo>
                  <a:lnTo>
                    <a:pt x="12440" y="4121"/>
                  </a:lnTo>
                  <a:lnTo>
                    <a:pt x="12571" y="3989"/>
                  </a:lnTo>
                  <a:lnTo>
                    <a:pt x="12703" y="3844"/>
                  </a:lnTo>
                  <a:lnTo>
                    <a:pt x="12808" y="3687"/>
                  </a:lnTo>
                  <a:lnTo>
                    <a:pt x="12914" y="3529"/>
                  </a:lnTo>
                  <a:lnTo>
                    <a:pt x="12992" y="3344"/>
                  </a:lnTo>
                  <a:lnTo>
                    <a:pt x="13071" y="3173"/>
                  </a:lnTo>
                  <a:lnTo>
                    <a:pt x="13124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3" y="2383"/>
                  </a:lnTo>
                  <a:lnTo>
                    <a:pt x="13190" y="2133"/>
                  </a:lnTo>
                  <a:lnTo>
                    <a:pt x="13150" y="1896"/>
                  </a:lnTo>
                  <a:lnTo>
                    <a:pt x="13098" y="1672"/>
                  </a:lnTo>
                  <a:lnTo>
                    <a:pt x="13019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63" y="870"/>
                  </a:lnTo>
                  <a:lnTo>
                    <a:pt x="12505" y="698"/>
                  </a:lnTo>
                  <a:lnTo>
                    <a:pt x="12334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55" y="185"/>
                  </a:lnTo>
                  <a:lnTo>
                    <a:pt x="11531" y="106"/>
                  </a:lnTo>
                  <a:lnTo>
                    <a:pt x="11308" y="53"/>
                  </a:lnTo>
                  <a:lnTo>
                    <a:pt x="11071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233000" y="650125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10939" y="1185"/>
                  </a:moveTo>
                  <a:lnTo>
                    <a:pt x="11058" y="1199"/>
                  </a:lnTo>
                  <a:lnTo>
                    <a:pt x="11176" y="1238"/>
                  </a:lnTo>
                  <a:lnTo>
                    <a:pt x="11282" y="1278"/>
                  </a:lnTo>
                  <a:lnTo>
                    <a:pt x="11387" y="1330"/>
                  </a:lnTo>
                  <a:lnTo>
                    <a:pt x="11492" y="1383"/>
                  </a:lnTo>
                  <a:lnTo>
                    <a:pt x="11584" y="1449"/>
                  </a:lnTo>
                  <a:lnTo>
                    <a:pt x="11663" y="1528"/>
                  </a:lnTo>
                  <a:lnTo>
                    <a:pt x="11742" y="1620"/>
                  </a:lnTo>
                  <a:lnTo>
                    <a:pt x="11808" y="1712"/>
                  </a:lnTo>
                  <a:lnTo>
                    <a:pt x="11874" y="1804"/>
                  </a:lnTo>
                  <a:lnTo>
                    <a:pt x="11927" y="1909"/>
                  </a:lnTo>
                  <a:lnTo>
                    <a:pt x="11966" y="2028"/>
                  </a:lnTo>
                  <a:lnTo>
                    <a:pt x="11993" y="2133"/>
                  </a:lnTo>
                  <a:lnTo>
                    <a:pt x="12006" y="2252"/>
                  </a:lnTo>
                  <a:lnTo>
                    <a:pt x="12019" y="2383"/>
                  </a:lnTo>
                  <a:lnTo>
                    <a:pt x="12006" y="2502"/>
                  </a:lnTo>
                  <a:lnTo>
                    <a:pt x="11993" y="2620"/>
                  </a:lnTo>
                  <a:lnTo>
                    <a:pt x="11966" y="2739"/>
                  </a:lnTo>
                  <a:lnTo>
                    <a:pt x="11927" y="2844"/>
                  </a:lnTo>
                  <a:lnTo>
                    <a:pt x="11874" y="2949"/>
                  </a:lnTo>
                  <a:lnTo>
                    <a:pt x="11808" y="3041"/>
                  </a:lnTo>
                  <a:lnTo>
                    <a:pt x="11742" y="3134"/>
                  </a:lnTo>
                  <a:lnTo>
                    <a:pt x="11663" y="3226"/>
                  </a:lnTo>
                  <a:lnTo>
                    <a:pt x="11584" y="3305"/>
                  </a:lnTo>
                  <a:lnTo>
                    <a:pt x="11492" y="3371"/>
                  </a:lnTo>
                  <a:lnTo>
                    <a:pt x="11387" y="3436"/>
                  </a:lnTo>
                  <a:lnTo>
                    <a:pt x="11282" y="3476"/>
                  </a:lnTo>
                  <a:lnTo>
                    <a:pt x="11176" y="3515"/>
                  </a:lnTo>
                  <a:lnTo>
                    <a:pt x="11058" y="3555"/>
                  </a:lnTo>
                  <a:lnTo>
                    <a:pt x="10939" y="3568"/>
                  </a:lnTo>
                  <a:lnTo>
                    <a:pt x="10821" y="3581"/>
                  </a:lnTo>
                  <a:lnTo>
                    <a:pt x="10703" y="3568"/>
                  </a:lnTo>
                  <a:lnTo>
                    <a:pt x="10584" y="3555"/>
                  </a:lnTo>
                  <a:lnTo>
                    <a:pt x="10466" y="3515"/>
                  </a:lnTo>
                  <a:lnTo>
                    <a:pt x="10347" y="3476"/>
                  </a:lnTo>
                  <a:lnTo>
                    <a:pt x="10242" y="3436"/>
                  </a:lnTo>
                  <a:lnTo>
                    <a:pt x="10150" y="3371"/>
                  </a:lnTo>
                  <a:lnTo>
                    <a:pt x="10057" y="3305"/>
                  </a:lnTo>
                  <a:lnTo>
                    <a:pt x="9979" y="3226"/>
                  </a:lnTo>
                  <a:lnTo>
                    <a:pt x="9900" y="3134"/>
                  </a:lnTo>
                  <a:lnTo>
                    <a:pt x="9821" y="3041"/>
                  </a:lnTo>
                  <a:lnTo>
                    <a:pt x="9768" y="2949"/>
                  </a:lnTo>
                  <a:lnTo>
                    <a:pt x="9715" y="2844"/>
                  </a:lnTo>
                  <a:lnTo>
                    <a:pt x="9676" y="2739"/>
                  </a:lnTo>
                  <a:lnTo>
                    <a:pt x="9649" y="2620"/>
                  </a:lnTo>
                  <a:lnTo>
                    <a:pt x="9623" y="2502"/>
                  </a:lnTo>
                  <a:lnTo>
                    <a:pt x="9623" y="2383"/>
                  </a:lnTo>
                  <a:lnTo>
                    <a:pt x="9623" y="2252"/>
                  </a:lnTo>
                  <a:lnTo>
                    <a:pt x="9649" y="2133"/>
                  </a:lnTo>
                  <a:lnTo>
                    <a:pt x="9676" y="2028"/>
                  </a:lnTo>
                  <a:lnTo>
                    <a:pt x="9715" y="1909"/>
                  </a:lnTo>
                  <a:lnTo>
                    <a:pt x="9768" y="1804"/>
                  </a:lnTo>
                  <a:lnTo>
                    <a:pt x="9821" y="1712"/>
                  </a:lnTo>
                  <a:lnTo>
                    <a:pt x="9900" y="1620"/>
                  </a:lnTo>
                  <a:lnTo>
                    <a:pt x="9979" y="1528"/>
                  </a:lnTo>
                  <a:lnTo>
                    <a:pt x="10057" y="1449"/>
                  </a:lnTo>
                  <a:lnTo>
                    <a:pt x="10150" y="1383"/>
                  </a:lnTo>
                  <a:lnTo>
                    <a:pt x="10242" y="1330"/>
                  </a:lnTo>
                  <a:lnTo>
                    <a:pt x="10347" y="1278"/>
                  </a:lnTo>
                  <a:lnTo>
                    <a:pt x="10466" y="1238"/>
                  </a:lnTo>
                  <a:lnTo>
                    <a:pt x="10584" y="1199"/>
                  </a:lnTo>
                  <a:lnTo>
                    <a:pt x="10703" y="1185"/>
                  </a:lnTo>
                  <a:close/>
                  <a:moveTo>
                    <a:pt x="10821" y="1"/>
                  </a:moveTo>
                  <a:lnTo>
                    <a:pt x="10571" y="14"/>
                  </a:lnTo>
                  <a:lnTo>
                    <a:pt x="10334" y="53"/>
                  </a:lnTo>
                  <a:lnTo>
                    <a:pt x="10110" y="106"/>
                  </a:lnTo>
                  <a:lnTo>
                    <a:pt x="9900" y="185"/>
                  </a:lnTo>
                  <a:lnTo>
                    <a:pt x="9689" y="290"/>
                  </a:lnTo>
                  <a:lnTo>
                    <a:pt x="9491" y="409"/>
                  </a:lnTo>
                  <a:lnTo>
                    <a:pt x="9307" y="540"/>
                  </a:lnTo>
                  <a:lnTo>
                    <a:pt x="9136" y="698"/>
                  </a:lnTo>
                  <a:lnTo>
                    <a:pt x="8978" y="870"/>
                  </a:lnTo>
                  <a:lnTo>
                    <a:pt x="8846" y="1054"/>
                  </a:lnTo>
                  <a:lnTo>
                    <a:pt x="8728" y="1251"/>
                  </a:lnTo>
                  <a:lnTo>
                    <a:pt x="8623" y="1449"/>
                  </a:lnTo>
                  <a:lnTo>
                    <a:pt x="8544" y="1672"/>
                  </a:lnTo>
                  <a:lnTo>
                    <a:pt x="8491" y="1896"/>
                  </a:lnTo>
                  <a:lnTo>
                    <a:pt x="8452" y="2133"/>
                  </a:lnTo>
                  <a:lnTo>
                    <a:pt x="8438" y="2383"/>
                  </a:lnTo>
                  <a:lnTo>
                    <a:pt x="8452" y="2581"/>
                  </a:lnTo>
                  <a:lnTo>
                    <a:pt x="8478" y="2778"/>
                  </a:lnTo>
                  <a:lnTo>
                    <a:pt x="8517" y="2976"/>
                  </a:lnTo>
                  <a:lnTo>
                    <a:pt x="8570" y="3173"/>
                  </a:lnTo>
                  <a:lnTo>
                    <a:pt x="8649" y="3357"/>
                  </a:lnTo>
                  <a:lnTo>
                    <a:pt x="8741" y="3529"/>
                  </a:lnTo>
                  <a:lnTo>
                    <a:pt x="8833" y="3687"/>
                  </a:lnTo>
                  <a:lnTo>
                    <a:pt x="8952" y="3844"/>
                  </a:lnTo>
                  <a:lnTo>
                    <a:pt x="9070" y="3989"/>
                  </a:lnTo>
                  <a:lnTo>
                    <a:pt x="9215" y="4134"/>
                  </a:lnTo>
                  <a:lnTo>
                    <a:pt x="9360" y="4253"/>
                  </a:lnTo>
                  <a:lnTo>
                    <a:pt x="9518" y="4371"/>
                  </a:lnTo>
                  <a:lnTo>
                    <a:pt x="9689" y="4463"/>
                  </a:lnTo>
                  <a:lnTo>
                    <a:pt x="9860" y="4555"/>
                  </a:lnTo>
                  <a:lnTo>
                    <a:pt x="10044" y="4621"/>
                  </a:lnTo>
                  <a:lnTo>
                    <a:pt x="10229" y="4687"/>
                  </a:lnTo>
                  <a:lnTo>
                    <a:pt x="10229" y="11571"/>
                  </a:lnTo>
                  <a:lnTo>
                    <a:pt x="1" y="21457"/>
                  </a:lnTo>
                  <a:lnTo>
                    <a:pt x="1" y="53774"/>
                  </a:lnTo>
                  <a:lnTo>
                    <a:pt x="1172" y="53774"/>
                  </a:lnTo>
                  <a:lnTo>
                    <a:pt x="1172" y="21957"/>
                  </a:lnTo>
                  <a:lnTo>
                    <a:pt x="11413" y="12072"/>
                  </a:lnTo>
                  <a:lnTo>
                    <a:pt x="11413" y="4687"/>
                  </a:lnTo>
                  <a:lnTo>
                    <a:pt x="11598" y="4621"/>
                  </a:lnTo>
                  <a:lnTo>
                    <a:pt x="11782" y="4555"/>
                  </a:lnTo>
                  <a:lnTo>
                    <a:pt x="11953" y="4463"/>
                  </a:lnTo>
                  <a:lnTo>
                    <a:pt x="12124" y="4358"/>
                  </a:lnTo>
                  <a:lnTo>
                    <a:pt x="12282" y="4253"/>
                  </a:lnTo>
                  <a:lnTo>
                    <a:pt x="12427" y="4121"/>
                  </a:lnTo>
                  <a:lnTo>
                    <a:pt x="12559" y="3989"/>
                  </a:lnTo>
                  <a:lnTo>
                    <a:pt x="12690" y="3844"/>
                  </a:lnTo>
                  <a:lnTo>
                    <a:pt x="12809" y="3687"/>
                  </a:lnTo>
                  <a:lnTo>
                    <a:pt x="12901" y="3529"/>
                  </a:lnTo>
                  <a:lnTo>
                    <a:pt x="12993" y="3344"/>
                  </a:lnTo>
                  <a:lnTo>
                    <a:pt x="13059" y="3173"/>
                  </a:lnTo>
                  <a:lnTo>
                    <a:pt x="13125" y="2976"/>
                  </a:lnTo>
                  <a:lnTo>
                    <a:pt x="13164" y="2778"/>
                  </a:lnTo>
                  <a:lnTo>
                    <a:pt x="13190" y="2581"/>
                  </a:lnTo>
                  <a:lnTo>
                    <a:pt x="13204" y="2383"/>
                  </a:lnTo>
                  <a:lnTo>
                    <a:pt x="13190" y="2133"/>
                  </a:lnTo>
                  <a:lnTo>
                    <a:pt x="13151" y="1896"/>
                  </a:lnTo>
                  <a:lnTo>
                    <a:pt x="13085" y="1672"/>
                  </a:lnTo>
                  <a:lnTo>
                    <a:pt x="13006" y="1449"/>
                  </a:lnTo>
                  <a:lnTo>
                    <a:pt x="12914" y="1251"/>
                  </a:lnTo>
                  <a:lnTo>
                    <a:pt x="12795" y="1054"/>
                  </a:lnTo>
                  <a:lnTo>
                    <a:pt x="12651" y="870"/>
                  </a:lnTo>
                  <a:lnTo>
                    <a:pt x="12506" y="698"/>
                  </a:lnTo>
                  <a:lnTo>
                    <a:pt x="12335" y="540"/>
                  </a:lnTo>
                  <a:lnTo>
                    <a:pt x="12150" y="409"/>
                  </a:lnTo>
                  <a:lnTo>
                    <a:pt x="11953" y="290"/>
                  </a:lnTo>
                  <a:lnTo>
                    <a:pt x="11742" y="185"/>
                  </a:lnTo>
                  <a:lnTo>
                    <a:pt x="11519" y="106"/>
                  </a:lnTo>
                  <a:lnTo>
                    <a:pt x="11295" y="53"/>
                  </a:lnTo>
                  <a:lnTo>
                    <a:pt x="11058" y="14"/>
                  </a:lnTo>
                  <a:lnTo>
                    <a:pt x="1082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1807825" y="1140475"/>
              <a:ext cx="250775" cy="1716875"/>
            </a:xfrm>
            <a:custGeom>
              <a:avLst/>
              <a:gdLst/>
              <a:ahLst/>
              <a:cxnLst/>
              <a:rect l="l" t="t" r="r" b="b"/>
              <a:pathLst>
                <a:path w="10031" h="68675" extrusionOk="0">
                  <a:moveTo>
                    <a:pt x="7648" y="1172"/>
                  </a:moveTo>
                  <a:lnTo>
                    <a:pt x="7780" y="1185"/>
                  </a:lnTo>
                  <a:lnTo>
                    <a:pt x="7898" y="1198"/>
                  </a:lnTo>
                  <a:lnTo>
                    <a:pt x="8004" y="1225"/>
                  </a:lnTo>
                  <a:lnTo>
                    <a:pt x="8122" y="1277"/>
                  </a:lnTo>
                  <a:lnTo>
                    <a:pt x="8228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504" y="1527"/>
                  </a:lnTo>
                  <a:lnTo>
                    <a:pt x="8583" y="1606"/>
                  </a:lnTo>
                  <a:lnTo>
                    <a:pt x="8649" y="1698"/>
                  </a:lnTo>
                  <a:lnTo>
                    <a:pt x="8701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33" y="2133"/>
                  </a:lnTo>
                  <a:lnTo>
                    <a:pt x="8846" y="2251"/>
                  </a:lnTo>
                  <a:lnTo>
                    <a:pt x="8846" y="2370"/>
                  </a:lnTo>
                  <a:lnTo>
                    <a:pt x="8846" y="2501"/>
                  </a:lnTo>
                  <a:lnTo>
                    <a:pt x="8833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1" y="2949"/>
                  </a:lnTo>
                  <a:lnTo>
                    <a:pt x="8649" y="3041"/>
                  </a:lnTo>
                  <a:lnTo>
                    <a:pt x="8583" y="3133"/>
                  </a:lnTo>
                  <a:lnTo>
                    <a:pt x="8504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28" y="3423"/>
                  </a:lnTo>
                  <a:lnTo>
                    <a:pt x="8122" y="3476"/>
                  </a:lnTo>
                  <a:lnTo>
                    <a:pt x="8004" y="3515"/>
                  </a:lnTo>
                  <a:lnTo>
                    <a:pt x="7898" y="3541"/>
                  </a:lnTo>
                  <a:lnTo>
                    <a:pt x="7780" y="3568"/>
                  </a:lnTo>
                  <a:lnTo>
                    <a:pt x="7530" y="3568"/>
                  </a:lnTo>
                  <a:lnTo>
                    <a:pt x="7411" y="3541"/>
                  </a:lnTo>
                  <a:lnTo>
                    <a:pt x="7293" y="3515"/>
                  </a:lnTo>
                  <a:lnTo>
                    <a:pt x="7188" y="3476"/>
                  </a:lnTo>
                  <a:lnTo>
                    <a:pt x="7082" y="3423"/>
                  </a:lnTo>
                  <a:lnTo>
                    <a:pt x="6990" y="3370"/>
                  </a:lnTo>
                  <a:lnTo>
                    <a:pt x="6898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61" y="3041"/>
                  </a:lnTo>
                  <a:lnTo>
                    <a:pt x="6595" y="2949"/>
                  </a:lnTo>
                  <a:lnTo>
                    <a:pt x="6556" y="2844"/>
                  </a:lnTo>
                  <a:lnTo>
                    <a:pt x="6516" y="2725"/>
                  </a:lnTo>
                  <a:lnTo>
                    <a:pt x="6477" y="2620"/>
                  </a:lnTo>
                  <a:lnTo>
                    <a:pt x="6464" y="2501"/>
                  </a:lnTo>
                  <a:lnTo>
                    <a:pt x="6464" y="2370"/>
                  </a:lnTo>
                  <a:lnTo>
                    <a:pt x="6464" y="2251"/>
                  </a:lnTo>
                  <a:lnTo>
                    <a:pt x="6477" y="2133"/>
                  </a:lnTo>
                  <a:lnTo>
                    <a:pt x="6516" y="2014"/>
                  </a:lnTo>
                  <a:lnTo>
                    <a:pt x="6556" y="1909"/>
                  </a:lnTo>
                  <a:lnTo>
                    <a:pt x="6595" y="1804"/>
                  </a:lnTo>
                  <a:lnTo>
                    <a:pt x="6661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98" y="1448"/>
                  </a:lnTo>
                  <a:lnTo>
                    <a:pt x="6990" y="1383"/>
                  </a:lnTo>
                  <a:lnTo>
                    <a:pt x="7082" y="1317"/>
                  </a:lnTo>
                  <a:lnTo>
                    <a:pt x="7188" y="1277"/>
                  </a:lnTo>
                  <a:lnTo>
                    <a:pt x="7293" y="1225"/>
                  </a:lnTo>
                  <a:lnTo>
                    <a:pt x="7411" y="1198"/>
                  </a:lnTo>
                  <a:lnTo>
                    <a:pt x="7530" y="1185"/>
                  </a:lnTo>
                  <a:lnTo>
                    <a:pt x="7648" y="1172"/>
                  </a:lnTo>
                  <a:close/>
                  <a:moveTo>
                    <a:pt x="7648" y="0"/>
                  </a:moveTo>
                  <a:lnTo>
                    <a:pt x="7411" y="14"/>
                  </a:lnTo>
                  <a:lnTo>
                    <a:pt x="7174" y="40"/>
                  </a:lnTo>
                  <a:lnTo>
                    <a:pt x="6951" y="106"/>
                  </a:lnTo>
                  <a:lnTo>
                    <a:pt x="6727" y="185"/>
                  </a:lnTo>
                  <a:lnTo>
                    <a:pt x="6516" y="277"/>
                  </a:lnTo>
                  <a:lnTo>
                    <a:pt x="6332" y="408"/>
                  </a:lnTo>
                  <a:lnTo>
                    <a:pt x="6148" y="540"/>
                  </a:lnTo>
                  <a:lnTo>
                    <a:pt x="5977" y="698"/>
                  </a:lnTo>
                  <a:lnTo>
                    <a:pt x="5819" y="856"/>
                  </a:lnTo>
                  <a:lnTo>
                    <a:pt x="5687" y="1040"/>
                  </a:lnTo>
                  <a:lnTo>
                    <a:pt x="5569" y="1238"/>
                  </a:lnTo>
                  <a:lnTo>
                    <a:pt x="5463" y="1448"/>
                  </a:lnTo>
                  <a:lnTo>
                    <a:pt x="5384" y="1672"/>
                  </a:lnTo>
                  <a:lnTo>
                    <a:pt x="5318" y="1896"/>
                  </a:lnTo>
                  <a:lnTo>
                    <a:pt x="5292" y="2133"/>
                  </a:lnTo>
                  <a:lnTo>
                    <a:pt x="5279" y="2370"/>
                  </a:lnTo>
                  <a:lnTo>
                    <a:pt x="5279" y="2580"/>
                  </a:lnTo>
                  <a:lnTo>
                    <a:pt x="5305" y="2778"/>
                  </a:lnTo>
                  <a:lnTo>
                    <a:pt x="5358" y="2975"/>
                  </a:lnTo>
                  <a:lnTo>
                    <a:pt x="5411" y="3160"/>
                  </a:lnTo>
                  <a:lnTo>
                    <a:pt x="5490" y="3344"/>
                  </a:lnTo>
                  <a:lnTo>
                    <a:pt x="5569" y="3515"/>
                  </a:lnTo>
                  <a:lnTo>
                    <a:pt x="5674" y="3686"/>
                  </a:lnTo>
                  <a:lnTo>
                    <a:pt x="5779" y="3844"/>
                  </a:lnTo>
                  <a:lnTo>
                    <a:pt x="5911" y="3989"/>
                  </a:lnTo>
                  <a:lnTo>
                    <a:pt x="6042" y="4121"/>
                  </a:lnTo>
                  <a:lnTo>
                    <a:pt x="6200" y="4252"/>
                  </a:lnTo>
                  <a:lnTo>
                    <a:pt x="6345" y="4357"/>
                  </a:lnTo>
                  <a:lnTo>
                    <a:pt x="6516" y="4463"/>
                  </a:lnTo>
                  <a:lnTo>
                    <a:pt x="6687" y="4555"/>
                  </a:lnTo>
                  <a:lnTo>
                    <a:pt x="6872" y="4621"/>
                  </a:lnTo>
                  <a:lnTo>
                    <a:pt x="7069" y="4673"/>
                  </a:lnTo>
                  <a:lnTo>
                    <a:pt x="7069" y="26156"/>
                  </a:lnTo>
                  <a:lnTo>
                    <a:pt x="0" y="33212"/>
                  </a:lnTo>
                  <a:lnTo>
                    <a:pt x="0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38" y="4621"/>
                  </a:lnTo>
                  <a:lnTo>
                    <a:pt x="8622" y="4555"/>
                  </a:lnTo>
                  <a:lnTo>
                    <a:pt x="8794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67" y="4121"/>
                  </a:lnTo>
                  <a:lnTo>
                    <a:pt x="9399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41" y="3515"/>
                  </a:lnTo>
                  <a:lnTo>
                    <a:pt x="9820" y="3344"/>
                  </a:lnTo>
                  <a:lnTo>
                    <a:pt x="9899" y="3160"/>
                  </a:lnTo>
                  <a:lnTo>
                    <a:pt x="9952" y="2975"/>
                  </a:lnTo>
                  <a:lnTo>
                    <a:pt x="10005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8" y="1896"/>
                  </a:lnTo>
                  <a:lnTo>
                    <a:pt x="9926" y="1672"/>
                  </a:lnTo>
                  <a:lnTo>
                    <a:pt x="9847" y="1448"/>
                  </a:lnTo>
                  <a:lnTo>
                    <a:pt x="9741" y="1238"/>
                  </a:lnTo>
                  <a:lnTo>
                    <a:pt x="9623" y="1040"/>
                  </a:lnTo>
                  <a:lnTo>
                    <a:pt x="9491" y="856"/>
                  </a:lnTo>
                  <a:lnTo>
                    <a:pt x="9333" y="698"/>
                  </a:lnTo>
                  <a:lnTo>
                    <a:pt x="9162" y="540"/>
                  </a:lnTo>
                  <a:lnTo>
                    <a:pt x="8978" y="408"/>
                  </a:lnTo>
                  <a:lnTo>
                    <a:pt x="8794" y="277"/>
                  </a:lnTo>
                  <a:lnTo>
                    <a:pt x="8583" y="185"/>
                  </a:lnTo>
                  <a:lnTo>
                    <a:pt x="8359" y="106"/>
                  </a:lnTo>
                  <a:lnTo>
                    <a:pt x="8135" y="40"/>
                  </a:lnTo>
                  <a:lnTo>
                    <a:pt x="7898" y="14"/>
                  </a:lnTo>
                  <a:lnTo>
                    <a:pt x="764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707875" y="605375"/>
              <a:ext cx="681575" cy="1406550"/>
            </a:xfrm>
            <a:custGeom>
              <a:avLst/>
              <a:gdLst/>
              <a:ahLst/>
              <a:cxnLst/>
              <a:rect l="l" t="t" r="r" b="b"/>
              <a:pathLst>
                <a:path w="27263" h="56262" extrusionOk="0">
                  <a:moveTo>
                    <a:pt x="25011" y="1185"/>
                  </a:moveTo>
                  <a:lnTo>
                    <a:pt x="25130" y="1212"/>
                  </a:lnTo>
                  <a:lnTo>
                    <a:pt x="25248" y="1238"/>
                  </a:lnTo>
                  <a:lnTo>
                    <a:pt x="25353" y="1277"/>
                  </a:lnTo>
                  <a:lnTo>
                    <a:pt x="25459" y="1330"/>
                  </a:lnTo>
                  <a:lnTo>
                    <a:pt x="25551" y="1383"/>
                  </a:lnTo>
                  <a:lnTo>
                    <a:pt x="25643" y="1462"/>
                  </a:lnTo>
                  <a:lnTo>
                    <a:pt x="25735" y="1527"/>
                  </a:lnTo>
                  <a:lnTo>
                    <a:pt x="25814" y="1620"/>
                  </a:lnTo>
                  <a:lnTo>
                    <a:pt x="25880" y="1712"/>
                  </a:lnTo>
                  <a:lnTo>
                    <a:pt x="25946" y="1804"/>
                  </a:lnTo>
                  <a:lnTo>
                    <a:pt x="25985" y="1909"/>
                  </a:lnTo>
                  <a:lnTo>
                    <a:pt x="26038" y="2028"/>
                  </a:lnTo>
                  <a:lnTo>
                    <a:pt x="26064" y="2133"/>
                  </a:lnTo>
                  <a:lnTo>
                    <a:pt x="26077" y="2251"/>
                  </a:lnTo>
                  <a:lnTo>
                    <a:pt x="26091" y="2383"/>
                  </a:lnTo>
                  <a:lnTo>
                    <a:pt x="26077" y="2502"/>
                  </a:lnTo>
                  <a:lnTo>
                    <a:pt x="26064" y="2620"/>
                  </a:lnTo>
                  <a:lnTo>
                    <a:pt x="26038" y="2738"/>
                  </a:lnTo>
                  <a:lnTo>
                    <a:pt x="25985" y="2844"/>
                  </a:lnTo>
                  <a:lnTo>
                    <a:pt x="25946" y="2949"/>
                  </a:lnTo>
                  <a:lnTo>
                    <a:pt x="25880" y="3054"/>
                  </a:lnTo>
                  <a:lnTo>
                    <a:pt x="25814" y="3147"/>
                  </a:lnTo>
                  <a:lnTo>
                    <a:pt x="25735" y="3226"/>
                  </a:lnTo>
                  <a:lnTo>
                    <a:pt x="25643" y="3305"/>
                  </a:lnTo>
                  <a:lnTo>
                    <a:pt x="25551" y="3370"/>
                  </a:lnTo>
                  <a:lnTo>
                    <a:pt x="25459" y="3436"/>
                  </a:lnTo>
                  <a:lnTo>
                    <a:pt x="25353" y="3489"/>
                  </a:lnTo>
                  <a:lnTo>
                    <a:pt x="25248" y="3528"/>
                  </a:lnTo>
                  <a:lnTo>
                    <a:pt x="25130" y="3555"/>
                  </a:lnTo>
                  <a:lnTo>
                    <a:pt x="25011" y="3568"/>
                  </a:lnTo>
                  <a:lnTo>
                    <a:pt x="24893" y="3581"/>
                  </a:lnTo>
                  <a:lnTo>
                    <a:pt x="24761" y="3568"/>
                  </a:lnTo>
                  <a:lnTo>
                    <a:pt x="24643" y="3555"/>
                  </a:lnTo>
                  <a:lnTo>
                    <a:pt x="24537" y="3528"/>
                  </a:lnTo>
                  <a:lnTo>
                    <a:pt x="24419" y="3489"/>
                  </a:lnTo>
                  <a:lnTo>
                    <a:pt x="24313" y="3436"/>
                  </a:lnTo>
                  <a:lnTo>
                    <a:pt x="24221" y="3370"/>
                  </a:lnTo>
                  <a:lnTo>
                    <a:pt x="24129" y="3305"/>
                  </a:lnTo>
                  <a:lnTo>
                    <a:pt x="24037" y="3226"/>
                  </a:lnTo>
                  <a:lnTo>
                    <a:pt x="23958" y="3147"/>
                  </a:lnTo>
                  <a:lnTo>
                    <a:pt x="23892" y="3054"/>
                  </a:lnTo>
                  <a:lnTo>
                    <a:pt x="23840" y="2949"/>
                  </a:lnTo>
                  <a:lnTo>
                    <a:pt x="23787" y="2844"/>
                  </a:lnTo>
                  <a:lnTo>
                    <a:pt x="23747" y="2738"/>
                  </a:lnTo>
                  <a:lnTo>
                    <a:pt x="23721" y="2620"/>
                  </a:lnTo>
                  <a:lnTo>
                    <a:pt x="23695" y="2502"/>
                  </a:lnTo>
                  <a:lnTo>
                    <a:pt x="23695" y="2383"/>
                  </a:lnTo>
                  <a:lnTo>
                    <a:pt x="23695" y="2251"/>
                  </a:lnTo>
                  <a:lnTo>
                    <a:pt x="23721" y="2133"/>
                  </a:lnTo>
                  <a:lnTo>
                    <a:pt x="23747" y="2028"/>
                  </a:lnTo>
                  <a:lnTo>
                    <a:pt x="23787" y="1909"/>
                  </a:lnTo>
                  <a:lnTo>
                    <a:pt x="23840" y="1804"/>
                  </a:lnTo>
                  <a:lnTo>
                    <a:pt x="23892" y="1712"/>
                  </a:lnTo>
                  <a:lnTo>
                    <a:pt x="23958" y="1620"/>
                  </a:lnTo>
                  <a:lnTo>
                    <a:pt x="24037" y="1527"/>
                  </a:lnTo>
                  <a:lnTo>
                    <a:pt x="24129" y="1462"/>
                  </a:lnTo>
                  <a:lnTo>
                    <a:pt x="24221" y="1383"/>
                  </a:lnTo>
                  <a:lnTo>
                    <a:pt x="24313" y="1330"/>
                  </a:lnTo>
                  <a:lnTo>
                    <a:pt x="24419" y="1277"/>
                  </a:lnTo>
                  <a:lnTo>
                    <a:pt x="24537" y="1238"/>
                  </a:lnTo>
                  <a:lnTo>
                    <a:pt x="24643" y="1212"/>
                  </a:lnTo>
                  <a:lnTo>
                    <a:pt x="24761" y="1185"/>
                  </a:lnTo>
                  <a:close/>
                  <a:moveTo>
                    <a:pt x="24893" y="0"/>
                  </a:moveTo>
                  <a:lnTo>
                    <a:pt x="24643" y="14"/>
                  </a:lnTo>
                  <a:lnTo>
                    <a:pt x="24406" y="53"/>
                  </a:lnTo>
                  <a:lnTo>
                    <a:pt x="24182" y="106"/>
                  </a:lnTo>
                  <a:lnTo>
                    <a:pt x="23958" y="185"/>
                  </a:lnTo>
                  <a:lnTo>
                    <a:pt x="23761" y="290"/>
                  </a:lnTo>
                  <a:lnTo>
                    <a:pt x="23563" y="409"/>
                  </a:lnTo>
                  <a:lnTo>
                    <a:pt x="23379" y="540"/>
                  </a:lnTo>
                  <a:lnTo>
                    <a:pt x="23208" y="698"/>
                  </a:lnTo>
                  <a:lnTo>
                    <a:pt x="23050" y="869"/>
                  </a:lnTo>
                  <a:lnTo>
                    <a:pt x="22918" y="1054"/>
                  </a:lnTo>
                  <a:lnTo>
                    <a:pt x="22800" y="1251"/>
                  </a:lnTo>
                  <a:lnTo>
                    <a:pt x="22694" y="1448"/>
                  </a:lnTo>
                  <a:lnTo>
                    <a:pt x="22615" y="1672"/>
                  </a:lnTo>
                  <a:lnTo>
                    <a:pt x="22563" y="1896"/>
                  </a:lnTo>
                  <a:lnTo>
                    <a:pt x="22523" y="2133"/>
                  </a:lnTo>
                  <a:lnTo>
                    <a:pt x="22510" y="2383"/>
                  </a:lnTo>
                  <a:lnTo>
                    <a:pt x="22523" y="2581"/>
                  </a:lnTo>
                  <a:lnTo>
                    <a:pt x="22550" y="2791"/>
                  </a:lnTo>
                  <a:lnTo>
                    <a:pt x="22589" y="2975"/>
                  </a:lnTo>
                  <a:lnTo>
                    <a:pt x="22642" y="3173"/>
                  </a:lnTo>
                  <a:lnTo>
                    <a:pt x="22721" y="3357"/>
                  </a:lnTo>
                  <a:lnTo>
                    <a:pt x="22800" y="3528"/>
                  </a:lnTo>
                  <a:lnTo>
                    <a:pt x="22905" y="3686"/>
                  </a:lnTo>
                  <a:lnTo>
                    <a:pt x="23023" y="3844"/>
                  </a:lnTo>
                  <a:lnTo>
                    <a:pt x="23142" y="3989"/>
                  </a:lnTo>
                  <a:lnTo>
                    <a:pt x="23287" y="4134"/>
                  </a:lnTo>
                  <a:lnTo>
                    <a:pt x="23432" y="4252"/>
                  </a:lnTo>
                  <a:lnTo>
                    <a:pt x="23589" y="4371"/>
                  </a:lnTo>
                  <a:lnTo>
                    <a:pt x="23747" y="4463"/>
                  </a:lnTo>
                  <a:lnTo>
                    <a:pt x="23932" y="4555"/>
                  </a:lnTo>
                  <a:lnTo>
                    <a:pt x="24103" y="4621"/>
                  </a:lnTo>
                  <a:lnTo>
                    <a:pt x="24300" y="4687"/>
                  </a:lnTo>
                  <a:lnTo>
                    <a:pt x="24300" y="36977"/>
                  </a:lnTo>
                  <a:lnTo>
                    <a:pt x="0" y="36977"/>
                  </a:lnTo>
                  <a:lnTo>
                    <a:pt x="0" y="56261"/>
                  </a:lnTo>
                  <a:lnTo>
                    <a:pt x="1172" y="56261"/>
                  </a:lnTo>
                  <a:lnTo>
                    <a:pt x="1172" y="38162"/>
                  </a:lnTo>
                  <a:lnTo>
                    <a:pt x="25485" y="38162"/>
                  </a:lnTo>
                  <a:lnTo>
                    <a:pt x="25485" y="4687"/>
                  </a:lnTo>
                  <a:lnTo>
                    <a:pt x="25669" y="4621"/>
                  </a:lnTo>
                  <a:lnTo>
                    <a:pt x="25854" y="4555"/>
                  </a:lnTo>
                  <a:lnTo>
                    <a:pt x="26025" y="4463"/>
                  </a:lnTo>
                  <a:lnTo>
                    <a:pt x="26196" y="4371"/>
                  </a:lnTo>
                  <a:lnTo>
                    <a:pt x="26354" y="4252"/>
                  </a:lnTo>
                  <a:lnTo>
                    <a:pt x="26499" y="4134"/>
                  </a:lnTo>
                  <a:lnTo>
                    <a:pt x="26630" y="3989"/>
                  </a:lnTo>
                  <a:lnTo>
                    <a:pt x="26762" y="3844"/>
                  </a:lnTo>
                  <a:lnTo>
                    <a:pt x="26867" y="3686"/>
                  </a:lnTo>
                  <a:lnTo>
                    <a:pt x="26972" y="3528"/>
                  </a:lnTo>
                  <a:lnTo>
                    <a:pt x="27065" y="3357"/>
                  </a:lnTo>
                  <a:lnTo>
                    <a:pt x="27130" y="3173"/>
                  </a:lnTo>
                  <a:lnTo>
                    <a:pt x="27183" y="2975"/>
                  </a:lnTo>
                  <a:lnTo>
                    <a:pt x="27236" y="2791"/>
                  </a:lnTo>
                  <a:lnTo>
                    <a:pt x="27262" y="2581"/>
                  </a:lnTo>
                  <a:lnTo>
                    <a:pt x="27262" y="2383"/>
                  </a:lnTo>
                  <a:lnTo>
                    <a:pt x="27249" y="2133"/>
                  </a:lnTo>
                  <a:lnTo>
                    <a:pt x="27223" y="1896"/>
                  </a:lnTo>
                  <a:lnTo>
                    <a:pt x="27157" y="1672"/>
                  </a:lnTo>
                  <a:lnTo>
                    <a:pt x="27078" y="1448"/>
                  </a:lnTo>
                  <a:lnTo>
                    <a:pt x="26986" y="1251"/>
                  </a:lnTo>
                  <a:lnTo>
                    <a:pt x="26854" y="1054"/>
                  </a:lnTo>
                  <a:lnTo>
                    <a:pt x="26722" y="869"/>
                  </a:lnTo>
                  <a:lnTo>
                    <a:pt x="26564" y="698"/>
                  </a:lnTo>
                  <a:lnTo>
                    <a:pt x="26406" y="540"/>
                  </a:lnTo>
                  <a:lnTo>
                    <a:pt x="26222" y="409"/>
                  </a:lnTo>
                  <a:lnTo>
                    <a:pt x="26025" y="290"/>
                  </a:lnTo>
                  <a:lnTo>
                    <a:pt x="25814" y="185"/>
                  </a:lnTo>
                  <a:lnTo>
                    <a:pt x="25590" y="106"/>
                  </a:lnTo>
                  <a:lnTo>
                    <a:pt x="25367" y="53"/>
                  </a:lnTo>
                  <a:lnTo>
                    <a:pt x="25130" y="14"/>
                  </a:lnTo>
                  <a:lnTo>
                    <a:pt x="2489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3940300" y="605375"/>
              <a:ext cx="687500" cy="639125"/>
            </a:xfrm>
            <a:custGeom>
              <a:avLst/>
              <a:gdLst/>
              <a:ahLst/>
              <a:cxnLst/>
              <a:rect l="l" t="t" r="r" b="b"/>
              <a:pathLst>
                <a:path w="27500" h="25565" extrusionOk="0">
                  <a:moveTo>
                    <a:pt x="25235" y="1185"/>
                  </a:moveTo>
                  <a:lnTo>
                    <a:pt x="25367" y="1212"/>
                  </a:lnTo>
                  <a:lnTo>
                    <a:pt x="25472" y="1238"/>
                  </a:lnTo>
                  <a:lnTo>
                    <a:pt x="25591" y="1277"/>
                  </a:lnTo>
                  <a:lnTo>
                    <a:pt x="25696" y="1330"/>
                  </a:lnTo>
                  <a:lnTo>
                    <a:pt x="25788" y="1383"/>
                  </a:lnTo>
                  <a:lnTo>
                    <a:pt x="25880" y="1462"/>
                  </a:lnTo>
                  <a:lnTo>
                    <a:pt x="25959" y="1527"/>
                  </a:lnTo>
                  <a:lnTo>
                    <a:pt x="26038" y="1620"/>
                  </a:lnTo>
                  <a:lnTo>
                    <a:pt x="26117" y="1712"/>
                  </a:lnTo>
                  <a:lnTo>
                    <a:pt x="26170" y="1804"/>
                  </a:lnTo>
                  <a:lnTo>
                    <a:pt x="26222" y="1909"/>
                  </a:lnTo>
                  <a:lnTo>
                    <a:pt x="26262" y="2028"/>
                  </a:lnTo>
                  <a:lnTo>
                    <a:pt x="26288" y="2133"/>
                  </a:lnTo>
                  <a:lnTo>
                    <a:pt x="26315" y="2251"/>
                  </a:lnTo>
                  <a:lnTo>
                    <a:pt x="26315" y="2383"/>
                  </a:lnTo>
                  <a:lnTo>
                    <a:pt x="26315" y="2502"/>
                  </a:lnTo>
                  <a:lnTo>
                    <a:pt x="26288" y="2620"/>
                  </a:lnTo>
                  <a:lnTo>
                    <a:pt x="26262" y="2738"/>
                  </a:lnTo>
                  <a:lnTo>
                    <a:pt x="26222" y="2844"/>
                  </a:lnTo>
                  <a:lnTo>
                    <a:pt x="26170" y="2949"/>
                  </a:lnTo>
                  <a:lnTo>
                    <a:pt x="26117" y="3054"/>
                  </a:lnTo>
                  <a:lnTo>
                    <a:pt x="26038" y="3147"/>
                  </a:lnTo>
                  <a:lnTo>
                    <a:pt x="25959" y="3226"/>
                  </a:lnTo>
                  <a:lnTo>
                    <a:pt x="25880" y="3305"/>
                  </a:lnTo>
                  <a:lnTo>
                    <a:pt x="25788" y="3370"/>
                  </a:lnTo>
                  <a:lnTo>
                    <a:pt x="25696" y="3436"/>
                  </a:lnTo>
                  <a:lnTo>
                    <a:pt x="25591" y="3489"/>
                  </a:lnTo>
                  <a:lnTo>
                    <a:pt x="25472" y="3528"/>
                  </a:lnTo>
                  <a:lnTo>
                    <a:pt x="25367" y="3555"/>
                  </a:lnTo>
                  <a:lnTo>
                    <a:pt x="25235" y="3568"/>
                  </a:lnTo>
                  <a:lnTo>
                    <a:pt x="25117" y="3581"/>
                  </a:lnTo>
                  <a:lnTo>
                    <a:pt x="24998" y="3568"/>
                  </a:lnTo>
                  <a:lnTo>
                    <a:pt x="24880" y="3555"/>
                  </a:lnTo>
                  <a:lnTo>
                    <a:pt x="24761" y="3528"/>
                  </a:lnTo>
                  <a:lnTo>
                    <a:pt x="24656" y="3489"/>
                  </a:lnTo>
                  <a:lnTo>
                    <a:pt x="24551" y="3436"/>
                  </a:lnTo>
                  <a:lnTo>
                    <a:pt x="24445" y="3370"/>
                  </a:lnTo>
                  <a:lnTo>
                    <a:pt x="24353" y="3305"/>
                  </a:lnTo>
                  <a:lnTo>
                    <a:pt x="24274" y="3226"/>
                  </a:lnTo>
                  <a:lnTo>
                    <a:pt x="24195" y="3147"/>
                  </a:lnTo>
                  <a:lnTo>
                    <a:pt x="24129" y="3054"/>
                  </a:lnTo>
                  <a:lnTo>
                    <a:pt x="24064" y="2949"/>
                  </a:lnTo>
                  <a:lnTo>
                    <a:pt x="24011" y="2844"/>
                  </a:lnTo>
                  <a:lnTo>
                    <a:pt x="23971" y="2738"/>
                  </a:lnTo>
                  <a:lnTo>
                    <a:pt x="23945" y="2620"/>
                  </a:lnTo>
                  <a:lnTo>
                    <a:pt x="23932" y="2502"/>
                  </a:lnTo>
                  <a:lnTo>
                    <a:pt x="23919" y="2383"/>
                  </a:lnTo>
                  <a:lnTo>
                    <a:pt x="23932" y="2251"/>
                  </a:lnTo>
                  <a:lnTo>
                    <a:pt x="23945" y="2133"/>
                  </a:lnTo>
                  <a:lnTo>
                    <a:pt x="23971" y="2028"/>
                  </a:lnTo>
                  <a:lnTo>
                    <a:pt x="24011" y="1909"/>
                  </a:lnTo>
                  <a:lnTo>
                    <a:pt x="24064" y="1804"/>
                  </a:lnTo>
                  <a:lnTo>
                    <a:pt x="24129" y="1712"/>
                  </a:lnTo>
                  <a:lnTo>
                    <a:pt x="24195" y="1620"/>
                  </a:lnTo>
                  <a:lnTo>
                    <a:pt x="24274" y="1527"/>
                  </a:lnTo>
                  <a:lnTo>
                    <a:pt x="24353" y="1462"/>
                  </a:lnTo>
                  <a:lnTo>
                    <a:pt x="24445" y="1383"/>
                  </a:lnTo>
                  <a:lnTo>
                    <a:pt x="24551" y="1330"/>
                  </a:lnTo>
                  <a:lnTo>
                    <a:pt x="24656" y="1277"/>
                  </a:lnTo>
                  <a:lnTo>
                    <a:pt x="24761" y="1238"/>
                  </a:lnTo>
                  <a:lnTo>
                    <a:pt x="24880" y="1212"/>
                  </a:lnTo>
                  <a:lnTo>
                    <a:pt x="24998" y="1185"/>
                  </a:lnTo>
                  <a:close/>
                  <a:moveTo>
                    <a:pt x="25117" y="0"/>
                  </a:moveTo>
                  <a:lnTo>
                    <a:pt x="24880" y="14"/>
                  </a:lnTo>
                  <a:lnTo>
                    <a:pt x="24643" y="53"/>
                  </a:lnTo>
                  <a:lnTo>
                    <a:pt x="24419" y="106"/>
                  </a:lnTo>
                  <a:lnTo>
                    <a:pt x="24195" y="185"/>
                  </a:lnTo>
                  <a:lnTo>
                    <a:pt x="23985" y="290"/>
                  </a:lnTo>
                  <a:lnTo>
                    <a:pt x="23787" y="409"/>
                  </a:lnTo>
                  <a:lnTo>
                    <a:pt x="23603" y="540"/>
                  </a:lnTo>
                  <a:lnTo>
                    <a:pt x="23432" y="698"/>
                  </a:lnTo>
                  <a:lnTo>
                    <a:pt x="23287" y="869"/>
                  </a:lnTo>
                  <a:lnTo>
                    <a:pt x="23142" y="1054"/>
                  </a:lnTo>
                  <a:lnTo>
                    <a:pt x="23024" y="1251"/>
                  </a:lnTo>
                  <a:lnTo>
                    <a:pt x="22932" y="1448"/>
                  </a:lnTo>
                  <a:lnTo>
                    <a:pt x="22853" y="1672"/>
                  </a:lnTo>
                  <a:lnTo>
                    <a:pt x="22787" y="1896"/>
                  </a:lnTo>
                  <a:lnTo>
                    <a:pt x="22747" y="2133"/>
                  </a:lnTo>
                  <a:lnTo>
                    <a:pt x="22734" y="2383"/>
                  </a:lnTo>
                  <a:lnTo>
                    <a:pt x="22747" y="2581"/>
                  </a:lnTo>
                  <a:lnTo>
                    <a:pt x="22774" y="2791"/>
                  </a:lnTo>
                  <a:lnTo>
                    <a:pt x="22813" y="2975"/>
                  </a:lnTo>
                  <a:lnTo>
                    <a:pt x="22879" y="3173"/>
                  </a:lnTo>
                  <a:lnTo>
                    <a:pt x="22945" y="3357"/>
                  </a:lnTo>
                  <a:lnTo>
                    <a:pt x="23037" y="3528"/>
                  </a:lnTo>
                  <a:lnTo>
                    <a:pt x="23142" y="3686"/>
                  </a:lnTo>
                  <a:lnTo>
                    <a:pt x="23247" y="3844"/>
                  </a:lnTo>
                  <a:lnTo>
                    <a:pt x="23379" y="3989"/>
                  </a:lnTo>
                  <a:lnTo>
                    <a:pt x="23511" y="4134"/>
                  </a:lnTo>
                  <a:lnTo>
                    <a:pt x="23656" y="4252"/>
                  </a:lnTo>
                  <a:lnTo>
                    <a:pt x="23813" y="4371"/>
                  </a:lnTo>
                  <a:lnTo>
                    <a:pt x="23985" y="4463"/>
                  </a:lnTo>
                  <a:lnTo>
                    <a:pt x="24156" y="4555"/>
                  </a:lnTo>
                  <a:lnTo>
                    <a:pt x="24340" y="4621"/>
                  </a:lnTo>
                  <a:lnTo>
                    <a:pt x="24524" y="4687"/>
                  </a:lnTo>
                  <a:lnTo>
                    <a:pt x="24524" y="18535"/>
                  </a:lnTo>
                  <a:lnTo>
                    <a:pt x="1" y="18535"/>
                  </a:lnTo>
                  <a:lnTo>
                    <a:pt x="1" y="25564"/>
                  </a:lnTo>
                  <a:lnTo>
                    <a:pt x="1185" y="25564"/>
                  </a:lnTo>
                  <a:lnTo>
                    <a:pt x="1185" y="19719"/>
                  </a:lnTo>
                  <a:lnTo>
                    <a:pt x="25709" y="19719"/>
                  </a:lnTo>
                  <a:lnTo>
                    <a:pt x="25709" y="4687"/>
                  </a:lnTo>
                  <a:lnTo>
                    <a:pt x="25893" y="4621"/>
                  </a:lnTo>
                  <a:lnTo>
                    <a:pt x="26078" y="4555"/>
                  </a:lnTo>
                  <a:lnTo>
                    <a:pt x="26262" y="4463"/>
                  </a:lnTo>
                  <a:lnTo>
                    <a:pt x="26420" y="4371"/>
                  </a:lnTo>
                  <a:lnTo>
                    <a:pt x="26578" y="4252"/>
                  </a:lnTo>
                  <a:lnTo>
                    <a:pt x="26723" y="4134"/>
                  </a:lnTo>
                  <a:lnTo>
                    <a:pt x="26867" y="3989"/>
                  </a:lnTo>
                  <a:lnTo>
                    <a:pt x="26986" y="3844"/>
                  </a:lnTo>
                  <a:lnTo>
                    <a:pt x="27104" y="3686"/>
                  </a:lnTo>
                  <a:lnTo>
                    <a:pt x="27197" y="3528"/>
                  </a:lnTo>
                  <a:lnTo>
                    <a:pt x="27289" y="3357"/>
                  </a:lnTo>
                  <a:lnTo>
                    <a:pt x="27368" y="3173"/>
                  </a:lnTo>
                  <a:lnTo>
                    <a:pt x="27420" y="2975"/>
                  </a:lnTo>
                  <a:lnTo>
                    <a:pt x="27460" y="2791"/>
                  </a:lnTo>
                  <a:lnTo>
                    <a:pt x="27486" y="2581"/>
                  </a:lnTo>
                  <a:lnTo>
                    <a:pt x="27499" y="2383"/>
                  </a:lnTo>
                  <a:lnTo>
                    <a:pt x="27486" y="2133"/>
                  </a:lnTo>
                  <a:lnTo>
                    <a:pt x="27447" y="1896"/>
                  </a:lnTo>
                  <a:lnTo>
                    <a:pt x="27394" y="1672"/>
                  </a:lnTo>
                  <a:lnTo>
                    <a:pt x="27315" y="1448"/>
                  </a:lnTo>
                  <a:lnTo>
                    <a:pt x="27210" y="1251"/>
                  </a:lnTo>
                  <a:lnTo>
                    <a:pt x="27091" y="1054"/>
                  </a:lnTo>
                  <a:lnTo>
                    <a:pt x="26960" y="869"/>
                  </a:lnTo>
                  <a:lnTo>
                    <a:pt x="26802" y="698"/>
                  </a:lnTo>
                  <a:lnTo>
                    <a:pt x="26630" y="540"/>
                  </a:lnTo>
                  <a:lnTo>
                    <a:pt x="26446" y="409"/>
                  </a:lnTo>
                  <a:lnTo>
                    <a:pt x="26249" y="290"/>
                  </a:lnTo>
                  <a:lnTo>
                    <a:pt x="26038" y="185"/>
                  </a:lnTo>
                  <a:lnTo>
                    <a:pt x="25828" y="106"/>
                  </a:lnTo>
                  <a:lnTo>
                    <a:pt x="25604" y="53"/>
                  </a:lnTo>
                  <a:lnTo>
                    <a:pt x="25367" y="14"/>
                  </a:lnTo>
                  <a:lnTo>
                    <a:pt x="2511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463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5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5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0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78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78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20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9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4" y="2146"/>
                  </a:lnTo>
                  <a:lnTo>
                    <a:pt x="1" y="2383"/>
                  </a:lnTo>
                  <a:lnTo>
                    <a:pt x="1" y="2593"/>
                  </a:lnTo>
                  <a:lnTo>
                    <a:pt x="27" y="2791"/>
                  </a:lnTo>
                  <a:lnTo>
                    <a:pt x="80" y="2988"/>
                  </a:lnTo>
                  <a:lnTo>
                    <a:pt x="132" y="3173"/>
                  </a:lnTo>
                  <a:lnTo>
                    <a:pt x="198" y="3357"/>
                  </a:lnTo>
                  <a:lnTo>
                    <a:pt x="290" y="3528"/>
                  </a:lnTo>
                  <a:lnTo>
                    <a:pt x="396" y="3699"/>
                  </a:lnTo>
                  <a:lnTo>
                    <a:pt x="501" y="3857"/>
                  </a:lnTo>
                  <a:lnTo>
                    <a:pt x="633" y="4002"/>
                  </a:lnTo>
                  <a:lnTo>
                    <a:pt x="764" y="4134"/>
                  </a:lnTo>
                  <a:lnTo>
                    <a:pt x="909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4" y="4634"/>
                  </a:lnTo>
                  <a:lnTo>
                    <a:pt x="1778" y="4686"/>
                  </a:lnTo>
                  <a:lnTo>
                    <a:pt x="1778" y="18416"/>
                  </a:lnTo>
                  <a:lnTo>
                    <a:pt x="2963" y="18416"/>
                  </a:lnTo>
                  <a:lnTo>
                    <a:pt x="2963" y="4686"/>
                  </a:lnTo>
                  <a:lnTo>
                    <a:pt x="3160" y="4634"/>
                  </a:lnTo>
                  <a:lnTo>
                    <a:pt x="3331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76" y="4134"/>
                  </a:lnTo>
                  <a:lnTo>
                    <a:pt x="4121" y="4002"/>
                  </a:lnTo>
                  <a:lnTo>
                    <a:pt x="4239" y="3857"/>
                  </a:lnTo>
                  <a:lnTo>
                    <a:pt x="4358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4" y="2988"/>
                  </a:lnTo>
                  <a:lnTo>
                    <a:pt x="4713" y="2791"/>
                  </a:lnTo>
                  <a:lnTo>
                    <a:pt x="4740" y="2593"/>
                  </a:lnTo>
                  <a:lnTo>
                    <a:pt x="4753" y="2383"/>
                  </a:lnTo>
                  <a:lnTo>
                    <a:pt x="4740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305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60725" y="784075"/>
              <a:ext cx="118825" cy="460425"/>
            </a:xfrm>
            <a:custGeom>
              <a:avLst/>
              <a:gdLst/>
              <a:ahLst/>
              <a:cxnLst/>
              <a:rect l="l" t="t" r="r" b="b"/>
              <a:pathLst>
                <a:path w="4753" h="18417" extrusionOk="0">
                  <a:moveTo>
                    <a:pt x="2370" y="1185"/>
                  </a:moveTo>
                  <a:lnTo>
                    <a:pt x="2501" y="1198"/>
                  </a:ln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1"/>
                  </a:lnTo>
                  <a:lnTo>
                    <a:pt x="3225" y="1540"/>
                  </a:lnTo>
                  <a:lnTo>
                    <a:pt x="3304" y="1619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2"/>
                  </a:lnTo>
                  <a:lnTo>
                    <a:pt x="3515" y="2027"/>
                  </a:lnTo>
                  <a:lnTo>
                    <a:pt x="3554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54" y="2620"/>
                  </a:lnTo>
                  <a:lnTo>
                    <a:pt x="3515" y="2738"/>
                  </a:lnTo>
                  <a:lnTo>
                    <a:pt x="3475" y="2844"/>
                  </a:lnTo>
                  <a:lnTo>
                    <a:pt x="3423" y="2949"/>
                  </a:lnTo>
                  <a:lnTo>
                    <a:pt x="3370" y="3054"/>
                  </a:lnTo>
                  <a:lnTo>
                    <a:pt x="3304" y="3146"/>
                  </a:lnTo>
                  <a:lnTo>
                    <a:pt x="3225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49" y="3436"/>
                  </a:lnTo>
                  <a:lnTo>
                    <a:pt x="2844" y="3489"/>
                  </a:lnTo>
                  <a:lnTo>
                    <a:pt x="2725" y="3528"/>
                  </a:lnTo>
                  <a:lnTo>
                    <a:pt x="2620" y="3554"/>
                  </a:lnTo>
                  <a:lnTo>
                    <a:pt x="2501" y="3581"/>
                  </a:lnTo>
                  <a:lnTo>
                    <a:pt x="2251" y="3581"/>
                  </a:lnTo>
                  <a:lnTo>
                    <a:pt x="2133" y="3554"/>
                  </a:lnTo>
                  <a:lnTo>
                    <a:pt x="2014" y="3528"/>
                  </a:lnTo>
                  <a:lnTo>
                    <a:pt x="1909" y="3489"/>
                  </a:lnTo>
                  <a:lnTo>
                    <a:pt x="1804" y="3436"/>
                  </a:lnTo>
                  <a:lnTo>
                    <a:pt x="1712" y="3370"/>
                  </a:lnTo>
                  <a:lnTo>
                    <a:pt x="1619" y="3304"/>
                  </a:lnTo>
                  <a:lnTo>
                    <a:pt x="1527" y="3225"/>
                  </a:lnTo>
                  <a:lnTo>
                    <a:pt x="1448" y="3146"/>
                  </a:lnTo>
                  <a:lnTo>
                    <a:pt x="1382" y="3054"/>
                  </a:lnTo>
                  <a:lnTo>
                    <a:pt x="1317" y="2949"/>
                  </a:lnTo>
                  <a:lnTo>
                    <a:pt x="1277" y="2844"/>
                  </a:lnTo>
                  <a:lnTo>
                    <a:pt x="1238" y="2738"/>
                  </a:lnTo>
                  <a:lnTo>
                    <a:pt x="1198" y="2620"/>
                  </a:lnTo>
                  <a:lnTo>
                    <a:pt x="1185" y="2501"/>
                  </a:lnTo>
                  <a:lnTo>
                    <a:pt x="1172" y="2383"/>
                  </a:lnTo>
                  <a:lnTo>
                    <a:pt x="1185" y="2264"/>
                  </a:lnTo>
                  <a:lnTo>
                    <a:pt x="1198" y="2146"/>
                  </a:lnTo>
                  <a:lnTo>
                    <a:pt x="1238" y="2027"/>
                  </a:lnTo>
                  <a:lnTo>
                    <a:pt x="1277" y="1922"/>
                  </a:lnTo>
                  <a:lnTo>
                    <a:pt x="1317" y="1817"/>
                  </a:lnTo>
                  <a:lnTo>
                    <a:pt x="1382" y="1712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19" y="1461"/>
                  </a:lnTo>
                  <a:lnTo>
                    <a:pt x="1712" y="1396"/>
                  </a:lnTo>
                  <a:lnTo>
                    <a:pt x="1804" y="1330"/>
                  </a:lnTo>
                  <a:lnTo>
                    <a:pt x="1909" y="1277"/>
                  </a:lnTo>
                  <a:lnTo>
                    <a:pt x="2014" y="1238"/>
                  </a:lnTo>
                  <a:lnTo>
                    <a:pt x="2133" y="1211"/>
                  </a:lnTo>
                  <a:lnTo>
                    <a:pt x="2251" y="1198"/>
                  </a:lnTo>
                  <a:lnTo>
                    <a:pt x="2370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2" y="106"/>
                  </a:lnTo>
                  <a:lnTo>
                    <a:pt x="1448" y="198"/>
                  </a:lnTo>
                  <a:lnTo>
                    <a:pt x="1238" y="290"/>
                  </a:lnTo>
                  <a:lnTo>
                    <a:pt x="1040" y="408"/>
                  </a:lnTo>
                  <a:lnTo>
                    <a:pt x="869" y="553"/>
                  </a:lnTo>
                  <a:lnTo>
                    <a:pt x="698" y="698"/>
                  </a:lnTo>
                  <a:lnTo>
                    <a:pt x="540" y="869"/>
                  </a:lnTo>
                  <a:lnTo>
                    <a:pt x="408" y="1053"/>
                  </a:lnTo>
                  <a:lnTo>
                    <a:pt x="290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3" y="2146"/>
                  </a:lnTo>
                  <a:lnTo>
                    <a:pt x="0" y="2383"/>
                  </a:lnTo>
                  <a:lnTo>
                    <a:pt x="0" y="2593"/>
                  </a:lnTo>
                  <a:lnTo>
                    <a:pt x="27" y="2791"/>
                  </a:lnTo>
                  <a:lnTo>
                    <a:pt x="79" y="2988"/>
                  </a:lnTo>
                  <a:lnTo>
                    <a:pt x="132" y="3173"/>
                  </a:lnTo>
                  <a:lnTo>
                    <a:pt x="211" y="3357"/>
                  </a:lnTo>
                  <a:lnTo>
                    <a:pt x="290" y="3528"/>
                  </a:lnTo>
                  <a:lnTo>
                    <a:pt x="395" y="3699"/>
                  </a:lnTo>
                  <a:lnTo>
                    <a:pt x="501" y="3857"/>
                  </a:lnTo>
                  <a:lnTo>
                    <a:pt x="632" y="4002"/>
                  </a:lnTo>
                  <a:lnTo>
                    <a:pt x="764" y="4134"/>
                  </a:lnTo>
                  <a:lnTo>
                    <a:pt x="922" y="4265"/>
                  </a:lnTo>
                  <a:lnTo>
                    <a:pt x="1067" y="4371"/>
                  </a:lnTo>
                  <a:lnTo>
                    <a:pt x="1238" y="4476"/>
                  </a:lnTo>
                  <a:lnTo>
                    <a:pt x="1409" y="4555"/>
                  </a:lnTo>
                  <a:lnTo>
                    <a:pt x="1593" y="4634"/>
                  </a:lnTo>
                  <a:lnTo>
                    <a:pt x="1791" y="4686"/>
                  </a:lnTo>
                  <a:lnTo>
                    <a:pt x="1791" y="18416"/>
                  </a:lnTo>
                  <a:lnTo>
                    <a:pt x="2962" y="18416"/>
                  </a:lnTo>
                  <a:lnTo>
                    <a:pt x="2962" y="4686"/>
                  </a:lnTo>
                  <a:lnTo>
                    <a:pt x="3160" y="4634"/>
                  </a:lnTo>
                  <a:lnTo>
                    <a:pt x="3344" y="4555"/>
                  </a:lnTo>
                  <a:lnTo>
                    <a:pt x="3515" y="4476"/>
                  </a:lnTo>
                  <a:lnTo>
                    <a:pt x="3673" y="4371"/>
                  </a:lnTo>
                  <a:lnTo>
                    <a:pt x="3831" y="4265"/>
                  </a:lnTo>
                  <a:lnTo>
                    <a:pt x="3989" y="4134"/>
                  </a:lnTo>
                  <a:lnTo>
                    <a:pt x="4120" y="4002"/>
                  </a:lnTo>
                  <a:lnTo>
                    <a:pt x="4239" y="3857"/>
                  </a:lnTo>
                  <a:lnTo>
                    <a:pt x="4357" y="3699"/>
                  </a:lnTo>
                  <a:lnTo>
                    <a:pt x="4463" y="3528"/>
                  </a:lnTo>
                  <a:lnTo>
                    <a:pt x="4542" y="3357"/>
                  </a:lnTo>
                  <a:lnTo>
                    <a:pt x="4621" y="3173"/>
                  </a:lnTo>
                  <a:lnTo>
                    <a:pt x="4673" y="2988"/>
                  </a:lnTo>
                  <a:lnTo>
                    <a:pt x="4713" y="2791"/>
                  </a:lnTo>
                  <a:lnTo>
                    <a:pt x="4739" y="2593"/>
                  </a:lnTo>
                  <a:lnTo>
                    <a:pt x="4752" y="2383"/>
                  </a:lnTo>
                  <a:lnTo>
                    <a:pt x="4739" y="2146"/>
                  </a:lnTo>
                  <a:lnTo>
                    <a:pt x="4700" y="1909"/>
                  </a:lnTo>
                  <a:lnTo>
                    <a:pt x="4647" y="1672"/>
                  </a:lnTo>
                  <a:lnTo>
                    <a:pt x="4568" y="1461"/>
                  </a:lnTo>
                  <a:lnTo>
                    <a:pt x="4463" y="1251"/>
                  </a:lnTo>
                  <a:lnTo>
                    <a:pt x="4344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699" y="408"/>
                  </a:lnTo>
                  <a:lnTo>
                    <a:pt x="3502" y="290"/>
                  </a:lnTo>
                  <a:lnTo>
                    <a:pt x="3304" y="198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939550" y="694875"/>
              <a:ext cx="1050800" cy="1344350"/>
            </a:xfrm>
            <a:custGeom>
              <a:avLst/>
              <a:gdLst/>
              <a:ahLst/>
              <a:cxnLst/>
              <a:rect l="l" t="t" r="r" b="b"/>
              <a:pathLst>
                <a:path w="42032" h="53774" extrusionOk="0">
                  <a:moveTo>
                    <a:pt x="39649" y="1173"/>
                  </a:moveTo>
                  <a:lnTo>
                    <a:pt x="39767" y="1186"/>
                  </a:lnTo>
                  <a:lnTo>
                    <a:pt x="39886" y="1199"/>
                  </a:lnTo>
                  <a:lnTo>
                    <a:pt x="40004" y="1238"/>
                  </a:lnTo>
                  <a:lnTo>
                    <a:pt x="40123" y="1278"/>
                  </a:lnTo>
                  <a:lnTo>
                    <a:pt x="40228" y="1317"/>
                  </a:lnTo>
                  <a:lnTo>
                    <a:pt x="40320" y="1383"/>
                  </a:lnTo>
                  <a:lnTo>
                    <a:pt x="40412" y="1449"/>
                  </a:lnTo>
                  <a:lnTo>
                    <a:pt x="40491" y="1528"/>
                  </a:lnTo>
                  <a:lnTo>
                    <a:pt x="40570" y="1620"/>
                  </a:lnTo>
                  <a:lnTo>
                    <a:pt x="40649" y="1712"/>
                  </a:lnTo>
                  <a:lnTo>
                    <a:pt x="40702" y="1804"/>
                  </a:lnTo>
                  <a:lnTo>
                    <a:pt x="40755" y="1910"/>
                  </a:lnTo>
                  <a:lnTo>
                    <a:pt x="40794" y="2015"/>
                  </a:lnTo>
                  <a:lnTo>
                    <a:pt x="40821" y="2133"/>
                  </a:lnTo>
                  <a:lnTo>
                    <a:pt x="40847" y="2252"/>
                  </a:lnTo>
                  <a:lnTo>
                    <a:pt x="40847" y="2370"/>
                  </a:lnTo>
                  <a:lnTo>
                    <a:pt x="40847" y="2502"/>
                  </a:lnTo>
                  <a:lnTo>
                    <a:pt x="40821" y="2620"/>
                  </a:lnTo>
                  <a:lnTo>
                    <a:pt x="40794" y="2726"/>
                  </a:lnTo>
                  <a:lnTo>
                    <a:pt x="40755" y="2844"/>
                  </a:lnTo>
                  <a:lnTo>
                    <a:pt x="40702" y="2950"/>
                  </a:lnTo>
                  <a:lnTo>
                    <a:pt x="40649" y="3042"/>
                  </a:lnTo>
                  <a:lnTo>
                    <a:pt x="40570" y="3134"/>
                  </a:lnTo>
                  <a:lnTo>
                    <a:pt x="40491" y="3226"/>
                  </a:lnTo>
                  <a:lnTo>
                    <a:pt x="40412" y="3305"/>
                  </a:lnTo>
                  <a:lnTo>
                    <a:pt x="40320" y="3371"/>
                  </a:lnTo>
                  <a:lnTo>
                    <a:pt x="40228" y="3423"/>
                  </a:lnTo>
                  <a:lnTo>
                    <a:pt x="40123" y="3476"/>
                  </a:lnTo>
                  <a:lnTo>
                    <a:pt x="40004" y="3516"/>
                  </a:lnTo>
                  <a:lnTo>
                    <a:pt x="39886" y="3555"/>
                  </a:lnTo>
                  <a:lnTo>
                    <a:pt x="39767" y="3568"/>
                  </a:lnTo>
                  <a:lnTo>
                    <a:pt x="39531" y="3568"/>
                  </a:lnTo>
                  <a:lnTo>
                    <a:pt x="39412" y="3555"/>
                  </a:lnTo>
                  <a:lnTo>
                    <a:pt x="39294" y="3516"/>
                  </a:lnTo>
                  <a:lnTo>
                    <a:pt x="39188" y="3476"/>
                  </a:lnTo>
                  <a:lnTo>
                    <a:pt x="39083" y="3423"/>
                  </a:lnTo>
                  <a:lnTo>
                    <a:pt x="38978" y="3371"/>
                  </a:lnTo>
                  <a:lnTo>
                    <a:pt x="38886" y="3305"/>
                  </a:lnTo>
                  <a:lnTo>
                    <a:pt x="38807" y="3226"/>
                  </a:lnTo>
                  <a:lnTo>
                    <a:pt x="38728" y="3134"/>
                  </a:lnTo>
                  <a:lnTo>
                    <a:pt x="38662" y="3042"/>
                  </a:lnTo>
                  <a:lnTo>
                    <a:pt x="38596" y="2950"/>
                  </a:lnTo>
                  <a:lnTo>
                    <a:pt x="38543" y="2844"/>
                  </a:lnTo>
                  <a:lnTo>
                    <a:pt x="38504" y="2726"/>
                  </a:lnTo>
                  <a:lnTo>
                    <a:pt x="38477" y="2620"/>
                  </a:lnTo>
                  <a:lnTo>
                    <a:pt x="38464" y="2502"/>
                  </a:lnTo>
                  <a:lnTo>
                    <a:pt x="38451" y="2370"/>
                  </a:lnTo>
                  <a:lnTo>
                    <a:pt x="38464" y="2252"/>
                  </a:lnTo>
                  <a:lnTo>
                    <a:pt x="38477" y="2133"/>
                  </a:lnTo>
                  <a:lnTo>
                    <a:pt x="38504" y="2015"/>
                  </a:lnTo>
                  <a:lnTo>
                    <a:pt x="38543" y="1910"/>
                  </a:lnTo>
                  <a:lnTo>
                    <a:pt x="38596" y="1804"/>
                  </a:lnTo>
                  <a:lnTo>
                    <a:pt x="38662" y="1712"/>
                  </a:lnTo>
                  <a:lnTo>
                    <a:pt x="38728" y="1620"/>
                  </a:lnTo>
                  <a:lnTo>
                    <a:pt x="38807" y="1528"/>
                  </a:lnTo>
                  <a:lnTo>
                    <a:pt x="38886" y="1449"/>
                  </a:lnTo>
                  <a:lnTo>
                    <a:pt x="38978" y="1383"/>
                  </a:lnTo>
                  <a:lnTo>
                    <a:pt x="39083" y="1317"/>
                  </a:lnTo>
                  <a:lnTo>
                    <a:pt x="39188" y="1278"/>
                  </a:lnTo>
                  <a:lnTo>
                    <a:pt x="39294" y="1238"/>
                  </a:lnTo>
                  <a:lnTo>
                    <a:pt x="39412" y="1199"/>
                  </a:lnTo>
                  <a:lnTo>
                    <a:pt x="39531" y="1186"/>
                  </a:lnTo>
                  <a:lnTo>
                    <a:pt x="39649" y="1173"/>
                  </a:lnTo>
                  <a:close/>
                  <a:moveTo>
                    <a:pt x="39649" y="1"/>
                  </a:moveTo>
                  <a:lnTo>
                    <a:pt x="39412" y="14"/>
                  </a:lnTo>
                  <a:lnTo>
                    <a:pt x="39175" y="40"/>
                  </a:lnTo>
                  <a:lnTo>
                    <a:pt x="38951" y="106"/>
                  </a:lnTo>
                  <a:lnTo>
                    <a:pt x="38728" y="185"/>
                  </a:lnTo>
                  <a:lnTo>
                    <a:pt x="38517" y="291"/>
                  </a:lnTo>
                  <a:lnTo>
                    <a:pt x="38319" y="409"/>
                  </a:lnTo>
                  <a:lnTo>
                    <a:pt x="38135" y="541"/>
                  </a:lnTo>
                  <a:lnTo>
                    <a:pt x="37964" y="699"/>
                  </a:lnTo>
                  <a:lnTo>
                    <a:pt x="37819" y="870"/>
                  </a:lnTo>
                  <a:lnTo>
                    <a:pt x="37674" y="1041"/>
                  </a:lnTo>
                  <a:lnTo>
                    <a:pt x="37556" y="1238"/>
                  </a:lnTo>
                  <a:lnTo>
                    <a:pt x="37464" y="1449"/>
                  </a:lnTo>
                  <a:lnTo>
                    <a:pt x="37385" y="1673"/>
                  </a:lnTo>
                  <a:lnTo>
                    <a:pt x="37319" y="1897"/>
                  </a:lnTo>
                  <a:lnTo>
                    <a:pt x="37280" y="2133"/>
                  </a:lnTo>
                  <a:lnTo>
                    <a:pt x="37266" y="2370"/>
                  </a:lnTo>
                  <a:lnTo>
                    <a:pt x="37280" y="2607"/>
                  </a:lnTo>
                  <a:lnTo>
                    <a:pt x="37319" y="2844"/>
                  </a:lnTo>
                  <a:lnTo>
                    <a:pt x="37372" y="3068"/>
                  </a:lnTo>
                  <a:lnTo>
                    <a:pt x="37451" y="3279"/>
                  </a:lnTo>
                  <a:lnTo>
                    <a:pt x="25156" y="12717"/>
                  </a:lnTo>
                  <a:lnTo>
                    <a:pt x="25156" y="41308"/>
                  </a:lnTo>
                  <a:lnTo>
                    <a:pt x="1" y="41308"/>
                  </a:lnTo>
                  <a:lnTo>
                    <a:pt x="1" y="53774"/>
                  </a:lnTo>
                  <a:lnTo>
                    <a:pt x="1185" y="53774"/>
                  </a:lnTo>
                  <a:lnTo>
                    <a:pt x="1185" y="42493"/>
                  </a:lnTo>
                  <a:lnTo>
                    <a:pt x="26328" y="42493"/>
                  </a:lnTo>
                  <a:lnTo>
                    <a:pt x="26328" y="13296"/>
                  </a:lnTo>
                  <a:lnTo>
                    <a:pt x="38162" y="4226"/>
                  </a:lnTo>
                  <a:lnTo>
                    <a:pt x="38319" y="4345"/>
                  </a:lnTo>
                  <a:lnTo>
                    <a:pt x="38491" y="4450"/>
                  </a:lnTo>
                  <a:lnTo>
                    <a:pt x="38662" y="4542"/>
                  </a:lnTo>
                  <a:lnTo>
                    <a:pt x="38846" y="4608"/>
                  </a:lnTo>
                  <a:lnTo>
                    <a:pt x="39043" y="4674"/>
                  </a:lnTo>
                  <a:lnTo>
                    <a:pt x="39241" y="4713"/>
                  </a:lnTo>
                  <a:lnTo>
                    <a:pt x="39438" y="4740"/>
                  </a:lnTo>
                  <a:lnTo>
                    <a:pt x="39649" y="4753"/>
                  </a:lnTo>
                  <a:lnTo>
                    <a:pt x="39899" y="4740"/>
                  </a:lnTo>
                  <a:lnTo>
                    <a:pt x="40136" y="4700"/>
                  </a:lnTo>
                  <a:lnTo>
                    <a:pt x="40360" y="4648"/>
                  </a:lnTo>
                  <a:lnTo>
                    <a:pt x="40570" y="4569"/>
                  </a:lnTo>
                  <a:lnTo>
                    <a:pt x="40781" y="4463"/>
                  </a:lnTo>
                  <a:lnTo>
                    <a:pt x="40979" y="4345"/>
                  </a:lnTo>
                  <a:lnTo>
                    <a:pt x="41163" y="4213"/>
                  </a:lnTo>
                  <a:lnTo>
                    <a:pt x="41334" y="4055"/>
                  </a:lnTo>
                  <a:lnTo>
                    <a:pt x="41492" y="3884"/>
                  </a:lnTo>
                  <a:lnTo>
                    <a:pt x="41624" y="3700"/>
                  </a:lnTo>
                  <a:lnTo>
                    <a:pt x="41742" y="3502"/>
                  </a:lnTo>
                  <a:lnTo>
                    <a:pt x="41847" y="3305"/>
                  </a:lnTo>
                  <a:lnTo>
                    <a:pt x="41926" y="3081"/>
                  </a:lnTo>
                  <a:lnTo>
                    <a:pt x="41979" y="2857"/>
                  </a:lnTo>
                  <a:lnTo>
                    <a:pt x="42018" y="2620"/>
                  </a:lnTo>
                  <a:lnTo>
                    <a:pt x="42032" y="2370"/>
                  </a:lnTo>
                  <a:lnTo>
                    <a:pt x="42018" y="2133"/>
                  </a:lnTo>
                  <a:lnTo>
                    <a:pt x="41979" y="1897"/>
                  </a:lnTo>
                  <a:lnTo>
                    <a:pt x="41926" y="1673"/>
                  </a:lnTo>
                  <a:lnTo>
                    <a:pt x="41847" y="1449"/>
                  </a:lnTo>
                  <a:lnTo>
                    <a:pt x="41742" y="1238"/>
                  </a:lnTo>
                  <a:lnTo>
                    <a:pt x="41624" y="1041"/>
                  </a:lnTo>
                  <a:lnTo>
                    <a:pt x="41492" y="870"/>
                  </a:lnTo>
                  <a:lnTo>
                    <a:pt x="41334" y="699"/>
                  </a:lnTo>
                  <a:lnTo>
                    <a:pt x="41163" y="541"/>
                  </a:lnTo>
                  <a:lnTo>
                    <a:pt x="40979" y="409"/>
                  </a:lnTo>
                  <a:lnTo>
                    <a:pt x="40781" y="291"/>
                  </a:lnTo>
                  <a:lnTo>
                    <a:pt x="40570" y="185"/>
                  </a:lnTo>
                  <a:lnTo>
                    <a:pt x="40360" y="106"/>
                  </a:lnTo>
                  <a:lnTo>
                    <a:pt x="40136" y="40"/>
                  </a:lnTo>
                  <a:lnTo>
                    <a:pt x="39899" y="14"/>
                  </a:lnTo>
                  <a:lnTo>
                    <a:pt x="3964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970825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1" y="50207"/>
                  </a:lnTo>
                  <a:lnTo>
                    <a:pt x="2620" y="50220"/>
                  </a:lnTo>
                  <a:lnTo>
                    <a:pt x="2738" y="50246"/>
                  </a:lnTo>
                  <a:lnTo>
                    <a:pt x="2843" y="50286"/>
                  </a:lnTo>
                  <a:lnTo>
                    <a:pt x="2949" y="50338"/>
                  </a:lnTo>
                  <a:lnTo>
                    <a:pt x="3054" y="50404"/>
                  </a:lnTo>
                  <a:lnTo>
                    <a:pt x="3146" y="50470"/>
                  </a:lnTo>
                  <a:lnTo>
                    <a:pt x="3225" y="50549"/>
                  </a:lnTo>
                  <a:lnTo>
                    <a:pt x="3304" y="50628"/>
                  </a:lnTo>
                  <a:lnTo>
                    <a:pt x="3383" y="50720"/>
                  </a:lnTo>
                  <a:lnTo>
                    <a:pt x="3436" y="50825"/>
                  </a:lnTo>
                  <a:lnTo>
                    <a:pt x="3488" y="50931"/>
                  </a:lnTo>
                  <a:lnTo>
                    <a:pt x="3528" y="51036"/>
                  </a:lnTo>
                  <a:lnTo>
                    <a:pt x="3554" y="51154"/>
                  </a:lnTo>
                  <a:lnTo>
                    <a:pt x="3581" y="51273"/>
                  </a:lnTo>
                  <a:lnTo>
                    <a:pt x="3581" y="51391"/>
                  </a:lnTo>
                  <a:lnTo>
                    <a:pt x="3581" y="51510"/>
                  </a:lnTo>
                  <a:lnTo>
                    <a:pt x="3554" y="51628"/>
                  </a:lnTo>
                  <a:lnTo>
                    <a:pt x="3528" y="51747"/>
                  </a:lnTo>
                  <a:lnTo>
                    <a:pt x="3488" y="51852"/>
                  </a:lnTo>
                  <a:lnTo>
                    <a:pt x="3436" y="51957"/>
                  </a:lnTo>
                  <a:lnTo>
                    <a:pt x="3383" y="52063"/>
                  </a:lnTo>
                  <a:lnTo>
                    <a:pt x="3304" y="52155"/>
                  </a:lnTo>
                  <a:lnTo>
                    <a:pt x="3225" y="52234"/>
                  </a:lnTo>
                  <a:lnTo>
                    <a:pt x="3146" y="52313"/>
                  </a:lnTo>
                  <a:lnTo>
                    <a:pt x="3054" y="52379"/>
                  </a:lnTo>
                  <a:lnTo>
                    <a:pt x="2949" y="52444"/>
                  </a:lnTo>
                  <a:lnTo>
                    <a:pt x="2843" y="52497"/>
                  </a:lnTo>
                  <a:lnTo>
                    <a:pt x="2738" y="52536"/>
                  </a:lnTo>
                  <a:lnTo>
                    <a:pt x="2620" y="52563"/>
                  </a:lnTo>
                  <a:lnTo>
                    <a:pt x="2501" y="52589"/>
                  </a:lnTo>
                  <a:lnTo>
                    <a:pt x="2264" y="52589"/>
                  </a:lnTo>
                  <a:lnTo>
                    <a:pt x="2146" y="52563"/>
                  </a:lnTo>
                  <a:lnTo>
                    <a:pt x="2027" y="52536"/>
                  </a:lnTo>
                  <a:lnTo>
                    <a:pt x="1922" y="52497"/>
                  </a:lnTo>
                  <a:lnTo>
                    <a:pt x="1817" y="52444"/>
                  </a:lnTo>
                  <a:lnTo>
                    <a:pt x="1711" y="52379"/>
                  </a:lnTo>
                  <a:lnTo>
                    <a:pt x="1619" y="52313"/>
                  </a:lnTo>
                  <a:lnTo>
                    <a:pt x="1540" y="52234"/>
                  </a:lnTo>
                  <a:lnTo>
                    <a:pt x="1461" y="52155"/>
                  </a:lnTo>
                  <a:lnTo>
                    <a:pt x="1395" y="52063"/>
                  </a:lnTo>
                  <a:lnTo>
                    <a:pt x="1330" y="51957"/>
                  </a:lnTo>
                  <a:lnTo>
                    <a:pt x="1277" y="51852"/>
                  </a:lnTo>
                  <a:lnTo>
                    <a:pt x="1237" y="51747"/>
                  </a:lnTo>
                  <a:lnTo>
                    <a:pt x="1211" y="51628"/>
                  </a:lnTo>
                  <a:lnTo>
                    <a:pt x="1198" y="51510"/>
                  </a:lnTo>
                  <a:lnTo>
                    <a:pt x="1185" y="51391"/>
                  </a:lnTo>
                  <a:lnTo>
                    <a:pt x="1198" y="51273"/>
                  </a:lnTo>
                  <a:lnTo>
                    <a:pt x="1211" y="51154"/>
                  </a:lnTo>
                  <a:lnTo>
                    <a:pt x="1237" y="51036"/>
                  </a:lnTo>
                  <a:lnTo>
                    <a:pt x="1277" y="50931"/>
                  </a:lnTo>
                  <a:lnTo>
                    <a:pt x="1330" y="50825"/>
                  </a:lnTo>
                  <a:lnTo>
                    <a:pt x="1395" y="50720"/>
                  </a:lnTo>
                  <a:lnTo>
                    <a:pt x="1461" y="50628"/>
                  </a:lnTo>
                  <a:lnTo>
                    <a:pt x="1540" y="50549"/>
                  </a:lnTo>
                  <a:lnTo>
                    <a:pt x="1619" y="50470"/>
                  </a:lnTo>
                  <a:lnTo>
                    <a:pt x="1711" y="50404"/>
                  </a:lnTo>
                  <a:lnTo>
                    <a:pt x="1817" y="50338"/>
                  </a:lnTo>
                  <a:lnTo>
                    <a:pt x="1922" y="50286"/>
                  </a:lnTo>
                  <a:lnTo>
                    <a:pt x="2027" y="50246"/>
                  </a:lnTo>
                  <a:lnTo>
                    <a:pt x="2146" y="50220"/>
                  </a:lnTo>
                  <a:lnTo>
                    <a:pt x="2264" y="50207"/>
                  </a:lnTo>
                  <a:lnTo>
                    <a:pt x="2383" y="50193"/>
                  </a:lnTo>
                  <a:close/>
                  <a:moveTo>
                    <a:pt x="12032" y="1"/>
                  </a:moveTo>
                  <a:lnTo>
                    <a:pt x="12032" y="31817"/>
                  </a:lnTo>
                  <a:lnTo>
                    <a:pt x="1790" y="41690"/>
                  </a:lnTo>
                  <a:lnTo>
                    <a:pt x="1790" y="49088"/>
                  </a:lnTo>
                  <a:lnTo>
                    <a:pt x="1593" y="49140"/>
                  </a:lnTo>
                  <a:lnTo>
                    <a:pt x="1422" y="49219"/>
                  </a:lnTo>
                  <a:lnTo>
                    <a:pt x="1237" y="49311"/>
                  </a:lnTo>
                  <a:lnTo>
                    <a:pt x="1080" y="49404"/>
                  </a:lnTo>
                  <a:lnTo>
                    <a:pt x="922" y="49522"/>
                  </a:lnTo>
                  <a:lnTo>
                    <a:pt x="777" y="49640"/>
                  </a:lnTo>
                  <a:lnTo>
                    <a:pt x="632" y="49785"/>
                  </a:lnTo>
                  <a:lnTo>
                    <a:pt x="513" y="49930"/>
                  </a:lnTo>
                  <a:lnTo>
                    <a:pt x="395" y="50088"/>
                  </a:lnTo>
                  <a:lnTo>
                    <a:pt x="303" y="50246"/>
                  </a:lnTo>
                  <a:lnTo>
                    <a:pt x="211" y="50417"/>
                  </a:lnTo>
                  <a:lnTo>
                    <a:pt x="145" y="50601"/>
                  </a:lnTo>
                  <a:lnTo>
                    <a:pt x="79" y="50786"/>
                  </a:lnTo>
                  <a:lnTo>
                    <a:pt x="40" y="50983"/>
                  </a:lnTo>
                  <a:lnTo>
                    <a:pt x="13" y="51181"/>
                  </a:lnTo>
                  <a:lnTo>
                    <a:pt x="0" y="51391"/>
                  </a:lnTo>
                  <a:lnTo>
                    <a:pt x="13" y="51641"/>
                  </a:lnTo>
                  <a:lnTo>
                    <a:pt x="53" y="51865"/>
                  </a:lnTo>
                  <a:lnTo>
                    <a:pt x="119" y="52102"/>
                  </a:lnTo>
                  <a:lnTo>
                    <a:pt x="198" y="52313"/>
                  </a:lnTo>
                  <a:lnTo>
                    <a:pt x="290" y="52523"/>
                  </a:lnTo>
                  <a:lnTo>
                    <a:pt x="408" y="52721"/>
                  </a:lnTo>
                  <a:lnTo>
                    <a:pt x="553" y="52905"/>
                  </a:lnTo>
                  <a:lnTo>
                    <a:pt x="698" y="53076"/>
                  </a:lnTo>
                  <a:lnTo>
                    <a:pt x="869" y="53221"/>
                  </a:lnTo>
                  <a:lnTo>
                    <a:pt x="1053" y="53366"/>
                  </a:lnTo>
                  <a:lnTo>
                    <a:pt x="1251" y="53484"/>
                  </a:lnTo>
                  <a:lnTo>
                    <a:pt x="1461" y="53590"/>
                  </a:lnTo>
                  <a:lnTo>
                    <a:pt x="1672" y="53669"/>
                  </a:lnTo>
                  <a:lnTo>
                    <a:pt x="1909" y="53721"/>
                  </a:lnTo>
                  <a:lnTo>
                    <a:pt x="2146" y="53761"/>
                  </a:lnTo>
                  <a:lnTo>
                    <a:pt x="2383" y="53774"/>
                  </a:lnTo>
                  <a:lnTo>
                    <a:pt x="2633" y="53761"/>
                  </a:lnTo>
                  <a:lnTo>
                    <a:pt x="2857" y="53721"/>
                  </a:lnTo>
                  <a:lnTo>
                    <a:pt x="3094" y="53669"/>
                  </a:lnTo>
                  <a:lnTo>
                    <a:pt x="3304" y="53590"/>
                  </a:lnTo>
                  <a:lnTo>
                    <a:pt x="3515" y="53484"/>
                  </a:lnTo>
                  <a:lnTo>
                    <a:pt x="3712" y="53366"/>
                  </a:lnTo>
                  <a:lnTo>
                    <a:pt x="3897" y="53221"/>
                  </a:lnTo>
                  <a:lnTo>
                    <a:pt x="4068" y="53076"/>
                  </a:lnTo>
                  <a:lnTo>
                    <a:pt x="4226" y="52905"/>
                  </a:lnTo>
                  <a:lnTo>
                    <a:pt x="4357" y="52721"/>
                  </a:lnTo>
                  <a:lnTo>
                    <a:pt x="4476" y="52523"/>
                  </a:lnTo>
                  <a:lnTo>
                    <a:pt x="4581" y="52313"/>
                  </a:lnTo>
                  <a:lnTo>
                    <a:pt x="4660" y="52102"/>
                  </a:lnTo>
                  <a:lnTo>
                    <a:pt x="4713" y="51865"/>
                  </a:lnTo>
                  <a:lnTo>
                    <a:pt x="4752" y="51641"/>
                  </a:lnTo>
                  <a:lnTo>
                    <a:pt x="4765" y="51391"/>
                  </a:lnTo>
                  <a:lnTo>
                    <a:pt x="4752" y="51181"/>
                  </a:lnTo>
                  <a:lnTo>
                    <a:pt x="4726" y="50983"/>
                  </a:lnTo>
                  <a:lnTo>
                    <a:pt x="4686" y="50786"/>
                  </a:lnTo>
                  <a:lnTo>
                    <a:pt x="4634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70" y="50075"/>
                  </a:lnTo>
                  <a:lnTo>
                    <a:pt x="4252" y="49917"/>
                  </a:lnTo>
                  <a:lnTo>
                    <a:pt x="4120" y="49772"/>
                  </a:lnTo>
                  <a:lnTo>
                    <a:pt x="3989" y="49640"/>
                  </a:lnTo>
                  <a:lnTo>
                    <a:pt x="3844" y="49509"/>
                  </a:lnTo>
                  <a:lnTo>
                    <a:pt x="3686" y="49404"/>
                  </a:lnTo>
                  <a:lnTo>
                    <a:pt x="3515" y="49298"/>
                  </a:lnTo>
                  <a:lnTo>
                    <a:pt x="3344" y="49219"/>
                  </a:lnTo>
                  <a:lnTo>
                    <a:pt x="3159" y="49140"/>
                  </a:lnTo>
                  <a:lnTo>
                    <a:pt x="2975" y="49088"/>
                  </a:lnTo>
                  <a:lnTo>
                    <a:pt x="2975" y="42203"/>
                  </a:lnTo>
                  <a:lnTo>
                    <a:pt x="13203" y="32317"/>
                  </a:lnTo>
                  <a:lnTo>
                    <a:pt x="1320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2441325" y="3138025"/>
              <a:ext cx="481475" cy="119175"/>
            </a:xfrm>
            <a:custGeom>
              <a:avLst/>
              <a:gdLst/>
              <a:ahLst/>
              <a:cxnLst/>
              <a:rect l="l" t="t" r="r" b="b"/>
              <a:pathLst>
                <a:path w="19259" h="4767" extrusionOk="0">
                  <a:moveTo>
                    <a:pt x="2488" y="1186"/>
                  </a:moveTo>
                  <a:lnTo>
                    <a:pt x="2620" y="1212"/>
                  </a:lnTo>
                  <a:lnTo>
                    <a:pt x="2725" y="1238"/>
                  </a:lnTo>
                  <a:lnTo>
                    <a:pt x="2843" y="1278"/>
                  </a:lnTo>
                  <a:lnTo>
                    <a:pt x="2949" y="1330"/>
                  </a:lnTo>
                  <a:lnTo>
                    <a:pt x="3041" y="1396"/>
                  </a:lnTo>
                  <a:lnTo>
                    <a:pt x="3133" y="1462"/>
                  </a:lnTo>
                  <a:lnTo>
                    <a:pt x="3212" y="1541"/>
                  </a:lnTo>
                  <a:lnTo>
                    <a:pt x="3291" y="1620"/>
                  </a:lnTo>
                  <a:lnTo>
                    <a:pt x="3370" y="1712"/>
                  </a:lnTo>
                  <a:lnTo>
                    <a:pt x="3423" y="1817"/>
                  </a:lnTo>
                  <a:lnTo>
                    <a:pt x="3475" y="1923"/>
                  </a:lnTo>
                  <a:lnTo>
                    <a:pt x="3515" y="2028"/>
                  </a:lnTo>
                  <a:lnTo>
                    <a:pt x="3541" y="2147"/>
                  </a:lnTo>
                  <a:lnTo>
                    <a:pt x="3567" y="2265"/>
                  </a:lnTo>
                  <a:lnTo>
                    <a:pt x="3567" y="2383"/>
                  </a:lnTo>
                  <a:lnTo>
                    <a:pt x="3567" y="2502"/>
                  </a:lnTo>
                  <a:lnTo>
                    <a:pt x="3541" y="2620"/>
                  </a:lnTo>
                  <a:lnTo>
                    <a:pt x="3515" y="2739"/>
                  </a:lnTo>
                  <a:lnTo>
                    <a:pt x="3475" y="2844"/>
                  </a:lnTo>
                  <a:lnTo>
                    <a:pt x="3423" y="2950"/>
                  </a:lnTo>
                  <a:lnTo>
                    <a:pt x="3370" y="3055"/>
                  </a:lnTo>
                  <a:lnTo>
                    <a:pt x="3291" y="3147"/>
                  </a:lnTo>
                  <a:lnTo>
                    <a:pt x="3212" y="3226"/>
                  </a:lnTo>
                  <a:lnTo>
                    <a:pt x="3133" y="3305"/>
                  </a:lnTo>
                  <a:lnTo>
                    <a:pt x="3041" y="3371"/>
                  </a:lnTo>
                  <a:lnTo>
                    <a:pt x="2949" y="3437"/>
                  </a:lnTo>
                  <a:lnTo>
                    <a:pt x="2843" y="3489"/>
                  </a:lnTo>
                  <a:lnTo>
                    <a:pt x="2725" y="3529"/>
                  </a:lnTo>
                  <a:lnTo>
                    <a:pt x="2620" y="3555"/>
                  </a:lnTo>
                  <a:lnTo>
                    <a:pt x="2488" y="3568"/>
                  </a:lnTo>
                  <a:lnTo>
                    <a:pt x="2370" y="3581"/>
                  </a:lnTo>
                  <a:lnTo>
                    <a:pt x="2251" y="3568"/>
                  </a:lnTo>
                  <a:lnTo>
                    <a:pt x="2133" y="3555"/>
                  </a:lnTo>
                  <a:lnTo>
                    <a:pt x="2014" y="3529"/>
                  </a:lnTo>
                  <a:lnTo>
                    <a:pt x="1909" y="3489"/>
                  </a:lnTo>
                  <a:lnTo>
                    <a:pt x="1803" y="3437"/>
                  </a:lnTo>
                  <a:lnTo>
                    <a:pt x="1698" y="3371"/>
                  </a:lnTo>
                  <a:lnTo>
                    <a:pt x="1606" y="3305"/>
                  </a:lnTo>
                  <a:lnTo>
                    <a:pt x="1527" y="3226"/>
                  </a:lnTo>
                  <a:lnTo>
                    <a:pt x="1448" y="3147"/>
                  </a:lnTo>
                  <a:lnTo>
                    <a:pt x="1382" y="3055"/>
                  </a:lnTo>
                  <a:lnTo>
                    <a:pt x="1316" y="2950"/>
                  </a:lnTo>
                  <a:lnTo>
                    <a:pt x="1264" y="2844"/>
                  </a:lnTo>
                  <a:lnTo>
                    <a:pt x="1224" y="2739"/>
                  </a:lnTo>
                  <a:lnTo>
                    <a:pt x="1198" y="2620"/>
                  </a:lnTo>
                  <a:lnTo>
                    <a:pt x="1185" y="2502"/>
                  </a:lnTo>
                  <a:lnTo>
                    <a:pt x="1172" y="2383"/>
                  </a:lnTo>
                  <a:lnTo>
                    <a:pt x="1185" y="2265"/>
                  </a:lnTo>
                  <a:lnTo>
                    <a:pt x="1198" y="2147"/>
                  </a:lnTo>
                  <a:lnTo>
                    <a:pt x="1224" y="2028"/>
                  </a:lnTo>
                  <a:lnTo>
                    <a:pt x="1264" y="1923"/>
                  </a:lnTo>
                  <a:lnTo>
                    <a:pt x="1316" y="1817"/>
                  </a:lnTo>
                  <a:lnTo>
                    <a:pt x="1382" y="1712"/>
                  </a:lnTo>
                  <a:lnTo>
                    <a:pt x="1448" y="1620"/>
                  </a:lnTo>
                  <a:lnTo>
                    <a:pt x="1527" y="1541"/>
                  </a:lnTo>
                  <a:lnTo>
                    <a:pt x="1606" y="1462"/>
                  </a:lnTo>
                  <a:lnTo>
                    <a:pt x="1698" y="1396"/>
                  </a:lnTo>
                  <a:lnTo>
                    <a:pt x="1803" y="1330"/>
                  </a:lnTo>
                  <a:lnTo>
                    <a:pt x="1909" y="1278"/>
                  </a:lnTo>
                  <a:lnTo>
                    <a:pt x="2014" y="1238"/>
                  </a:lnTo>
                  <a:lnTo>
                    <a:pt x="2133" y="1212"/>
                  </a:lnTo>
                  <a:lnTo>
                    <a:pt x="2251" y="1186"/>
                  </a:lnTo>
                  <a:close/>
                  <a:moveTo>
                    <a:pt x="17007" y="1186"/>
                  </a:moveTo>
                  <a:lnTo>
                    <a:pt x="17126" y="1212"/>
                  </a:lnTo>
                  <a:lnTo>
                    <a:pt x="17231" y="1238"/>
                  </a:lnTo>
                  <a:lnTo>
                    <a:pt x="17350" y="1278"/>
                  </a:lnTo>
                  <a:lnTo>
                    <a:pt x="17455" y="1330"/>
                  </a:lnTo>
                  <a:lnTo>
                    <a:pt x="17547" y="1396"/>
                  </a:lnTo>
                  <a:lnTo>
                    <a:pt x="17639" y="1462"/>
                  </a:lnTo>
                  <a:lnTo>
                    <a:pt x="17731" y="1541"/>
                  </a:lnTo>
                  <a:lnTo>
                    <a:pt x="17810" y="1620"/>
                  </a:lnTo>
                  <a:lnTo>
                    <a:pt x="17876" y="1712"/>
                  </a:lnTo>
                  <a:lnTo>
                    <a:pt x="17929" y="1817"/>
                  </a:lnTo>
                  <a:lnTo>
                    <a:pt x="17981" y="1923"/>
                  </a:lnTo>
                  <a:lnTo>
                    <a:pt x="18021" y="2028"/>
                  </a:lnTo>
                  <a:lnTo>
                    <a:pt x="18047" y="2147"/>
                  </a:lnTo>
                  <a:lnTo>
                    <a:pt x="18074" y="2265"/>
                  </a:lnTo>
                  <a:lnTo>
                    <a:pt x="18074" y="2383"/>
                  </a:lnTo>
                  <a:lnTo>
                    <a:pt x="18074" y="2502"/>
                  </a:lnTo>
                  <a:lnTo>
                    <a:pt x="18047" y="2620"/>
                  </a:lnTo>
                  <a:lnTo>
                    <a:pt x="18021" y="2739"/>
                  </a:lnTo>
                  <a:lnTo>
                    <a:pt x="17981" y="2844"/>
                  </a:lnTo>
                  <a:lnTo>
                    <a:pt x="17929" y="2950"/>
                  </a:lnTo>
                  <a:lnTo>
                    <a:pt x="17876" y="3055"/>
                  </a:lnTo>
                  <a:lnTo>
                    <a:pt x="17810" y="3147"/>
                  </a:lnTo>
                  <a:lnTo>
                    <a:pt x="17731" y="3226"/>
                  </a:lnTo>
                  <a:lnTo>
                    <a:pt x="17639" y="3305"/>
                  </a:lnTo>
                  <a:lnTo>
                    <a:pt x="17547" y="3371"/>
                  </a:lnTo>
                  <a:lnTo>
                    <a:pt x="17455" y="3437"/>
                  </a:lnTo>
                  <a:lnTo>
                    <a:pt x="17350" y="3489"/>
                  </a:lnTo>
                  <a:lnTo>
                    <a:pt x="17231" y="3529"/>
                  </a:lnTo>
                  <a:lnTo>
                    <a:pt x="17126" y="3555"/>
                  </a:lnTo>
                  <a:lnTo>
                    <a:pt x="17007" y="3568"/>
                  </a:lnTo>
                  <a:lnTo>
                    <a:pt x="16876" y="3581"/>
                  </a:lnTo>
                  <a:lnTo>
                    <a:pt x="16757" y="3568"/>
                  </a:lnTo>
                  <a:lnTo>
                    <a:pt x="16639" y="3555"/>
                  </a:lnTo>
                  <a:lnTo>
                    <a:pt x="16520" y="3529"/>
                  </a:lnTo>
                  <a:lnTo>
                    <a:pt x="16415" y="3489"/>
                  </a:lnTo>
                  <a:lnTo>
                    <a:pt x="16310" y="3437"/>
                  </a:lnTo>
                  <a:lnTo>
                    <a:pt x="16217" y="3371"/>
                  </a:lnTo>
                  <a:lnTo>
                    <a:pt x="16125" y="3305"/>
                  </a:lnTo>
                  <a:lnTo>
                    <a:pt x="16033" y="3226"/>
                  </a:lnTo>
                  <a:lnTo>
                    <a:pt x="15954" y="3147"/>
                  </a:lnTo>
                  <a:lnTo>
                    <a:pt x="15888" y="3055"/>
                  </a:lnTo>
                  <a:lnTo>
                    <a:pt x="15823" y="2950"/>
                  </a:lnTo>
                  <a:lnTo>
                    <a:pt x="15783" y="2844"/>
                  </a:lnTo>
                  <a:lnTo>
                    <a:pt x="15730" y="2739"/>
                  </a:lnTo>
                  <a:lnTo>
                    <a:pt x="15704" y="2620"/>
                  </a:lnTo>
                  <a:lnTo>
                    <a:pt x="15691" y="2502"/>
                  </a:lnTo>
                  <a:lnTo>
                    <a:pt x="15678" y="2383"/>
                  </a:lnTo>
                  <a:lnTo>
                    <a:pt x="15691" y="2265"/>
                  </a:lnTo>
                  <a:lnTo>
                    <a:pt x="15704" y="2147"/>
                  </a:lnTo>
                  <a:lnTo>
                    <a:pt x="15730" y="2028"/>
                  </a:lnTo>
                  <a:lnTo>
                    <a:pt x="15783" y="1923"/>
                  </a:lnTo>
                  <a:lnTo>
                    <a:pt x="15823" y="1817"/>
                  </a:lnTo>
                  <a:lnTo>
                    <a:pt x="15888" y="1712"/>
                  </a:lnTo>
                  <a:lnTo>
                    <a:pt x="15954" y="1620"/>
                  </a:lnTo>
                  <a:lnTo>
                    <a:pt x="16033" y="1541"/>
                  </a:lnTo>
                  <a:lnTo>
                    <a:pt x="16125" y="1462"/>
                  </a:lnTo>
                  <a:lnTo>
                    <a:pt x="16217" y="1396"/>
                  </a:lnTo>
                  <a:lnTo>
                    <a:pt x="16310" y="1330"/>
                  </a:lnTo>
                  <a:lnTo>
                    <a:pt x="16415" y="1278"/>
                  </a:lnTo>
                  <a:lnTo>
                    <a:pt x="16520" y="1238"/>
                  </a:lnTo>
                  <a:lnTo>
                    <a:pt x="16639" y="1212"/>
                  </a:lnTo>
                  <a:lnTo>
                    <a:pt x="16757" y="1186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54"/>
                  </a:lnTo>
                  <a:lnTo>
                    <a:pt x="1672" y="106"/>
                  </a:lnTo>
                  <a:lnTo>
                    <a:pt x="1448" y="185"/>
                  </a:lnTo>
                  <a:lnTo>
                    <a:pt x="1237" y="290"/>
                  </a:lnTo>
                  <a:lnTo>
                    <a:pt x="1040" y="409"/>
                  </a:lnTo>
                  <a:lnTo>
                    <a:pt x="856" y="554"/>
                  </a:lnTo>
                  <a:lnTo>
                    <a:pt x="698" y="699"/>
                  </a:lnTo>
                  <a:lnTo>
                    <a:pt x="540" y="870"/>
                  </a:lnTo>
                  <a:lnTo>
                    <a:pt x="395" y="1054"/>
                  </a:lnTo>
                  <a:lnTo>
                    <a:pt x="277" y="1251"/>
                  </a:lnTo>
                  <a:lnTo>
                    <a:pt x="184" y="1462"/>
                  </a:lnTo>
                  <a:lnTo>
                    <a:pt x="105" y="1673"/>
                  </a:lnTo>
                  <a:lnTo>
                    <a:pt x="40" y="1910"/>
                  </a:lnTo>
                  <a:lnTo>
                    <a:pt x="0" y="2147"/>
                  </a:lnTo>
                  <a:lnTo>
                    <a:pt x="0" y="2383"/>
                  </a:lnTo>
                  <a:lnTo>
                    <a:pt x="0" y="2620"/>
                  </a:lnTo>
                  <a:lnTo>
                    <a:pt x="40" y="2857"/>
                  </a:lnTo>
                  <a:lnTo>
                    <a:pt x="105" y="3094"/>
                  </a:lnTo>
                  <a:lnTo>
                    <a:pt x="184" y="3305"/>
                  </a:lnTo>
                  <a:lnTo>
                    <a:pt x="277" y="3516"/>
                  </a:lnTo>
                  <a:lnTo>
                    <a:pt x="395" y="3713"/>
                  </a:lnTo>
                  <a:lnTo>
                    <a:pt x="540" y="3897"/>
                  </a:lnTo>
                  <a:lnTo>
                    <a:pt x="698" y="4068"/>
                  </a:lnTo>
                  <a:lnTo>
                    <a:pt x="856" y="4213"/>
                  </a:lnTo>
                  <a:lnTo>
                    <a:pt x="1040" y="4358"/>
                  </a:lnTo>
                  <a:lnTo>
                    <a:pt x="1237" y="4476"/>
                  </a:lnTo>
                  <a:lnTo>
                    <a:pt x="1448" y="4569"/>
                  </a:lnTo>
                  <a:lnTo>
                    <a:pt x="1672" y="4661"/>
                  </a:lnTo>
                  <a:lnTo>
                    <a:pt x="1896" y="4713"/>
                  </a:lnTo>
                  <a:lnTo>
                    <a:pt x="2133" y="4753"/>
                  </a:lnTo>
                  <a:lnTo>
                    <a:pt x="2370" y="4766"/>
                  </a:lnTo>
                  <a:lnTo>
                    <a:pt x="2580" y="4753"/>
                  </a:lnTo>
                  <a:lnTo>
                    <a:pt x="2778" y="4727"/>
                  </a:lnTo>
                  <a:lnTo>
                    <a:pt x="2975" y="4687"/>
                  </a:lnTo>
                  <a:lnTo>
                    <a:pt x="3159" y="4621"/>
                  </a:lnTo>
                  <a:lnTo>
                    <a:pt x="3344" y="4555"/>
                  </a:lnTo>
                  <a:lnTo>
                    <a:pt x="3515" y="4463"/>
                  </a:lnTo>
                  <a:lnTo>
                    <a:pt x="3686" y="4371"/>
                  </a:lnTo>
                  <a:lnTo>
                    <a:pt x="3844" y="4253"/>
                  </a:lnTo>
                  <a:lnTo>
                    <a:pt x="3989" y="4121"/>
                  </a:lnTo>
                  <a:lnTo>
                    <a:pt x="4120" y="3989"/>
                  </a:lnTo>
                  <a:lnTo>
                    <a:pt x="4252" y="3845"/>
                  </a:lnTo>
                  <a:lnTo>
                    <a:pt x="4357" y="3687"/>
                  </a:lnTo>
                  <a:lnTo>
                    <a:pt x="4462" y="3516"/>
                  </a:lnTo>
                  <a:lnTo>
                    <a:pt x="4541" y="3344"/>
                  </a:lnTo>
                  <a:lnTo>
                    <a:pt x="4620" y="3160"/>
                  </a:lnTo>
                  <a:lnTo>
                    <a:pt x="4673" y="2976"/>
                  </a:lnTo>
                  <a:lnTo>
                    <a:pt x="14572" y="2976"/>
                  </a:lnTo>
                  <a:lnTo>
                    <a:pt x="14638" y="3160"/>
                  </a:lnTo>
                  <a:lnTo>
                    <a:pt x="14704" y="3344"/>
                  </a:lnTo>
                  <a:lnTo>
                    <a:pt x="14796" y="3516"/>
                  </a:lnTo>
                  <a:lnTo>
                    <a:pt x="14888" y="3687"/>
                  </a:lnTo>
                  <a:lnTo>
                    <a:pt x="15006" y="3845"/>
                  </a:lnTo>
                  <a:lnTo>
                    <a:pt x="15125" y="3989"/>
                  </a:lnTo>
                  <a:lnTo>
                    <a:pt x="15270" y="4121"/>
                  </a:lnTo>
                  <a:lnTo>
                    <a:pt x="15415" y="4253"/>
                  </a:lnTo>
                  <a:lnTo>
                    <a:pt x="15572" y="4371"/>
                  </a:lnTo>
                  <a:lnTo>
                    <a:pt x="15730" y="4463"/>
                  </a:lnTo>
                  <a:lnTo>
                    <a:pt x="15915" y="4555"/>
                  </a:lnTo>
                  <a:lnTo>
                    <a:pt x="16086" y="4621"/>
                  </a:lnTo>
                  <a:lnTo>
                    <a:pt x="16283" y="4687"/>
                  </a:lnTo>
                  <a:lnTo>
                    <a:pt x="16481" y="4727"/>
                  </a:lnTo>
                  <a:lnTo>
                    <a:pt x="16678" y="4753"/>
                  </a:lnTo>
                  <a:lnTo>
                    <a:pt x="16876" y="4766"/>
                  </a:lnTo>
                  <a:lnTo>
                    <a:pt x="17126" y="4753"/>
                  </a:lnTo>
                  <a:lnTo>
                    <a:pt x="17363" y="4713"/>
                  </a:lnTo>
                  <a:lnTo>
                    <a:pt x="17586" y="4661"/>
                  </a:lnTo>
                  <a:lnTo>
                    <a:pt x="17810" y="4569"/>
                  </a:lnTo>
                  <a:lnTo>
                    <a:pt x="18008" y="4476"/>
                  </a:lnTo>
                  <a:lnTo>
                    <a:pt x="18205" y="4358"/>
                  </a:lnTo>
                  <a:lnTo>
                    <a:pt x="18389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0" y="3713"/>
                  </a:lnTo>
                  <a:lnTo>
                    <a:pt x="18969" y="3516"/>
                  </a:lnTo>
                  <a:lnTo>
                    <a:pt x="19074" y="3305"/>
                  </a:lnTo>
                  <a:lnTo>
                    <a:pt x="19153" y="3094"/>
                  </a:lnTo>
                  <a:lnTo>
                    <a:pt x="19206" y="2857"/>
                  </a:lnTo>
                  <a:lnTo>
                    <a:pt x="19245" y="2620"/>
                  </a:lnTo>
                  <a:lnTo>
                    <a:pt x="19258" y="2383"/>
                  </a:lnTo>
                  <a:lnTo>
                    <a:pt x="19245" y="2147"/>
                  </a:lnTo>
                  <a:lnTo>
                    <a:pt x="19206" y="1910"/>
                  </a:lnTo>
                  <a:lnTo>
                    <a:pt x="19153" y="1673"/>
                  </a:lnTo>
                  <a:lnTo>
                    <a:pt x="19074" y="1462"/>
                  </a:lnTo>
                  <a:lnTo>
                    <a:pt x="18969" y="1251"/>
                  </a:lnTo>
                  <a:lnTo>
                    <a:pt x="18850" y="1054"/>
                  </a:lnTo>
                  <a:lnTo>
                    <a:pt x="18719" y="870"/>
                  </a:lnTo>
                  <a:lnTo>
                    <a:pt x="18561" y="699"/>
                  </a:lnTo>
                  <a:lnTo>
                    <a:pt x="18389" y="554"/>
                  </a:lnTo>
                  <a:lnTo>
                    <a:pt x="18205" y="409"/>
                  </a:lnTo>
                  <a:lnTo>
                    <a:pt x="18008" y="290"/>
                  </a:lnTo>
                  <a:lnTo>
                    <a:pt x="17810" y="185"/>
                  </a:lnTo>
                  <a:lnTo>
                    <a:pt x="17586" y="106"/>
                  </a:lnTo>
                  <a:lnTo>
                    <a:pt x="17363" y="54"/>
                  </a:lnTo>
                  <a:lnTo>
                    <a:pt x="17126" y="14"/>
                  </a:lnTo>
                  <a:lnTo>
                    <a:pt x="16876" y="1"/>
                  </a:lnTo>
                  <a:lnTo>
                    <a:pt x="16678" y="14"/>
                  </a:lnTo>
                  <a:lnTo>
                    <a:pt x="16481" y="40"/>
                  </a:lnTo>
                  <a:lnTo>
                    <a:pt x="16283" y="80"/>
                  </a:lnTo>
                  <a:lnTo>
                    <a:pt x="16086" y="146"/>
                  </a:lnTo>
                  <a:lnTo>
                    <a:pt x="15915" y="212"/>
                  </a:lnTo>
                  <a:lnTo>
                    <a:pt x="15730" y="304"/>
                  </a:lnTo>
                  <a:lnTo>
                    <a:pt x="15572" y="396"/>
                  </a:lnTo>
                  <a:lnTo>
                    <a:pt x="15415" y="514"/>
                  </a:lnTo>
                  <a:lnTo>
                    <a:pt x="15270" y="633"/>
                  </a:lnTo>
                  <a:lnTo>
                    <a:pt x="15125" y="778"/>
                  </a:lnTo>
                  <a:lnTo>
                    <a:pt x="15006" y="922"/>
                  </a:lnTo>
                  <a:lnTo>
                    <a:pt x="14888" y="1080"/>
                  </a:lnTo>
                  <a:lnTo>
                    <a:pt x="14796" y="1251"/>
                  </a:lnTo>
                  <a:lnTo>
                    <a:pt x="14704" y="1423"/>
                  </a:lnTo>
                  <a:lnTo>
                    <a:pt x="14638" y="1607"/>
                  </a:lnTo>
                  <a:lnTo>
                    <a:pt x="14572" y="1791"/>
                  </a:lnTo>
                  <a:lnTo>
                    <a:pt x="4673" y="1791"/>
                  </a:lnTo>
                  <a:lnTo>
                    <a:pt x="4620" y="1607"/>
                  </a:lnTo>
                  <a:lnTo>
                    <a:pt x="4541" y="1423"/>
                  </a:lnTo>
                  <a:lnTo>
                    <a:pt x="4462" y="1251"/>
                  </a:lnTo>
                  <a:lnTo>
                    <a:pt x="4357" y="1080"/>
                  </a:lnTo>
                  <a:lnTo>
                    <a:pt x="4252" y="922"/>
                  </a:lnTo>
                  <a:lnTo>
                    <a:pt x="4120" y="778"/>
                  </a:lnTo>
                  <a:lnTo>
                    <a:pt x="3989" y="633"/>
                  </a:lnTo>
                  <a:lnTo>
                    <a:pt x="3844" y="514"/>
                  </a:lnTo>
                  <a:lnTo>
                    <a:pt x="3686" y="396"/>
                  </a:lnTo>
                  <a:lnTo>
                    <a:pt x="3515" y="304"/>
                  </a:lnTo>
                  <a:lnTo>
                    <a:pt x="3344" y="212"/>
                  </a:lnTo>
                  <a:lnTo>
                    <a:pt x="3159" y="146"/>
                  </a:lnTo>
                  <a:lnTo>
                    <a:pt x="2975" y="80"/>
                  </a:lnTo>
                  <a:lnTo>
                    <a:pt x="2778" y="40"/>
                  </a:lnTo>
                  <a:lnTo>
                    <a:pt x="258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1084150" y="2637825"/>
              <a:ext cx="931350" cy="455800"/>
            </a:xfrm>
            <a:custGeom>
              <a:avLst/>
              <a:gdLst/>
              <a:ahLst/>
              <a:cxnLst/>
              <a:rect l="l" t="t" r="r" b="b"/>
              <a:pathLst>
                <a:path w="37254" h="18232" extrusionOk="0">
                  <a:moveTo>
                    <a:pt x="2489" y="1185"/>
                  </a:moveTo>
                  <a:lnTo>
                    <a:pt x="2620" y="1198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3"/>
                  </a:lnTo>
                  <a:lnTo>
                    <a:pt x="3134" y="1448"/>
                  </a:lnTo>
                  <a:lnTo>
                    <a:pt x="3213" y="1527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09"/>
                  </a:lnTo>
                  <a:lnTo>
                    <a:pt x="3516" y="2014"/>
                  </a:lnTo>
                  <a:lnTo>
                    <a:pt x="3542" y="2133"/>
                  </a:lnTo>
                  <a:lnTo>
                    <a:pt x="3568" y="2251"/>
                  </a:lnTo>
                  <a:lnTo>
                    <a:pt x="3568" y="2370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41"/>
                  </a:lnTo>
                  <a:lnTo>
                    <a:pt x="3292" y="3133"/>
                  </a:lnTo>
                  <a:lnTo>
                    <a:pt x="3213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5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5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33"/>
                  </a:lnTo>
                  <a:lnTo>
                    <a:pt x="1383" y="3041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70"/>
                  </a:lnTo>
                  <a:lnTo>
                    <a:pt x="1186" y="2251"/>
                  </a:lnTo>
                  <a:lnTo>
                    <a:pt x="1199" y="2133"/>
                  </a:lnTo>
                  <a:lnTo>
                    <a:pt x="1225" y="2014"/>
                  </a:lnTo>
                  <a:lnTo>
                    <a:pt x="1265" y="1909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27"/>
                  </a:lnTo>
                  <a:lnTo>
                    <a:pt x="1607" y="1448"/>
                  </a:lnTo>
                  <a:lnTo>
                    <a:pt x="1699" y="1383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198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40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38"/>
                  </a:lnTo>
                  <a:lnTo>
                    <a:pt x="185" y="1448"/>
                  </a:lnTo>
                  <a:lnTo>
                    <a:pt x="106" y="1672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699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4"/>
                  </a:lnTo>
                  <a:lnTo>
                    <a:pt x="1238" y="4463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39"/>
                  </a:lnTo>
                  <a:lnTo>
                    <a:pt x="2370" y="4752"/>
                  </a:lnTo>
                  <a:lnTo>
                    <a:pt x="2528" y="4752"/>
                  </a:lnTo>
                  <a:lnTo>
                    <a:pt x="2686" y="4739"/>
                  </a:lnTo>
                  <a:lnTo>
                    <a:pt x="2844" y="4713"/>
                  </a:lnTo>
                  <a:lnTo>
                    <a:pt x="2989" y="4673"/>
                  </a:lnTo>
                  <a:lnTo>
                    <a:pt x="16547" y="18232"/>
                  </a:lnTo>
                  <a:lnTo>
                    <a:pt x="37254" y="18232"/>
                  </a:lnTo>
                  <a:lnTo>
                    <a:pt x="37254" y="17047"/>
                  </a:lnTo>
                  <a:lnTo>
                    <a:pt x="17034" y="17047"/>
                  </a:lnTo>
                  <a:lnTo>
                    <a:pt x="4055" y="4068"/>
                  </a:lnTo>
                  <a:lnTo>
                    <a:pt x="4200" y="3897"/>
                  </a:lnTo>
                  <a:lnTo>
                    <a:pt x="4345" y="3712"/>
                  </a:lnTo>
                  <a:lnTo>
                    <a:pt x="4463" y="3515"/>
                  </a:lnTo>
                  <a:lnTo>
                    <a:pt x="4569" y="3304"/>
                  </a:lnTo>
                  <a:lnTo>
                    <a:pt x="4648" y="3081"/>
                  </a:lnTo>
                  <a:lnTo>
                    <a:pt x="4700" y="2857"/>
                  </a:lnTo>
                  <a:lnTo>
                    <a:pt x="4740" y="2620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2"/>
                  </a:lnTo>
                  <a:lnTo>
                    <a:pt x="4569" y="1448"/>
                  </a:lnTo>
                  <a:lnTo>
                    <a:pt x="4463" y="1238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1084150" y="2820125"/>
              <a:ext cx="931350" cy="443650"/>
            </a:xfrm>
            <a:custGeom>
              <a:avLst/>
              <a:gdLst/>
              <a:ahLst/>
              <a:cxnLst/>
              <a:rect l="l" t="t" r="r" b="b"/>
              <a:pathLst>
                <a:path w="37254" h="17746" extrusionOk="0">
                  <a:moveTo>
                    <a:pt x="2370" y="1172"/>
                  </a:moveTo>
                  <a:lnTo>
                    <a:pt x="2489" y="1186"/>
                  </a:lnTo>
                  <a:lnTo>
                    <a:pt x="2620" y="1199"/>
                  </a:lnTo>
                  <a:lnTo>
                    <a:pt x="2726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2" y="1383"/>
                  </a:lnTo>
                  <a:lnTo>
                    <a:pt x="3134" y="1449"/>
                  </a:lnTo>
                  <a:lnTo>
                    <a:pt x="3213" y="1528"/>
                  </a:lnTo>
                  <a:lnTo>
                    <a:pt x="3292" y="1620"/>
                  </a:lnTo>
                  <a:lnTo>
                    <a:pt x="3371" y="1712"/>
                  </a:lnTo>
                  <a:lnTo>
                    <a:pt x="3423" y="1804"/>
                  </a:lnTo>
                  <a:lnTo>
                    <a:pt x="3476" y="1910"/>
                  </a:lnTo>
                  <a:lnTo>
                    <a:pt x="3516" y="2015"/>
                  </a:lnTo>
                  <a:lnTo>
                    <a:pt x="3542" y="2133"/>
                  </a:lnTo>
                  <a:lnTo>
                    <a:pt x="3568" y="2252"/>
                  </a:lnTo>
                  <a:lnTo>
                    <a:pt x="3568" y="2370"/>
                  </a:lnTo>
                  <a:lnTo>
                    <a:pt x="3568" y="2502"/>
                  </a:lnTo>
                  <a:lnTo>
                    <a:pt x="3542" y="2620"/>
                  </a:lnTo>
                  <a:lnTo>
                    <a:pt x="3516" y="2726"/>
                  </a:lnTo>
                  <a:lnTo>
                    <a:pt x="3476" y="2844"/>
                  </a:lnTo>
                  <a:lnTo>
                    <a:pt x="3423" y="2950"/>
                  </a:lnTo>
                  <a:lnTo>
                    <a:pt x="3371" y="3042"/>
                  </a:lnTo>
                  <a:lnTo>
                    <a:pt x="3292" y="3134"/>
                  </a:lnTo>
                  <a:lnTo>
                    <a:pt x="3213" y="3226"/>
                  </a:lnTo>
                  <a:lnTo>
                    <a:pt x="3134" y="3305"/>
                  </a:lnTo>
                  <a:lnTo>
                    <a:pt x="3042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26" y="3516"/>
                  </a:lnTo>
                  <a:lnTo>
                    <a:pt x="2620" y="3555"/>
                  </a:lnTo>
                  <a:lnTo>
                    <a:pt x="2489" y="3568"/>
                  </a:lnTo>
                  <a:lnTo>
                    <a:pt x="2252" y="3568"/>
                  </a:lnTo>
                  <a:lnTo>
                    <a:pt x="2133" y="3555"/>
                  </a:lnTo>
                  <a:lnTo>
                    <a:pt x="2015" y="3516"/>
                  </a:lnTo>
                  <a:lnTo>
                    <a:pt x="1910" y="3476"/>
                  </a:lnTo>
                  <a:lnTo>
                    <a:pt x="1804" y="3423"/>
                  </a:lnTo>
                  <a:lnTo>
                    <a:pt x="1699" y="3371"/>
                  </a:lnTo>
                  <a:lnTo>
                    <a:pt x="1607" y="3305"/>
                  </a:lnTo>
                  <a:lnTo>
                    <a:pt x="1528" y="3226"/>
                  </a:lnTo>
                  <a:lnTo>
                    <a:pt x="1449" y="3134"/>
                  </a:lnTo>
                  <a:lnTo>
                    <a:pt x="1383" y="3042"/>
                  </a:lnTo>
                  <a:lnTo>
                    <a:pt x="1317" y="2950"/>
                  </a:lnTo>
                  <a:lnTo>
                    <a:pt x="1265" y="2844"/>
                  </a:lnTo>
                  <a:lnTo>
                    <a:pt x="1225" y="2726"/>
                  </a:lnTo>
                  <a:lnTo>
                    <a:pt x="1199" y="2620"/>
                  </a:lnTo>
                  <a:lnTo>
                    <a:pt x="1186" y="2502"/>
                  </a:lnTo>
                  <a:lnTo>
                    <a:pt x="1172" y="2370"/>
                  </a:lnTo>
                  <a:lnTo>
                    <a:pt x="1186" y="2252"/>
                  </a:lnTo>
                  <a:lnTo>
                    <a:pt x="1199" y="2133"/>
                  </a:lnTo>
                  <a:lnTo>
                    <a:pt x="1225" y="2015"/>
                  </a:lnTo>
                  <a:lnTo>
                    <a:pt x="1265" y="1910"/>
                  </a:lnTo>
                  <a:lnTo>
                    <a:pt x="1317" y="1804"/>
                  </a:lnTo>
                  <a:lnTo>
                    <a:pt x="1383" y="1712"/>
                  </a:lnTo>
                  <a:lnTo>
                    <a:pt x="1449" y="1620"/>
                  </a:lnTo>
                  <a:lnTo>
                    <a:pt x="1528" y="1528"/>
                  </a:lnTo>
                  <a:lnTo>
                    <a:pt x="1607" y="1449"/>
                  </a:lnTo>
                  <a:lnTo>
                    <a:pt x="1699" y="1383"/>
                  </a:lnTo>
                  <a:lnTo>
                    <a:pt x="1804" y="1317"/>
                  </a:lnTo>
                  <a:lnTo>
                    <a:pt x="1910" y="1278"/>
                  </a:lnTo>
                  <a:lnTo>
                    <a:pt x="2015" y="1238"/>
                  </a:lnTo>
                  <a:lnTo>
                    <a:pt x="2133" y="1199"/>
                  </a:lnTo>
                  <a:lnTo>
                    <a:pt x="2252" y="1186"/>
                  </a:lnTo>
                  <a:lnTo>
                    <a:pt x="2370" y="1172"/>
                  </a:lnTo>
                  <a:close/>
                  <a:moveTo>
                    <a:pt x="2370" y="1"/>
                  </a:moveTo>
                  <a:lnTo>
                    <a:pt x="2133" y="14"/>
                  </a:lnTo>
                  <a:lnTo>
                    <a:pt x="1896" y="40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1"/>
                  </a:lnTo>
                  <a:lnTo>
                    <a:pt x="1041" y="409"/>
                  </a:lnTo>
                  <a:lnTo>
                    <a:pt x="856" y="541"/>
                  </a:lnTo>
                  <a:lnTo>
                    <a:pt x="685" y="699"/>
                  </a:lnTo>
                  <a:lnTo>
                    <a:pt x="541" y="870"/>
                  </a:lnTo>
                  <a:lnTo>
                    <a:pt x="396" y="1041"/>
                  </a:lnTo>
                  <a:lnTo>
                    <a:pt x="277" y="1238"/>
                  </a:lnTo>
                  <a:lnTo>
                    <a:pt x="185" y="1449"/>
                  </a:lnTo>
                  <a:lnTo>
                    <a:pt x="106" y="1673"/>
                  </a:lnTo>
                  <a:lnTo>
                    <a:pt x="40" y="1896"/>
                  </a:lnTo>
                  <a:lnTo>
                    <a:pt x="1" y="2133"/>
                  </a:lnTo>
                  <a:lnTo>
                    <a:pt x="1" y="2370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81"/>
                  </a:lnTo>
                  <a:lnTo>
                    <a:pt x="185" y="3305"/>
                  </a:lnTo>
                  <a:lnTo>
                    <a:pt x="277" y="3502"/>
                  </a:lnTo>
                  <a:lnTo>
                    <a:pt x="396" y="3700"/>
                  </a:lnTo>
                  <a:lnTo>
                    <a:pt x="541" y="3884"/>
                  </a:lnTo>
                  <a:lnTo>
                    <a:pt x="685" y="4055"/>
                  </a:lnTo>
                  <a:lnTo>
                    <a:pt x="856" y="4213"/>
                  </a:lnTo>
                  <a:lnTo>
                    <a:pt x="1041" y="4345"/>
                  </a:lnTo>
                  <a:lnTo>
                    <a:pt x="1238" y="4463"/>
                  </a:lnTo>
                  <a:lnTo>
                    <a:pt x="1449" y="4569"/>
                  </a:lnTo>
                  <a:lnTo>
                    <a:pt x="1673" y="4648"/>
                  </a:lnTo>
                  <a:lnTo>
                    <a:pt x="1896" y="4700"/>
                  </a:lnTo>
                  <a:lnTo>
                    <a:pt x="2133" y="4740"/>
                  </a:lnTo>
                  <a:lnTo>
                    <a:pt x="2370" y="4753"/>
                  </a:lnTo>
                  <a:lnTo>
                    <a:pt x="2634" y="4740"/>
                  </a:lnTo>
                  <a:lnTo>
                    <a:pt x="2884" y="4700"/>
                  </a:lnTo>
                  <a:lnTo>
                    <a:pt x="3121" y="4635"/>
                  </a:lnTo>
                  <a:lnTo>
                    <a:pt x="3344" y="4542"/>
                  </a:lnTo>
                  <a:lnTo>
                    <a:pt x="16547" y="17745"/>
                  </a:lnTo>
                  <a:lnTo>
                    <a:pt x="37254" y="17745"/>
                  </a:lnTo>
                  <a:lnTo>
                    <a:pt x="37254" y="16561"/>
                  </a:lnTo>
                  <a:lnTo>
                    <a:pt x="17034" y="16561"/>
                  </a:lnTo>
                  <a:lnTo>
                    <a:pt x="4279" y="3805"/>
                  </a:lnTo>
                  <a:lnTo>
                    <a:pt x="4384" y="3647"/>
                  </a:lnTo>
                  <a:lnTo>
                    <a:pt x="4476" y="3489"/>
                  </a:lnTo>
                  <a:lnTo>
                    <a:pt x="4555" y="3318"/>
                  </a:lnTo>
                  <a:lnTo>
                    <a:pt x="4621" y="3134"/>
                  </a:lnTo>
                  <a:lnTo>
                    <a:pt x="4674" y="2963"/>
                  </a:lnTo>
                  <a:lnTo>
                    <a:pt x="4713" y="2765"/>
                  </a:lnTo>
                  <a:lnTo>
                    <a:pt x="4740" y="2568"/>
                  </a:lnTo>
                  <a:lnTo>
                    <a:pt x="4753" y="2370"/>
                  </a:lnTo>
                  <a:lnTo>
                    <a:pt x="4740" y="2133"/>
                  </a:lnTo>
                  <a:lnTo>
                    <a:pt x="4700" y="1896"/>
                  </a:lnTo>
                  <a:lnTo>
                    <a:pt x="4648" y="1673"/>
                  </a:lnTo>
                  <a:lnTo>
                    <a:pt x="4569" y="1449"/>
                  </a:lnTo>
                  <a:lnTo>
                    <a:pt x="4463" y="1238"/>
                  </a:lnTo>
                  <a:lnTo>
                    <a:pt x="4345" y="1041"/>
                  </a:lnTo>
                  <a:lnTo>
                    <a:pt x="4213" y="870"/>
                  </a:lnTo>
                  <a:lnTo>
                    <a:pt x="4055" y="699"/>
                  </a:lnTo>
                  <a:lnTo>
                    <a:pt x="3884" y="541"/>
                  </a:lnTo>
                  <a:lnTo>
                    <a:pt x="3700" y="409"/>
                  </a:lnTo>
                  <a:lnTo>
                    <a:pt x="3502" y="291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40"/>
                  </a:lnTo>
                  <a:lnTo>
                    <a:pt x="2620" y="14"/>
                  </a:lnTo>
                  <a:lnTo>
                    <a:pt x="2370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1084150" y="3024175"/>
              <a:ext cx="931350" cy="434425"/>
            </a:xfrm>
            <a:custGeom>
              <a:avLst/>
              <a:gdLst/>
              <a:ahLst/>
              <a:cxnLst/>
              <a:rect l="l" t="t" r="r" b="b"/>
              <a:pathLst>
                <a:path w="37254" h="17377" extrusionOk="0">
                  <a:moveTo>
                    <a:pt x="2489" y="1185"/>
                  </a:moveTo>
                  <a:lnTo>
                    <a:pt x="2620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2" y="1382"/>
                  </a:lnTo>
                  <a:lnTo>
                    <a:pt x="3134" y="1461"/>
                  </a:lnTo>
                  <a:lnTo>
                    <a:pt x="3213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8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55" y="2528"/>
                  </a:lnTo>
                  <a:lnTo>
                    <a:pt x="3529" y="2673"/>
                  </a:lnTo>
                  <a:lnTo>
                    <a:pt x="3489" y="2804"/>
                  </a:lnTo>
                  <a:lnTo>
                    <a:pt x="3437" y="2936"/>
                  </a:lnTo>
                  <a:lnTo>
                    <a:pt x="2923" y="3436"/>
                  </a:lnTo>
                  <a:lnTo>
                    <a:pt x="2805" y="3502"/>
                  </a:lnTo>
                  <a:lnTo>
                    <a:pt x="2660" y="3541"/>
                  </a:lnTo>
                  <a:lnTo>
                    <a:pt x="2515" y="3568"/>
                  </a:lnTo>
                  <a:lnTo>
                    <a:pt x="2370" y="3581"/>
                  </a:lnTo>
                  <a:lnTo>
                    <a:pt x="2252" y="3568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2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8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82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6" y="53"/>
                  </a:lnTo>
                  <a:lnTo>
                    <a:pt x="1673" y="106"/>
                  </a:lnTo>
                  <a:lnTo>
                    <a:pt x="1449" y="185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6" y="553"/>
                  </a:lnTo>
                  <a:lnTo>
                    <a:pt x="685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33"/>
                  </a:lnTo>
                  <a:lnTo>
                    <a:pt x="1" y="2383"/>
                  </a:lnTo>
                  <a:lnTo>
                    <a:pt x="1" y="2620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85" y="4068"/>
                  </a:lnTo>
                  <a:lnTo>
                    <a:pt x="856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68"/>
                  </a:lnTo>
                  <a:lnTo>
                    <a:pt x="1673" y="4647"/>
                  </a:lnTo>
                  <a:lnTo>
                    <a:pt x="1896" y="4713"/>
                  </a:lnTo>
                  <a:lnTo>
                    <a:pt x="2133" y="4752"/>
                  </a:lnTo>
                  <a:lnTo>
                    <a:pt x="2370" y="4766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73" y="4621"/>
                  </a:lnTo>
                  <a:lnTo>
                    <a:pt x="3318" y="4568"/>
                  </a:lnTo>
                  <a:lnTo>
                    <a:pt x="3450" y="4502"/>
                  </a:lnTo>
                  <a:lnTo>
                    <a:pt x="3595" y="4423"/>
                  </a:lnTo>
                  <a:lnTo>
                    <a:pt x="16547" y="17376"/>
                  </a:lnTo>
                  <a:lnTo>
                    <a:pt x="37254" y="17376"/>
                  </a:lnTo>
                  <a:lnTo>
                    <a:pt x="37254" y="16205"/>
                  </a:lnTo>
                  <a:lnTo>
                    <a:pt x="17034" y="16205"/>
                  </a:lnTo>
                  <a:lnTo>
                    <a:pt x="4424" y="3581"/>
                  </a:lnTo>
                  <a:lnTo>
                    <a:pt x="4503" y="3449"/>
                  </a:lnTo>
                  <a:lnTo>
                    <a:pt x="4569" y="3304"/>
                  </a:lnTo>
                  <a:lnTo>
                    <a:pt x="4621" y="3160"/>
                  </a:lnTo>
                  <a:lnTo>
                    <a:pt x="4661" y="3015"/>
                  </a:lnTo>
                  <a:lnTo>
                    <a:pt x="4700" y="2857"/>
                  </a:lnTo>
                  <a:lnTo>
                    <a:pt x="4727" y="2699"/>
                  </a:lnTo>
                  <a:lnTo>
                    <a:pt x="4740" y="2541"/>
                  </a:lnTo>
                  <a:lnTo>
                    <a:pt x="4753" y="2383"/>
                  </a:lnTo>
                  <a:lnTo>
                    <a:pt x="4740" y="2133"/>
                  </a:lnTo>
                  <a:lnTo>
                    <a:pt x="4700" y="1909"/>
                  </a:lnTo>
                  <a:lnTo>
                    <a:pt x="4648" y="1672"/>
                  </a:lnTo>
                  <a:lnTo>
                    <a:pt x="4569" y="1461"/>
                  </a:lnTo>
                  <a:lnTo>
                    <a:pt x="4463" y="1251"/>
                  </a:lnTo>
                  <a:lnTo>
                    <a:pt x="4345" y="1053"/>
                  </a:lnTo>
                  <a:lnTo>
                    <a:pt x="4213" y="869"/>
                  </a:lnTo>
                  <a:lnTo>
                    <a:pt x="4055" y="698"/>
                  </a:lnTo>
                  <a:lnTo>
                    <a:pt x="3884" y="553"/>
                  </a:lnTo>
                  <a:lnTo>
                    <a:pt x="3700" y="408"/>
                  </a:lnTo>
                  <a:lnTo>
                    <a:pt x="3502" y="290"/>
                  </a:lnTo>
                  <a:lnTo>
                    <a:pt x="3292" y="185"/>
                  </a:lnTo>
                  <a:lnTo>
                    <a:pt x="3081" y="106"/>
                  </a:lnTo>
                  <a:lnTo>
                    <a:pt x="2857" y="53"/>
                  </a:lnTo>
                  <a:lnTo>
                    <a:pt x="2620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1128575" y="3519125"/>
              <a:ext cx="933000" cy="118825"/>
            </a:xfrm>
            <a:custGeom>
              <a:avLst/>
              <a:gdLst/>
              <a:ahLst/>
              <a:cxnLst/>
              <a:rect l="l" t="t" r="r" b="b"/>
              <a:pathLst>
                <a:path w="37320" h="4753" extrusionOk="0">
                  <a:moveTo>
                    <a:pt x="2502" y="1185"/>
                  </a:moveTo>
                  <a:lnTo>
                    <a:pt x="2620" y="1198"/>
                  </a:lnTo>
                  <a:lnTo>
                    <a:pt x="2739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55" y="1382"/>
                  </a:lnTo>
                  <a:lnTo>
                    <a:pt x="3147" y="1448"/>
                  </a:lnTo>
                  <a:lnTo>
                    <a:pt x="3226" y="1527"/>
                  </a:lnTo>
                  <a:lnTo>
                    <a:pt x="3305" y="1619"/>
                  </a:lnTo>
                  <a:lnTo>
                    <a:pt x="3371" y="1712"/>
                  </a:lnTo>
                  <a:lnTo>
                    <a:pt x="3437" y="1804"/>
                  </a:lnTo>
                  <a:lnTo>
                    <a:pt x="3489" y="1909"/>
                  </a:lnTo>
                  <a:lnTo>
                    <a:pt x="3529" y="2014"/>
                  </a:lnTo>
                  <a:lnTo>
                    <a:pt x="3555" y="2133"/>
                  </a:lnTo>
                  <a:lnTo>
                    <a:pt x="3581" y="2251"/>
                  </a:lnTo>
                  <a:lnTo>
                    <a:pt x="3581" y="2370"/>
                  </a:lnTo>
                  <a:lnTo>
                    <a:pt x="3581" y="2501"/>
                  </a:lnTo>
                  <a:lnTo>
                    <a:pt x="3555" y="2620"/>
                  </a:lnTo>
                  <a:lnTo>
                    <a:pt x="3529" y="2725"/>
                  </a:lnTo>
                  <a:lnTo>
                    <a:pt x="3489" y="2844"/>
                  </a:lnTo>
                  <a:lnTo>
                    <a:pt x="3437" y="2949"/>
                  </a:lnTo>
                  <a:lnTo>
                    <a:pt x="3371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47" y="3304"/>
                  </a:lnTo>
                  <a:lnTo>
                    <a:pt x="3055" y="3370"/>
                  </a:lnTo>
                  <a:lnTo>
                    <a:pt x="2950" y="3423"/>
                  </a:lnTo>
                  <a:lnTo>
                    <a:pt x="2844" y="3475"/>
                  </a:lnTo>
                  <a:lnTo>
                    <a:pt x="2739" y="3515"/>
                  </a:lnTo>
                  <a:lnTo>
                    <a:pt x="2620" y="3554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7" y="3554"/>
                  </a:lnTo>
                  <a:lnTo>
                    <a:pt x="2028" y="3515"/>
                  </a:lnTo>
                  <a:lnTo>
                    <a:pt x="1923" y="3475"/>
                  </a:lnTo>
                  <a:lnTo>
                    <a:pt x="1818" y="3423"/>
                  </a:lnTo>
                  <a:lnTo>
                    <a:pt x="1712" y="3370"/>
                  </a:lnTo>
                  <a:lnTo>
                    <a:pt x="1620" y="3304"/>
                  </a:lnTo>
                  <a:lnTo>
                    <a:pt x="1541" y="3225"/>
                  </a:lnTo>
                  <a:lnTo>
                    <a:pt x="1462" y="3133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8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9" y="2501"/>
                  </a:lnTo>
                  <a:lnTo>
                    <a:pt x="1186" y="2370"/>
                  </a:lnTo>
                  <a:lnTo>
                    <a:pt x="1199" y="2251"/>
                  </a:lnTo>
                  <a:lnTo>
                    <a:pt x="1212" y="2133"/>
                  </a:lnTo>
                  <a:lnTo>
                    <a:pt x="1238" y="2014"/>
                  </a:lnTo>
                  <a:lnTo>
                    <a:pt x="1278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19"/>
                  </a:lnTo>
                  <a:lnTo>
                    <a:pt x="1541" y="1527"/>
                  </a:lnTo>
                  <a:lnTo>
                    <a:pt x="1620" y="1448"/>
                  </a:lnTo>
                  <a:lnTo>
                    <a:pt x="1712" y="1382"/>
                  </a:lnTo>
                  <a:lnTo>
                    <a:pt x="1818" y="1330"/>
                  </a:lnTo>
                  <a:lnTo>
                    <a:pt x="1923" y="1277"/>
                  </a:lnTo>
                  <a:lnTo>
                    <a:pt x="2028" y="1238"/>
                  </a:lnTo>
                  <a:lnTo>
                    <a:pt x="2147" y="1198"/>
                  </a:lnTo>
                  <a:lnTo>
                    <a:pt x="2265" y="1185"/>
                  </a:lnTo>
                  <a:close/>
                  <a:moveTo>
                    <a:pt x="2384" y="0"/>
                  </a:moveTo>
                  <a:lnTo>
                    <a:pt x="2147" y="13"/>
                  </a:lnTo>
                  <a:lnTo>
                    <a:pt x="1910" y="40"/>
                  </a:lnTo>
                  <a:lnTo>
                    <a:pt x="1673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8"/>
                  </a:lnTo>
                  <a:lnTo>
                    <a:pt x="870" y="540"/>
                  </a:lnTo>
                  <a:lnTo>
                    <a:pt x="699" y="698"/>
                  </a:lnTo>
                  <a:lnTo>
                    <a:pt x="554" y="869"/>
                  </a:lnTo>
                  <a:lnTo>
                    <a:pt x="409" y="1053"/>
                  </a:lnTo>
                  <a:lnTo>
                    <a:pt x="291" y="1238"/>
                  </a:lnTo>
                  <a:lnTo>
                    <a:pt x="198" y="1448"/>
                  </a:lnTo>
                  <a:lnTo>
                    <a:pt x="106" y="1672"/>
                  </a:lnTo>
                  <a:lnTo>
                    <a:pt x="54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4" y="2857"/>
                  </a:lnTo>
                  <a:lnTo>
                    <a:pt x="106" y="3081"/>
                  </a:lnTo>
                  <a:lnTo>
                    <a:pt x="198" y="3304"/>
                  </a:lnTo>
                  <a:lnTo>
                    <a:pt x="291" y="3515"/>
                  </a:lnTo>
                  <a:lnTo>
                    <a:pt x="409" y="3699"/>
                  </a:lnTo>
                  <a:lnTo>
                    <a:pt x="554" y="3883"/>
                  </a:lnTo>
                  <a:lnTo>
                    <a:pt x="699" y="4055"/>
                  </a:lnTo>
                  <a:lnTo>
                    <a:pt x="870" y="4213"/>
                  </a:lnTo>
                  <a:lnTo>
                    <a:pt x="1054" y="4344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3" y="4647"/>
                  </a:lnTo>
                  <a:lnTo>
                    <a:pt x="1910" y="4700"/>
                  </a:lnTo>
                  <a:lnTo>
                    <a:pt x="2147" y="4739"/>
                  </a:lnTo>
                  <a:lnTo>
                    <a:pt x="2384" y="4752"/>
                  </a:lnTo>
                  <a:lnTo>
                    <a:pt x="2594" y="4752"/>
                  </a:lnTo>
                  <a:lnTo>
                    <a:pt x="2792" y="4726"/>
                  </a:lnTo>
                  <a:lnTo>
                    <a:pt x="2989" y="4673"/>
                  </a:lnTo>
                  <a:lnTo>
                    <a:pt x="3173" y="4621"/>
                  </a:lnTo>
                  <a:lnTo>
                    <a:pt x="3358" y="4542"/>
                  </a:lnTo>
                  <a:lnTo>
                    <a:pt x="3529" y="4463"/>
                  </a:lnTo>
                  <a:lnTo>
                    <a:pt x="3700" y="4357"/>
                  </a:lnTo>
                  <a:lnTo>
                    <a:pt x="3858" y="4252"/>
                  </a:lnTo>
                  <a:lnTo>
                    <a:pt x="4003" y="4120"/>
                  </a:lnTo>
                  <a:lnTo>
                    <a:pt x="4134" y="3989"/>
                  </a:lnTo>
                  <a:lnTo>
                    <a:pt x="4266" y="3831"/>
                  </a:lnTo>
                  <a:lnTo>
                    <a:pt x="4371" y="3673"/>
                  </a:lnTo>
                  <a:lnTo>
                    <a:pt x="4477" y="3515"/>
                  </a:lnTo>
                  <a:lnTo>
                    <a:pt x="4556" y="3344"/>
                  </a:lnTo>
                  <a:lnTo>
                    <a:pt x="4634" y="3159"/>
                  </a:lnTo>
                  <a:lnTo>
                    <a:pt x="4687" y="2962"/>
                  </a:lnTo>
                  <a:lnTo>
                    <a:pt x="37319" y="2962"/>
                  </a:lnTo>
                  <a:lnTo>
                    <a:pt x="37319" y="1790"/>
                  </a:lnTo>
                  <a:lnTo>
                    <a:pt x="4687" y="1790"/>
                  </a:lnTo>
                  <a:lnTo>
                    <a:pt x="4634" y="1593"/>
                  </a:lnTo>
                  <a:lnTo>
                    <a:pt x="4556" y="1409"/>
                  </a:lnTo>
                  <a:lnTo>
                    <a:pt x="4477" y="1238"/>
                  </a:lnTo>
                  <a:lnTo>
                    <a:pt x="4371" y="1067"/>
                  </a:lnTo>
                  <a:lnTo>
                    <a:pt x="4266" y="922"/>
                  </a:lnTo>
                  <a:lnTo>
                    <a:pt x="4134" y="764"/>
                  </a:lnTo>
                  <a:lnTo>
                    <a:pt x="4003" y="632"/>
                  </a:lnTo>
                  <a:lnTo>
                    <a:pt x="3858" y="500"/>
                  </a:lnTo>
                  <a:lnTo>
                    <a:pt x="3700" y="395"/>
                  </a:lnTo>
                  <a:lnTo>
                    <a:pt x="3529" y="290"/>
                  </a:lnTo>
                  <a:lnTo>
                    <a:pt x="3358" y="211"/>
                  </a:lnTo>
                  <a:lnTo>
                    <a:pt x="3173" y="132"/>
                  </a:lnTo>
                  <a:lnTo>
                    <a:pt x="2989" y="79"/>
                  </a:lnTo>
                  <a:lnTo>
                    <a:pt x="2792" y="27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1294775" y="3652725"/>
              <a:ext cx="766800" cy="118825"/>
            </a:xfrm>
            <a:custGeom>
              <a:avLst/>
              <a:gdLst/>
              <a:ahLst/>
              <a:cxnLst/>
              <a:rect l="l" t="t" r="r" b="b"/>
              <a:pathLst>
                <a:path w="30672" h="4753" extrusionOk="0">
                  <a:moveTo>
                    <a:pt x="2383" y="1172"/>
                  </a:moveTo>
                  <a:lnTo>
                    <a:pt x="2502" y="1185"/>
                  </a:lnTo>
                  <a:lnTo>
                    <a:pt x="2620" y="1199"/>
                  </a:lnTo>
                  <a:lnTo>
                    <a:pt x="2739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54" y="1383"/>
                  </a:lnTo>
                  <a:lnTo>
                    <a:pt x="3147" y="1449"/>
                  </a:lnTo>
                  <a:lnTo>
                    <a:pt x="3226" y="1528"/>
                  </a:lnTo>
                  <a:lnTo>
                    <a:pt x="3305" y="1620"/>
                  </a:lnTo>
                  <a:lnTo>
                    <a:pt x="3370" y="1712"/>
                  </a:lnTo>
                  <a:lnTo>
                    <a:pt x="3436" y="1804"/>
                  </a:lnTo>
                  <a:lnTo>
                    <a:pt x="3489" y="1909"/>
                  </a:lnTo>
                  <a:lnTo>
                    <a:pt x="3528" y="2015"/>
                  </a:lnTo>
                  <a:lnTo>
                    <a:pt x="3555" y="2133"/>
                  </a:lnTo>
                  <a:lnTo>
                    <a:pt x="3581" y="2252"/>
                  </a:lnTo>
                  <a:lnTo>
                    <a:pt x="3581" y="2370"/>
                  </a:lnTo>
                  <a:lnTo>
                    <a:pt x="3581" y="2502"/>
                  </a:lnTo>
                  <a:lnTo>
                    <a:pt x="3555" y="2620"/>
                  </a:lnTo>
                  <a:lnTo>
                    <a:pt x="3528" y="2725"/>
                  </a:lnTo>
                  <a:lnTo>
                    <a:pt x="3489" y="2844"/>
                  </a:lnTo>
                  <a:lnTo>
                    <a:pt x="3436" y="2949"/>
                  </a:lnTo>
                  <a:lnTo>
                    <a:pt x="3370" y="3041"/>
                  </a:lnTo>
                  <a:lnTo>
                    <a:pt x="3305" y="3134"/>
                  </a:lnTo>
                  <a:lnTo>
                    <a:pt x="3226" y="3226"/>
                  </a:lnTo>
                  <a:lnTo>
                    <a:pt x="3147" y="3305"/>
                  </a:lnTo>
                  <a:lnTo>
                    <a:pt x="3054" y="3371"/>
                  </a:lnTo>
                  <a:lnTo>
                    <a:pt x="2949" y="3423"/>
                  </a:lnTo>
                  <a:lnTo>
                    <a:pt x="2844" y="3476"/>
                  </a:lnTo>
                  <a:lnTo>
                    <a:pt x="2739" y="3515"/>
                  </a:lnTo>
                  <a:lnTo>
                    <a:pt x="2620" y="3542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2"/>
                  </a:lnTo>
                  <a:lnTo>
                    <a:pt x="2028" y="3515"/>
                  </a:lnTo>
                  <a:lnTo>
                    <a:pt x="1922" y="3476"/>
                  </a:lnTo>
                  <a:lnTo>
                    <a:pt x="1817" y="3423"/>
                  </a:lnTo>
                  <a:lnTo>
                    <a:pt x="1712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96" y="3041"/>
                  </a:lnTo>
                  <a:lnTo>
                    <a:pt x="1330" y="2949"/>
                  </a:lnTo>
                  <a:lnTo>
                    <a:pt x="1277" y="2844"/>
                  </a:lnTo>
                  <a:lnTo>
                    <a:pt x="1238" y="2725"/>
                  </a:lnTo>
                  <a:lnTo>
                    <a:pt x="1212" y="2620"/>
                  </a:lnTo>
                  <a:lnTo>
                    <a:pt x="1198" y="2502"/>
                  </a:lnTo>
                  <a:lnTo>
                    <a:pt x="1185" y="2370"/>
                  </a:lnTo>
                  <a:lnTo>
                    <a:pt x="1198" y="2252"/>
                  </a:lnTo>
                  <a:lnTo>
                    <a:pt x="1212" y="2133"/>
                  </a:lnTo>
                  <a:lnTo>
                    <a:pt x="1238" y="2015"/>
                  </a:lnTo>
                  <a:lnTo>
                    <a:pt x="1277" y="1909"/>
                  </a:lnTo>
                  <a:lnTo>
                    <a:pt x="1330" y="1804"/>
                  </a:lnTo>
                  <a:lnTo>
                    <a:pt x="1396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12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lnTo>
                    <a:pt x="2383" y="1172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72" y="106"/>
                  </a:lnTo>
                  <a:lnTo>
                    <a:pt x="1462" y="185"/>
                  </a:lnTo>
                  <a:lnTo>
                    <a:pt x="1251" y="290"/>
                  </a:lnTo>
                  <a:lnTo>
                    <a:pt x="1054" y="409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53" y="869"/>
                  </a:lnTo>
                  <a:lnTo>
                    <a:pt x="409" y="1041"/>
                  </a:lnTo>
                  <a:lnTo>
                    <a:pt x="290" y="1238"/>
                  </a:lnTo>
                  <a:lnTo>
                    <a:pt x="198" y="1449"/>
                  </a:lnTo>
                  <a:lnTo>
                    <a:pt x="119" y="1672"/>
                  </a:lnTo>
                  <a:lnTo>
                    <a:pt x="53" y="1896"/>
                  </a:lnTo>
                  <a:lnTo>
                    <a:pt x="14" y="2133"/>
                  </a:lnTo>
                  <a:lnTo>
                    <a:pt x="1" y="2370"/>
                  </a:lnTo>
                  <a:lnTo>
                    <a:pt x="14" y="2620"/>
                  </a:lnTo>
                  <a:lnTo>
                    <a:pt x="53" y="2857"/>
                  </a:lnTo>
                  <a:lnTo>
                    <a:pt x="119" y="3081"/>
                  </a:lnTo>
                  <a:lnTo>
                    <a:pt x="198" y="3305"/>
                  </a:lnTo>
                  <a:lnTo>
                    <a:pt x="290" y="3502"/>
                  </a:lnTo>
                  <a:lnTo>
                    <a:pt x="409" y="3700"/>
                  </a:lnTo>
                  <a:lnTo>
                    <a:pt x="553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54" y="4345"/>
                  </a:lnTo>
                  <a:lnTo>
                    <a:pt x="1251" y="4463"/>
                  </a:lnTo>
                  <a:lnTo>
                    <a:pt x="1462" y="4568"/>
                  </a:lnTo>
                  <a:lnTo>
                    <a:pt x="1672" y="4647"/>
                  </a:lnTo>
                  <a:lnTo>
                    <a:pt x="1909" y="4700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94" y="4740"/>
                  </a:lnTo>
                  <a:lnTo>
                    <a:pt x="2791" y="4713"/>
                  </a:lnTo>
                  <a:lnTo>
                    <a:pt x="2989" y="4674"/>
                  </a:lnTo>
                  <a:lnTo>
                    <a:pt x="3173" y="4621"/>
                  </a:lnTo>
                  <a:lnTo>
                    <a:pt x="3357" y="4542"/>
                  </a:lnTo>
                  <a:lnTo>
                    <a:pt x="3528" y="4463"/>
                  </a:lnTo>
                  <a:lnTo>
                    <a:pt x="3699" y="4358"/>
                  </a:lnTo>
                  <a:lnTo>
                    <a:pt x="3857" y="4239"/>
                  </a:lnTo>
                  <a:lnTo>
                    <a:pt x="4002" y="4121"/>
                  </a:lnTo>
                  <a:lnTo>
                    <a:pt x="4134" y="3989"/>
                  </a:lnTo>
                  <a:lnTo>
                    <a:pt x="4265" y="3831"/>
                  </a:lnTo>
                  <a:lnTo>
                    <a:pt x="4371" y="3673"/>
                  </a:lnTo>
                  <a:lnTo>
                    <a:pt x="4476" y="3515"/>
                  </a:lnTo>
                  <a:lnTo>
                    <a:pt x="4555" y="3331"/>
                  </a:lnTo>
                  <a:lnTo>
                    <a:pt x="4634" y="3160"/>
                  </a:lnTo>
                  <a:lnTo>
                    <a:pt x="4687" y="2962"/>
                  </a:lnTo>
                  <a:lnTo>
                    <a:pt x="30671" y="2962"/>
                  </a:lnTo>
                  <a:lnTo>
                    <a:pt x="30671" y="1791"/>
                  </a:lnTo>
                  <a:lnTo>
                    <a:pt x="4687" y="1791"/>
                  </a:lnTo>
                  <a:lnTo>
                    <a:pt x="4634" y="1593"/>
                  </a:lnTo>
                  <a:lnTo>
                    <a:pt x="4555" y="1409"/>
                  </a:lnTo>
                  <a:lnTo>
                    <a:pt x="4476" y="1238"/>
                  </a:lnTo>
                  <a:lnTo>
                    <a:pt x="4371" y="1067"/>
                  </a:lnTo>
                  <a:lnTo>
                    <a:pt x="4265" y="909"/>
                  </a:lnTo>
                  <a:lnTo>
                    <a:pt x="4134" y="764"/>
                  </a:lnTo>
                  <a:lnTo>
                    <a:pt x="4002" y="632"/>
                  </a:lnTo>
                  <a:lnTo>
                    <a:pt x="3857" y="501"/>
                  </a:lnTo>
                  <a:lnTo>
                    <a:pt x="3699" y="396"/>
                  </a:lnTo>
                  <a:lnTo>
                    <a:pt x="3528" y="290"/>
                  </a:lnTo>
                  <a:lnTo>
                    <a:pt x="3357" y="198"/>
                  </a:lnTo>
                  <a:lnTo>
                    <a:pt x="3173" y="132"/>
                  </a:lnTo>
                  <a:lnTo>
                    <a:pt x="2989" y="80"/>
                  </a:lnTo>
                  <a:lnTo>
                    <a:pt x="2791" y="27"/>
                  </a:lnTo>
                  <a:lnTo>
                    <a:pt x="259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2461400" y="3703400"/>
              <a:ext cx="119150" cy="1067925"/>
            </a:xfrm>
            <a:custGeom>
              <a:avLst/>
              <a:gdLst/>
              <a:ahLst/>
              <a:cxnLst/>
              <a:rect l="l" t="t" r="r" b="b"/>
              <a:pathLst>
                <a:path w="4766" h="42717" extrusionOk="0">
                  <a:moveTo>
                    <a:pt x="2383" y="39136"/>
                  </a:moveTo>
                  <a:lnTo>
                    <a:pt x="2501" y="39149"/>
                  </a:lnTo>
                  <a:lnTo>
                    <a:pt x="2620" y="39162"/>
                  </a:lnTo>
                  <a:lnTo>
                    <a:pt x="2738" y="39189"/>
                  </a:lnTo>
                  <a:lnTo>
                    <a:pt x="2843" y="39228"/>
                  </a:lnTo>
                  <a:lnTo>
                    <a:pt x="2949" y="39281"/>
                  </a:lnTo>
                  <a:lnTo>
                    <a:pt x="3054" y="39347"/>
                  </a:lnTo>
                  <a:lnTo>
                    <a:pt x="3146" y="39412"/>
                  </a:lnTo>
                  <a:lnTo>
                    <a:pt x="3225" y="39491"/>
                  </a:lnTo>
                  <a:lnTo>
                    <a:pt x="3304" y="39570"/>
                  </a:lnTo>
                  <a:lnTo>
                    <a:pt x="3370" y="39662"/>
                  </a:lnTo>
                  <a:lnTo>
                    <a:pt x="3436" y="39768"/>
                  </a:lnTo>
                  <a:lnTo>
                    <a:pt x="3488" y="39873"/>
                  </a:lnTo>
                  <a:lnTo>
                    <a:pt x="3528" y="39978"/>
                  </a:lnTo>
                  <a:lnTo>
                    <a:pt x="3554" y="40097"/>
                  </a:lnTo>
                  <a:lnTo>
                    <a:pt x="3567" y="40215"/>
                  </a:lnTo>
                  <a:lnTo>
                    <a:pt x="3581" y="40334"/>
                  </a:lnTo>
                  <a:lnTo>
                    <a:pt x="3567" y="40452"/>
                  </a:lnTo>
                  <a:lnTo>
                    <a:pt x="3554" y="40571"/>
                  </a:lnTo>
                  <a:lnTo>
                    <a:pt x="3528" y="40689"/>
                  </a:lnTo>
                  <a:lnTo>
                    <a:pt x="3488" y="40795"/>
                  </a:lnTo>
                  <a:lnTo>
                    <a:pt x="3436" y="40900"/>
                  </a:lnTo>
                  <a:lnTo>
                    <a:pt x="3370" y="41005"/>
                  </a:lnTo>
                  <a:lnTo>
                    <a:pt x="3304" y="41097"/>
                  </a:lnTo>
                  <a:lnTo>
                    <a:pt x="3225" y="41176"/>
                  </a:lnTo>
                  <a:lnTo>
                    <a:pt x="3146" y="41255"/>
                  </a:lnTo>
                  <a:lnTo>
                    <a:pt x="3054" y="41321"/>
                  </a:lnTo>
                  <a:lnTo>
                    <a:pt x="2949" y="41387"/>
                  </a:lnTo>
                  <a:lnTo>
                    <a:pt x="2843" y="41440"/>
                  </a:lnTo>
                  <a:lnTo>
                    <a:pt x="2738" y="41479"/>
                  </a:lnTo>
                  <a:lnTo>
                    <a:pt x="2620" y="41505"/>
                  </a:lnTo>
                  <a:lnTo>
                    <a:pt x="2501" y="41519"/>
                  </a:lnTo>
                  <a:lnTo>
                    <a:pt x="2383" y="41532"/>
                  </a:lnTo>
                  <a:lnTo>
                    <a:pt x="2264" y="41519"/>
                  </a:lnTo>
                  <a:lnTo>
                    <a:pt x="2146" y="41505"/>
                  </a:lnTo>
                  <a:lnTo>
                    <a:pt x="2027" y="41479"/>
                  </a:lnTo>
                  <a:lnTo>
                    <a:pt x="1922" y="41440"/>
                  </a:lnTo>
                  <a:lnTo>
                    <a:pt x="1817" y="41387"/>
                  </a:lnTo>
                  <a:lnTo>
                    <a:pt x="1711" y="41321"/>
                  </a:lnTo>
                  <a:lnTo>
                    <a:pt x="1619" y="41255"/>
                  </a:lnTo>
                  <a:lnTo>
                    <a:pt x="1540" y="41176"/>
                  </a:lnTo>
                  <a:lnTo>
                    <a:pt x="1461" y="41097"/>
                  </a:lnTo>
                  <a:lnTo>
                    <a:pt x="1395" y="41005"/>
                  </a:lnTo>
                  <a:lnTo>
                    <a:pt x="1330" y="40900"/>
                  </a:lnTo>
                  <a:lnTo>
                    <a:pt x="1277" y="40795"/>
                  </a:lnTo>
                  <a:lnTo>
                    <a:pt x="1237" y="40689"/>
                  </a:lnTo>
                  <a:lnTo>
                    <a:pt x="1211" y="40571"/>
                  </a:lnTo>
                  <a:lnTo>
                    <a:pt x="1185" y="40452"/>
                  </a:lnTo>
                  <a:lnTo>
                    <a:pt x="1185" y="40334"/>
                  </a:lnTo>
                  <a:lnTo>
                    <a:pt x="1185" y="40215"/>
                  </a:lnTo>
                  <a:lnTo>
                    <a:pt x="1211" y="40097"/>
                  </a:lnTo>
                  <a:lnTo>
                    <a:pt x="1237" y="39978"/>
                  </a:lnTo>
                  <a:lnTo>
                    <a:pt x="1277" y="39873"/>
                  </a:lnTo>
                  <a:lnTo>
                    <a:pt x="1330" y="39768"/>
                  </a:lnTo>
                  <a:lnTo>
                    <a:pt x="1395" y="39662"/>
                  </a:lnTo>
                  <a:lnTo>
                    <a:pt x="1461" y="39570"/>
                  </a:lnTo>
                  <a:lnTo>
                    <a:pt x="1540" y="39491"/>
                  </a:lnTo>
                  <a:lnTo>
                    <a:pt x="1619" y="39412"/>
                  </a:lnTo>
                  <a:lnTo>
                    <a:pt x="1711" y="39347"/>
                  </a:lnTo>
                  <a:lnTo>
                    <a:pt x="1817" y="39281"/>
                  </a:lnTo>
                  <a:lnTo>
                    <a:pt x="1922" y="39228"/>
                  </a:lnTo>
                  <a:lnTo>
                    <a:pt x="2027" y="39189"/>
                  </a:lnTo>
                  <a:lnTo>
                    <a:pt x="2146" y="39162"/>
                  </a:lnTo>
                  <a:lnTo>
                    <a:pt x="2264" y="39149"/>
                  </a:lnTo>
                  <a:lnTo>
                    <a:pt x="2383" y="39136"/>
                  </a:lnTo>
                  <a:close/>
                  <a:moveTo>
                    <a:pt x="1790" y="1"/>
                  </a:moveTo>
                  <a:lnTo>
                    <a:pt x="1790" y="38030"/>
                  </a:lnTo>
                  <a:lnTo>
                    <a:pt x="1606" y="38083"/>
                  </a:lnTo>
                  <a:lnTo>
                    <a:pt x="1422" y="38162"/>
                  </a:lnTo>
                  <a:lnTo>
                    <a:pt x="1251" y="38241"/>
                  </a:lnTo>
                  <a:lnTo>
                    <a:pt x="1079" y="38346"/>
                  </a:lnTo>
                  <a:lnTo>
                    <a:pt x="921" y="38451"/>
                  </a:lnTo>
                  <a:lnTo>
                    <a:pt x="777" y="38583"/>
                  </a:lnTo>
                  <a:lnTo>
                    <a:pt x="632" y="38715"/>
                  </a:lnTo>
                  <a:lnTo>
                    <a:pt x="513" y="38860"/>
                  </a:lnTo>
                  <a:lnTo>
                    <a:pt x="395" y="39017"/>
                  </a:lnTo>
                  <a:lnTo>
                    <a:pt x="303" y="39189"/>
                  </a:lnTo>
                  <a:lnTo>
                    <a:pt x="211" y="39360"/>
                  </a:lnTo>
                  <a:lnTo>
                    <a:pt x="145" y="39544"/>
                  </a:lnTo>
                  <a:lnTo>
                    <a:pt x="79" y="39728"/>
                  </a:lnTo>
                  <a:lnTo>
                    <a:pt x="40" y="39926"/>
                  </a:lnTo>
                  <a:lnTo>
                    <a:pt x="13" y="40123"/>
                  </a:lnTo>
                  <a:lnTo>
                    <a:pt x="0" y="40334"/>
                  </a:lnTo>
                  <a:lnTo>
                    <a:pt x="13" y="40571"/>
                  </a:lnTo>
                  <a:lnTo>
                    <a:pt x="53" y="40808"/>
                  </a:lnTo>
                  <a:lnTo>
                    <a:pt x="105" y="41045"/>
                  </a:lnTo>
                  <a:lnTo>
                    <a:pt x="198" y="41255"/>
                  </a:lnTo>
                  <a:lnTo>
                    <a:pt x="290" y="41466"/>
                  </a:lnTo>
                  <a:lnTo>
                    <a:pt x="408" y="41663"/>
                  </a:lnTo>
                  <a:lnTo>
                    <a:pt x="553" y="41848"/>
                  </a:lnTo>
                  <a:lnTo>
                    <a:pt x="698" y="42019"/>
                  </a:lnTo>
                  <a:lnTo>
                    <a:pt x="869" y="42164"/>
                  </a:lnTo>
                  <a:lnTo>
                    <a:pt x="1053" y="42308"/>
                  </a:lnTo>
                  <a:lnTo>
                    <a:pt x="1251" y="42427"/>
                  </a:lnTo>
                  <a:lnTo>
                    <a:pt x="1461" y="42519"/>
                  </a:lnTo>
                  <a:lnTo>
                    <a:pt x="1672" y="42611"/>
                  </a:lnTo>
                  <a:lnTo>
                    <a:pt x="1909" y="42664"/>
                  </a:lnTo>
                  <a:lnTo>
                    <a:pt x="2146" y="42703"/>
                  </a:lnTo>
                  <a:lnTo>
                    <a:pt x="2383" y="42716"/>
                  </a:lnTo>
                  <a:lnTo>
                    <a:pt x="2620" y="42703"/>
                  </a:lnTo>
                  <a:lnTo>
                    <a:pt x="2857" y="42664"/>
                  </a:lnTo>
                  <a:lnTo>
                    <a:pt x="3093" y="42611"/>
                  </a:lnTo>
                  <a:lnTo>
                    <a:pt x="3304" y="42519"/>
                  </a:lnTo>
                  <a:lnTo>
                    <a:pt x="3515" y="42427"/>
                  </a:lnTo>
                  <a:lnTo>
                    <a:pt x="3712" y="42308"/>
                  </a:lnTo>
                  <a:lnTo>
                    <a:pt x="3896" y="42164"/>
                  </a:lnTo>
                  <a:lnTo>
                    <a:pt x="4068" y="42019"/>
                  </a:lnTo>
                  <a:lnTo>
                    <a:pt x="4212" y="41848"/>
                  </a:lnTo>
                  <a:lnTo>
                    <a:pt x="4357" y="41663"/>
                  </a:lnTo>
                  <a:lnTo>
                    <a:pt x="4476" y="41466"/>
                  </a:lnTo>
                  <a:lnTo>
                    <a:pt x="4568" y="41255"/>
                  </a:lnTo>
                  <a:lnTo>
                    <a:pt x="4660" y="41045"/>
                  </a:lnTo>
                  <a:lnTo>
                    <a:pt x="4713" y="40808"/>
                  </a:lnTo>
                  <a:lnTo>
                    <a:pt x="4752" y="40571"/>
                  </a:lnTo>
                  <a:lnTo>
                    <a:pt x="4765" y="40334"/>
                  </a:lnTo>
                  <a:lnTo>
                    <a:pt x="4752" y="40123"/>
                  </a:lnTo>
                  <a:lnTo>
                    <a:pt x="4726" y="39926"/>
                  </a:lnTo>
                  <a:lnTo>
                    <a:pt x="4686" y="39728"/>
                  </a:lnTo>
                  <a:lnTo>
                    <a:pt x="4620" y="39544"/>
                  </a:lnTo>
                  <a:lnTo>
                    <a:pt x="4555" y="39360"/>
                  </a:lnTo>
                  <a:lnTo>
                    <a:pt x="4462" y="39189"/>
                  </a:lnTo>
                  <a:lnTo>
                    <a:pt x="4370" y="39017"/>
                  </a:lnTo>
                  <a:lnTo>
                    <a:pt x="4252" y="38860"/>
                  </a:lnTo>
                  <a:lnTo>
                    <a:pt x="4120" y="38715"/>
                  </a:lnTo>
                  <a:lnTo>
                    <a:pt x="3989" y="38583"/>
                  </a:lnTo>
                  <a:lnTo>
                    <a:pt x="3844" y="38451"/>
                  </a:lnTo>
                  <a:lnTo>
                    <a:pt x="3686" y="38346"/>
                  </a:lnTo>
                  <a:lnTo>
                    <a:pt x="3515" y="38241"/>
                  </a:lnTo>
                  <a:lnTo>
                    <a:pt x="3344" y="38162"/>
                  </a:lnTo>
                  <a:lnTo>
                    <a:pt x="3159" y="38083"/>
                  </a:lnTo>
                  <a:lnTo>
                    <a:pt x="2975" y="38030"/>
                  </a:lnTo>
                  <a:lnTo>
                    <a:pt x="2975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2685825" y="3741900"/>
              <a:ext cx="403825" cy="1186075"/>
            </a:xfrm>
            <a:custGeom>
              <a:avLst/>
              <a:gdLst/>
              <a:ahLst/>
              <a:cxnLst/>
              <a:rect l="l" t="t" r="r" b="b"/>
              <a:pathLst>
                <a:path w="16153" h="47443" extrusionOk="0">
                  <a:moveTo>
                    <a:pt x="13783" y="1186"/>
                  </a:moveTo>
                  <a:lnTo>
                    <a:pt x="13901" y="1199"/>
                  </a:lnTo>
                  <a:lnTo>
                    <a:pt x="14020" y="1212"/>
                  </a:lnTo>
                  <a:lnTo>
                    <a:pt x="14138" y="1238"/>
                  </a:lnTo>
                  <a:lnTo>
                    <a:pt x="14243" y="1278"/>
                  </a:lnTo>
                  <a:lnTo>
                    <a:pt x="14349" y="1330"/>
                  </a:lnTo>
                  <a:lnTo>
                    <a:pt x="14454" y="1396"/>
                  </a:lnTo>
                  <a:lnTo>
                    <a:pt x="14546" y="1462"/>
                  </a:lnTo>
                  <a:lnTo>
                    <a:pt x="14625" y="1541"/>
                  </a:lnTo>
                  <a:lnTo>
                    <a:pt x="14704" y="1620"/>
                  </a:lnTo>
                  <a:lnTo>
                    <a:pt x="14770" y="1712"/>
                  </a:lnTo>
                  <a:lnTo>
                    <a:pt x="14836" y="1818"/>
                  </a:lnTo>
                  <a:lnTo>
                    <a:pt x="14875" y="1923"/>
                  </a:lnTo>
                  <a:lnTo>
                    <a:pt x="14928" y="2028"/>
                  </a:lnTo>
                  <a:lnTo>
                    <a:pt x="14954" y="2147"/>
                  </a:lnTo>
                  <a:lnTo>
                    <a:pt x="14967" y="2265"/>
                  </a:lnTo>
                  <a:lnTo>
                    <a:pt x="14981" y="2384"/>
                  </a:lnTo>
                  <a:lnTo>
                    <a:pt x="14967" y="2502"/>
                  </a:lnTo>
                  <a:lnTo>
                    <a:pt x="14954" y="2620"/>
                  </a:lnTo>
                  <a:lnTo>
                    <a:pt x="14928" y="2739"/>
                  </a:lnTo>
                  <a:lnTo>
                    <a:pt x="14875" y="2844"/>
                  </a:lnTo>
                  <a:lnTo>
                    <a:pt x="14836" y="2950"/>
                  </a:lnTo>
                  <a:lnTo>
                    <a:pt x="14770" y="3055"/>
                  </a:lnTo>
                  <a:lnTo>
                    <a:pt x="14704" y="3147"/>
                  </a:lnTo>
                  <a:lnTo>
                    <a:pt x="14625" y="3226"/>
                  </a:lnTo>
                  <a:lnTo>
                    <a:pt x="14546" y="3305"/>
                  </a:lnTo>
                  <a:lnTo>
                    <a:pt x="14454" y="3371"/>
                  </a:lnTo>
                  <a:lnTo>
                    <a:pt x="14349" y="3437"/>
                  </a:lnTo>
                  <a:lnTo>
                    <a:pt x="14243" y="3489"/>
                  </a:lnTo>
                  <a:lnTo>
                    <a:pt x="14138" y="3529"/>
                  </a:lnTo>
                  <a:lnTo>
                    <a:pt x="14020" y="3555"/>
                  </a:lnTo>
                  <a:lnTo>
                    <a:pt x="13901" y="3581"/>
                  </a:lnTo>
                  <a:lnTo>
                    <a:pt x="13651" y="3581"/>
                  </a:lnTo>
                  <a:lnTo>
                    <a:pt x="13533" y="3555"/>
                  </a:lnTo>
                  <a:lnTo>
                    <a:pt x="13427" y="3529"/>
                  </a:lnTo>
                  <a:lnTo>
                    <a:pt x="13309" y="3489"/>
                  </a:lnTo>
                  <a:lnTo>
                    <a:pt x="13204" y="3437"/>
                  </a:lnTo>
                  <a:lnTo>
                    <a:pt x="13111" y="3371"/>
                  </a:lnTo>
                  <a:lnTo>
                    <a:pt x="13019" y="3305"/>
                  </a:lnTo>
                  <a:lnTo>
                    <a:pt x="12927" y="3226"/>
                  </a:lnTo>
                  <a:lnTo>
                    <a:pt x="12861" y="3147"/>
                  </a:lnTo>
                  <a:lnTo>
                    <a:pt x="12782" y="3055"/>
                  </a:lnTo>
                  <a:lnTo>
                    <a:pt x="12730" y="2950"/>
                  </a:lnTo>
                  <a:lnTo>
                    <a:pt x="12677" y="2844"/>
                  </a:lnTo>
                  <a:lnTo>
                    <a:pt x="12637" y="2739"/>
                  </a:lnTo>
                  <a:lnTo>
                    <a:pt x="12611" y="2620"/>
                  </a:lnTo>
                  <a:lnTo>
                    <a:pt x="12585" y="2502"/>
                  </a:lnTo>
                  <a:lnTo>
                    <a:pt x="12585" y="2384"/>
                  </a:lnTo>
                  <a:lnTo>
                    <a:pt x="12585" y="2265"/>
                  </a:lnTo>
                  <a:lnTo>
                    <a:pt x="12611" y="2147"/>
                  </a:lnTo>
                  <a:lnTo>
                    <a:pt x="12637" y="2028"/>
                  </a:lnTo>
                  <a:lnTo>
                    <a:pt x="12677" y="1923"/>
                  </a:lnTo>
                  <a:lnTo>
                    <a:pt x="12730" y="1818"/>
                  </a:lnTo>
                  <a:lnTo>
                    <a:pt x="12782" y="1712"/>
                  </a:lnTo>
                  <a:lnTo>
                    <a:pt x="12861" y="1620"/>
                  </a:lnTo>
                  <a:lnTo>
                    <a:pt x="12927" y="1541"/>
                  </a:lnTo>
                  <a:lnTo>
                    <a:pt x="13019" y="1462"/>
                  </a:lnTo>
                  <a:lnTo>
                    <a:pt x="13111" y="1396"/>
                  </a:lnTo>
                  <a:lnTo>
                    <a:pt x="13204" y="1330"/>
                  </a:lnTo>
                  <a:lnTo>
                    <a:pt x="13309" y="1278"/>
                  </a:lnTo>
                  <a:lnTo>
                    <a:pt x="13427" y="1238"/>
                  </a:lnTo>
                  <a:lnTo>
                    <a:pt x="13533" y="1212"/>
                  </a:lnTo>
                  <a:lnTo>
                    <a:pt x="13651" y="1199"/>
                  </a:lnTo>
                  <a:lnTo>
                    <a:pt x="13783" y="1186"/>
                  </a:lnTo>
                  <a:close/>
                  <a:moveTo>
                    <a:pt x="13783" y="1"/>
                  </a:moveTo>
                  <a:lnTo>
                    <a:pt x="13533" y="14"/>
                  </a:lnTo>
                  <a:lnTo>
                    <a:pt x="13296" y="54"/>
                  </a:lnTo>
                  <a:lnTo>
                    <a:pt x="13072" y="106"/>
                  </a:lnTo>
                  <a:lnTo>
                    <a:pt x="12848" y="198"/>
                  </a:lnTo>
                  <a:lnTo>
                    <a:pt x="12651" y="291"/>
                  </a:lnTo>
                  <a:lnTo>
                    <a:pt x="12453" y="409"/>
                  </a:lnTo>
                  <a:lnTo>
                    <a:pt x="12269" y="554"/>
                  </a:lnTo>
                  <a:lnTo>
                    <a:pt x="12098" y="699"/>
                  </a:lnTo>
                  <a:lnTo>
                    <a:pt x="11940" y="870"/>
                  </a:lnTo>
                  <a:lnTo>
                    <a:pt x="11808" y="1054"/>
                  </a:lnTo>
                  <a:lnTo>
                    <a:pt x="11690" y="1251"/>
                  </a:lnTo>
                  <a:lnTo>
                    <a:pt x="11584" y="1462"/>
                  </a:lnTo>
                  <a:lnTo>
                    <a:pt x="11505" y="1673"/>
                  </a:lnTo>
                  <a:lnTo>
                    <a:pt x="11453" y="1910"/>
                  </a:lnTo>
                  <a:lnTo>
                    <a:pt x="11413" y="2147"/>
                  </a:lnTo>
                  <a:lnTo>
                    <a:pt x="11400" y="2384"/>
                  </a:lnTo>
                  <a:lnTo>
                    <a:pt x="11413" y="2594"/>
                  </a:lnTo>
                  <a:lnTo>
                    <a:pt x="11440" y="2792"/>
                  </a:lnTo>
                  <a:lnTo>
                    <a:pt x="11479" y="2989"/>
                  </a:lnTo>
                  <a:lnTo>
                    <a:pt x="11532" y="3173"/>
                  </a:lnTo>
                  <a:lnTo>
                    <a:pt x="11611" y="3358"/>
                  </a:lnTo>
                  <a:lnTo>
                    <a:pt x="11690" y="3529"/>
                  </a:lnTo>
                  <a:lnTo>
                    <a:pt x="11795" y="3700"/>
                  </a:lnTo>
                  <a:lnTo>
                    <a:pt x="11913" y="3858"/>
                  </a:lnTo>
                  <a:lnTo>
                    <a:pt x="12032" y="4003"/>
                  </a:lnTo>
                  <a:lnTo>
                    <a:pt x="12177" y="4134"/>
                  </a:lnTo>
                  <a:lnTo>
                    <a:pt x="12322" y="4266"/>
                  </a:lnTo>
                  <a:lnTo>
                    <a:pt x="12480" y="4371"/>
                  </a:lnTo>
                  <a:lnTo>
                    <a:pt x="12651" y="4477"/>
                  </a:lnTo>
                  <a:lnTo>
                    <a:pt x="12822" y="4556"/>
                  </a:lnTo>
                  <a:lnTo>
                    <a:pt x="13006" y="4635"/>
                  </a:lnTo>
                  <a:lnTo>
                    <a:pt x="13190" y="4687"/>
                  </a:lnTo>
                  <a:lnTo>
                    <a:pt x="13190" y="33410"/>
                  </a:lnTo>
                  <a:lnTo>
                    <a:pt x="1" y="46613"/>
                  </a:lnTo>
                  <a:lnTo>
                    <a:pt x="830" y="47442"/>
                  </a:lnTo>
                  <a:lnTo>
                    <a:pt x="14375" y="33897"/>
                  </a:lnTo>
                  <a:lnTo>
                    <a:pt x="14375" y="4687"/>
                  </a:lnTo>
                  <a:lnTo>
                    <a:pt x="14559" y="4635"/>
                  </a:lnTo>
                  <a:lnTo>
                    <a:pt x="14744" y="4556"/>
                  </a:lnTo>
                  <a:lnTo>
                    <a:pt x="14915" y="4477"/>
                  </a:lnTo>
                  <a:lnTo>
                    <a:pt x="15086" y="4371"/>
                  </a:lnTo>
                  <a:lnTo>
                    <a:pt x="15244" y="4253"/>
                  </a:lnTo>
                  <a:lnTo>
                    <a:pt x="15389" y="4134"/>
                  </a:lnTo>
                  <a:lnTo>
                    <a:pt x="15520" y="4003"/>
                  </a:lnTo>
                  <a:lnTo>
                    <a:pt x="15652" y="3845"/>
                  </a:lnTo>
                  <a:lnTo>
                    <a:pt x="15757" y="3700"/>
                  </a:lnTo>
                  <a:lnTo>
                    <a:pt x="15863" y="3529"/>
                  </a:lnTo>
                  <a:lnTo>
                    <a:pt x="15955" y="3358"/>
                  </a:lnTo>
                  <a:lnTo>
                    <a:pt x="16021" y="3173"/>
                  </a:lnTo>
                  <a:lnTo>
                    <a:pt x="16086" y="2989"/>
                  </a:lnTo>
                  <a:lnTo>
                    <a:pt x="16126" y="2792"/>
                  </a:lnTo>
                  <a:lnTo>
                    <a:pt x="16152" y="2594"/>
                  </a:lnTo>
                  <a:lnTo>
                    <a:pt x="16152" y="2384"/>
                  </a:lnTo>
                  <a:lnTo>
                    <a:pt x="16139" y="2147"/>
                  </a:lnTo>
                  <a:lnTo>
                    <a:pt x="16113" y="1910"/>
                  </a:lnTo>
                  <a:lnTo>
                    <a:pt x="16047" y="1673"/>
                  </a:lnTo>
                  <a:lnTo>
                    <a:pt x="15968" y="1462"/>
                  </a:lnTo>
                  <a:lnTo>
                    <a:pt x="15876" y="1251"/>
                  </a:lnTo>
                  <a:lnTo>
                    <a:pt x="15757" y="1054"/>
                  </a:lnTo>
                  <a:lnTo>
                    <a:pt x="15612" y="870"/>
                  </a:lnTo>
                  <a:lnTo>
                    <a:pt x="15454" y="699"/>
                  </a:lnTo>
                  <a:lnTo>
                    <a:pt x="15297" y="554"/>
                  </a:lnTo>
                  <a:lnTo>
                    <a:pt x="15112" y="409"/>
                  </a:lnTo>
                  <a:lnTo>
                    <a:pt x="14915" y="291"/>
                  </a:lnTo>
                  <a:lnTo>
                    <a:pt x="14704" y="198"/>
                  </a:lnTo>
                  <a:lnTo>
                    <a:pt x="14480" y="106"/>
                  </a:lnTo>
                  <a:lnTo>
                    <a:pt x="14257" y="54"/>
                  </a:lnTo>
                  <a:lnTo>
                    <a:pt x="14020" y="14"/>
                  </a:lnTo>
                  <a:lnTo>
                    <a:pt x="137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3121200" y="2079350"/>
              <a:ext cx="330100" cy="1344350"/>
            </a:xfrm>
            <a:custGeom>
              <a:avLst/>
              <a:gdLst/>
              <a:ahLst/>
              <a:cxnLst/>
              <a:rect l="l" t="t" r="r" b="b"/>
              <a:pathLst>
                <a:path w="13204" h="53774" extrusionOk="0">
                  <a:moveTo>
                    <a:pt x="2383" y="50193"/>
                  </a:moveTo>
                  <a:lnTo>
                    <a:pt x="2502" y="50207"/>
                  </a:lnTo>
                  <a:lnTo>
                    <a:pt x="2620" y="50220"/>
                  </a:lnTo>
                  <a:lnTo>
                    <a:pt x="2739" y="50246"/>
                  </a:lnTo>
                  <a:lnTo>
                    <a:pt x="2844" y="50286"/>
                  </a:lnTo>
                  <a:lnTo>
                    <a:pt x="2949" y="50338"/>
                  </a:lnTo>
                  <a:lnTo>
                    <a:pt x="3055" y="50404"/>
                  </a:lnTo>
                  <a:lnTo>
                    <a:pt x="3147" y="50470"/>
                  </a:lnTo>
                  <a:lnTo>
                    <a:pt x="3226" y="50549"/>
                  </a:lnTo>
                  <a:lnTo>
                    <a:pt x="3305" y="50628"/>
                  </a:lnTo>
                  <a:lnTo>
                    <a:pt x="3371" y="50720"/>
                  </a:lnTo>
                  <a:lnTo>
                    <a:pt x="3437" y="50825"/>
                  </a:lnTo>
                  <a:lnTo>
                    <a:pt x="3489" y="50931"/>
                  </a:lnTo>
                  <a:lnTo>
                    <a:pt x="3529" y="51036"/>
                  </a:lnTo>
                  <a:lnTo>
                    <a:pt x="3555" y="51154"/>
                  </a:lnTo>
                  <a:lnTo>
                    <a:pt x="3568" y="51273"/>
                  </a:lnTo>
                  <a:lnTo>
                    <a:pt x="3581" y="51391"/>
                  </a:lnTo>
                  <a:lnTo>
                    <a:pt x="3568" y="51510"/>
                  </a:lnTo>
                  <a:lnTo>
                    <a:pt x="3555" y="51628"/>
                  </a:lnTo>
                  <a:lnTo>
                    <a:pt x="3529" y="51747"/>
                  </a:lnTo>
                  <a:lnTo>
                    <a:pt x="3489" y="51852"/>
                  </a:lnTo>
                  <a:lnTo>
                    <a:pt x="3437" y="51957"/>
                  </a:lnTo>
                  <a:lnTo>
                    <a:pt x="3371" y="52063"/>
                  </a:lnTo>
                  <a:lnTo>
                    <a:pt x="3305" y="52155"/>
                  </a:lnTo>
                  <a:lnTo>
                    <a:pt x="3226" y="52234"/>
                  </a:lnTo>
                  <a:lnTo>
                    <a:pt x="3147" y="52313"/>
                  </a:lnTo>
                  <a:lnTo>
                    <a:pt x="3055" y="52379"/>
                  </a:lnTo>
                  <a:lnTo>
                    <a:pt x="2949" y="52444"/>
                  </a:lnTo>
                  <a:lnTo>
                    <a:pt x="2844" y="52497"/>
                  </a:lnTo>
                  <a:lnTo>
                    <a:pt x="2739" y="52536"/>
                  </a:lnTo>
                  <a:lnTo>
                    <a:pt x="2620" y="52563"/>
                  </a:lnTo>
                  <a:lnTo>
                    <a:pt x="2502" y="52589"/>
                  </a:lnTo>
                  <a:lnTo>
                    <a:pt x="2252" y="52589"/>
                  </a:lnTo>
                  <a:lnTo>
                    <a:pt x="2133" y="52563"/>
                  </a:lnTo>
                  <a:lnTo>
                    <a:pt x="2028" y="52536"/>
                  </a:lnTo>
                  <a:lnTo>
                    <a:pt x="1910" y="52497"/>
                  </a:lnTo>
                  <a:lnTo>
                    <a:pt x="1804" y="52444"/>
                  </a:lnTo>
                  <a:lnTo>
                    <a:pt x="1712" y="52379"/>
                  </a:lnTo>
                  <a:lnTo>
                    <a:pt x="1620" y="52313"/>
                  </a:lnTo>
                  <a:lnTo>
                    <a:pt x="1528" y="52234"/>
                  </a:lnTo>
                  <a:lnTo>
                    <a:pt x="1462" y="52155"/>
                  </a:lnTo>
                  <a:lnTo>
                    <a:pt x="1383" y="52063"/>
                  </a:lnTo>
                  <a:lnTo>
                    <a:pt x="1330" y="51957"/>
                  </a:lnTo>
                  <a:lnTo>
                    <a:pt x="1278" y="51852"/>
                  </a:lnTo>
                  <a:lnTo>
                    <a:pt x="1238" y="51747"/>
                  </a:lnTo>
                  <a:lnTo>
                    <a:pt x="1212" y="51628"/>
                  </a:lnTo>
                  <a:lnTo>
                    <a:pt x="1186" y="51510"/>
                  </a:lnTo>
                  <a:lnTo>
                    <a:pt x="1186" y="51391"/>
                  </a:lnTo>
                  <a:lnTo>
                    <a:pt x="1186" y="51273"/>
                  </a:lnTo>
                  <a:lnTo>
                    <a:pt x="1212" y="51154"/>
                  </a:lnTo>
                  <a:lnTo>
                    <a:pt x="1238" y="51036"/>
                  </a:lnTo>
                  <a:lnTo>
                    <a:pt x="1278" y="50931"/>
                  </a:lnTo>
                  <a:lnTo>
                    <a:pt x="1330" y="50825"/>
                  </a:lnTo>
                  <a:lnTo>
                    <a:pt x="1383" y="50720"/>
                  </a:lnTo>
                  <a:lnTo>
                    <a:pt x="1462" y="50628"/>
                  </a:lnTo>
                  <a:lnTo>
                    <a:pt x="1528" y="50549"/>
                  </a:lnTo>
                  <a:lnTo>
                    <a:pt x="1620" y="50470"/>
                  </a:lnTo>
                  <a:lnTo>
                    <a:pt x="1712" y="50404"/>
                  </a:lnTo>
                  <a:lnTo>
                    <a:pt x="1804" y="50338"/>
                  </a:lnTo>
                  <a:lnTo>
                    <a:pt x="1910" y="50286"/>
                  </a:lnTo>
                  <a:lnTo>
                    <a:pt x="2028" y="50246"/>
                  </a:lnTo>
                  <a:lnTo>
                    <a:pt x="2133" y="50220"/>
                  </a:lnTo>
                  <a:lnTo>
                    <a:pt x="2252" y="50207"/>
                  </a:lnTo>
                  <a:lnTo>
                    <a:pt x="2383" y="50193"/>
                  </a:lnTo>
                  <a:close/>
                  <a:moveTo>
                    <a:pt x="12019" y="1"/>
                  </a:moveTo>
                  <a:lnTo>
                    <a:pt x="12019" y="31817"/>
                  </a:lnTo>
                  <a:lnTo>
                    <a:pt x="1778" y="41690"/>
                  </a:lnTo>
                  <a:lnTo>
                    <a:pt x="1778" y="49088"/>
                  </a:lnTo>
                  <a:lnTo>
                    <a:pt x="1594" y="49140"/>
                  </a:lnTo>
                  <a:lnTo>
                    <a:pt x="1409" y="49219"/>
                  </a:lnTo>
                  <a:lnTo>
                    <a:pt x="1238" y="49311"/>
                  </a:lnTo>
                  <a:lnTo>
                    <a:pt x="1067" y="49404"/>
                  </a:lnTo>
                  <a:lnTo>
                    <a:pt x="922" y="49522"/>
                  </a:lnTo>
                  <a:lnTo>
                    <a:pt x="764" y="49640"/>
                  </a:lnTo>
                  <a:lnTo>
                    <a:pt x="633" y="49785"/>
                  </a:lnTo>
                  <a:lnTo>
                    <a:pt x="514" y="49930"/>
                  </a:lnTo>
                  <a:lnTo>
                    <a:pt x="396" y="50088"/>
                  </a:lnTo>
                  <a:lnTo>
                    <a:pt x="290" y="50246"/>
                  </a:lnTo>
                  <a:lnTo>
                    <a:pt x="211" y="50417"/>
                  </a:lnTo>
                  <a:lnTo>
                    <a:pt x="132" y="50601"/>
                  </a:lnTo>
                  <a:lnTo>
                    <a:pt x="80" y="50786"/>
                  </a:lnTo>
                  <a:lnTo>
                    <a:pt x="40" y="50983"/>
                  </a:lnTo>
                  <a:lnTo>
                    <a:pt x="14" y="51181"/>
                  </a:lnTo>
                  <a:lnTo>
                    <a:pt x="1" y="51391"/>
                  </a:lnTo>
                  <a:lnTo>
                    <a:pt x="14" y="51641"/>
                  </a:lnTo>
                  <a:lnTo>
                    <a:pt x="53" y="51865"/>
                  </a:lnTo>
                  <a:lnTo>
                    <a:pt x="106" y="52102"/>
                  </a:lnTo>
                  <a:lnTo>
                    <a:pt x="185" y="52313"/>
                  </a:lnTo>
                  <a:lnTo>
                    <a:pt x="290" y="52523"/>
                  </a:lnTo>
                  <a:lnTo>
                    <a:pt x="409" y="52721"/>
                  </a:lnTo>
                  <a:lnTo>
                    <a:pt x="541" y="52905"/>
                  </a:lnTo>
                  <a:lnTo>
                    <a:pt x="698" y="53076"/>
                  </a:lnTo>
                  <a:lnTo>
                    <a:pt x="870" y="53221"/>
                  </a:lnTo>
                  <a:lnTo>
                    <a:pt x="1054" y="53366"/>
                  </a:lnTo>
                  <a:lnTo>
                    <a:pt x="1251" y="53484"/>
                  </a:lnTo>
                  <a:lnTo>
                    <a:pt x="1449" y="53590"/>
                  </a:lnTo>
                  <a:lnTo>
                    <a:pt x="1673" y="53669"/>
                  </a:lnTo>
                  <a:lnTo>
                    <a:pt x="1896" y="53721"/>
                  </a:lnTo>
                  <a:lnTo>
                    <a:pt x="2133" y="53761"/>
                  </a:lnTo>
                  <a:lnTo>
                    <a:pt x="2383" y="53774"/>
                  </a:lnTo>
                  <a:lnTo>
                    <a:pt x="2620" y="53761"/>
                  </a:lnTo>
                  <a:lnTo>
                    <a:pt x="2857" y="53721"/>
                  </a:lnTo>
                  <a:lnTo>
                    <a:pt x="3081" y="53669"/>
                  </a:lnTo>
                  <a:lnTo>
                    <a:pt x="3305" y="53590"/>
                  </a:lnTo>
                  <a:lnTo>
                    <a:pt x="3515" y="53484"/>
                  </a:lnTo>
                  <a:lnTo>
                    <a:pt x="3713" y="53366"/>
                  </a:lnTo>
                  <a:lnTo>
                    <a:pt x="3897" y="53221"/>
                  </a:lnTo>
                  <a:lnTo>
                    <a:pt x="4055" y="53076"/>
                  </a:lnTo>
                  <a:lnTo>
                    <a:pt x="4213" y="52905"/>
                  </a:lnTo>
                  <a:lnTo>
                    <a:pt x="4358" y="52721"/>
                  </a:lnTo>
                  <a:lnTo>
                    <a:pt x="4476" y="52523"/>
                  </a:lnTo>
                  <a:lnTo>
                    <a:pt x="4569" y="52313"/>
                  </a:lnTo>
                  <a:lnTo>
                    <a:pt x="4648" y="52102"/>
                  </a:lnTo>
                  <a:lnTo>
                    <a:pt x="4713" y="51865"/>
                  </a:lnTo>
                  <a:lnTo>
                    <a:pt x="4740" y="51641"/>
                  </a:lnTo>
                  <a:lnTo>
                    <a:pt x="4753" y="51391"/>
                  </a:lnTo>
                  <a:lnTo>
                    <a:pt x="4753" y="51181"/>
                  </a:lnTo>
                  <a:lnTo>
                    <a:pt x="4727" y="50983"/>
                  </a:lnTo>
                  <a:lnTo>
                    <a:pt x="4687" y="50786"/>
                  </a:lnTo>
                  <a:lnTo>
                    <a:pt x="4621" y="50601"/>
                  </a:lnTo>
                  <a:lnTo>
                    <a:pt x="4555" y="50417"/>
                  </a:lnTo>
                  <a:lnTo>
                    <a:pt x="4463" y="50246"/>
                  </a:lnTo>
                  <a:lnTo>
                    <a:pt x="4358" y="50075"/>
                  </a:lnTo>
                  <a:lnTo>
                    <a:pt x="4253" y="49917"/>
                  </a:lnTo>
                  <a:lnTo>
                    <a:pt x="4121" y="49772"/>
                  </a:lnTo>
                  <a:lnTo>
                    <a:pt x="3989" y="49640"/>
                  </a:lnTo>
                  <a:lnTo>
                    <a:pt x="3831" y="49509"/>
                  </a:lnTo>
                  <a:lnTo>
                    <a:pt x="3673" y="49404"/>
                  </a:lnTo>
                  <a:lnTo>
                    <a:pt x="3515" y="49298"/>
                  </a:lnTo>
                  <a:lnTo>
                    <a:pt x="3331" y="49219"/>
                  </a:lnTo>
                  <a:lnTo>
                    <a:pt x="3160" y="49140"/>
                  </a:lnTo>
                  <a:lnTo>
                    <a:pt x="2963" y="49088"/>
                  </a:lnTo>
                  <a:lnTo>
                    <a:pt x="2963" y="42203"/>
                  </a:lnTo>
                  <a:lnTo>
                    <a:pt x="13204" y="32317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3971900" y="1701900"/>
              <a:ext cx="510100" cy="834925"/>
            </a:xfrm>
            <a:custGeom>
              <a:avLst/>
              <a:gdLst/>
              <a:ahLst/>
              <a:cxnLst/>
              <a:rect l="l" t="t" r="r" b="b"/>
              <a:pathLst>
                <a:path w="20404" h="33397" extrusionOk="0">
                  <a:moveTo>
                    <a:pt x="2502" y="29829"/>
                  </a:moveTo>
                  <a:lnTo>
                    <a:pt x="2620" y="29842"/>
                  </a:lnTo>
                  <a:lnTo>
                    <a:pt x="2738" y="29881"/>
                  </a:lnTo>
                  <a:lnTo>
                    <a:pt x="2844" y="29921"/>
                  </a:lnTo>
                  <a:lnTo>
                    <a:pt x="2949" y="29974"/>
                  </a:lnTo>
                  <a:lnTo>
                    <a:pt x="3054" y="30026"/>
                  </a:lnTo>
                  <a:lnTo>
                    <a:pt x="3147" y="30092"/>
                  </a:lnTo>
                  <a:lnTo>
                    <a:pt x="3225" y="30171"/>
                  </a:lnTo>
                  <a:lnTo>
                    <a:pt x="3304" y="30263"/>
                  </a:lnTo>
                  <a:lnTo>
                    <a:pt x="3370" y="30355"/>
                  </a:lnTo>
                  <a:lnTo>
                    <a:pt x="3436" y="30448"/>
                  </a:lnTo>
                  <a:lnTo>
                    <a:pt x="3489" y="30553"/>
                  </a:lnTo>
                  <a:lnTo>
                    <a:pt x="3528" y="30671"/>
                  </a:lnTo>
                  <a:lnTo>
                    <a:pt x="3555" y="30777"/>
                  </a:lnTo>
                  <a:lnTo>
                    <a:pt x="3568" y="30895"/>
                  </a:lnTo>
                  <a:lnTo>
                    <a:pt x="3581" y="31027"/>
                  </a:lnTo>
                  <a:lnTo>
                    <a:pt x="3568" y="31145"/>
                  </a:lnTo>
                  <a:lnTo>
                    <a:pt x="3555" y="31264"/>
                  </a:lnTo>
                  <a:lnTo>
                    <a:pt x="3528" y="31382"/>
                  </a:lnTo>
                  <a:lnTo>
                    <a:pt x="3489" y="31487"/>
                  </a:lnTo>
                  <a:lnTo>
                    <a:pt x="3436" y="31593"/>
                  </a:lnTo>
                  <a:lnTo>
                    <a:pt x="3370" y="31685"/>
                  </a:lnTo>
                  <a:lnTo>
                    <a:pt x="3304" y="31777"/>
                  </a:lnTo>
                  <a:lnTo>
                    <a:pt x="3225" y="31869"/>
                  </a:lnTo>
                  <a:lnTo>
                    <a:pt x="3147" y="31948"/>
                  </a:lnTo>
                  <a:lnTo>
                    <a:pt x="3054" y="32014"/>
                  </a:lnTo>
                  <a:lnTo>
                    <a:pt x="2949" y="32067"/>
                  </a:lnTo>
                  <a:lnTo>
                    <a:pt x="2844" y="32119"/>
                  </a:lnTo>
                  <a:lnTo>
                    <a:pt x="2738" y="32159"/>
                  </a:lnTo>
                  <a:lnTo>
                    <a:pt x="2620" y="32198"/>
                  </a:lnTo>
                  <a:lnTo>
                    <a:pt x="2502" y="32211"/>
                  </a:lnTo>
                  <a:lnTo>
                    <a:pt x="2251" y="32211"/>
                  </a:lnTo>
                  <a:lnTo>
                    <a:pt x="2133" y="32198"/>
                  </a:lnTo>
                  <a:lnTo>
                    <a:pt x="2028" y="32159"/>
                  </a:lnTo>
                  <a:lnTo>
                    <a:pt x="1909" y="32119"/>
                  </a:lnTo>
                  <a:lnTo>
                    <a:pt x="1804" y="32067"/>
                  </a:lnTo>
                  <a:lnTo>
                    <a:pt x="1712" y="32014"/>
                  </a:lnTo>
                  <a:lnTo>
                    <a:pt x="1620" y="31948"/>
                  </a:lnTo>
                  <a:lnTo>
                    <a:pt x="1527" y="31869"/>
                  </a:lnTo>
                  <a:lnTo>
                    <a:pt x="1462" y="31777"/>
                  </a:lnTo>
                  <a:lnTo>
                    <a:pt x="1383" y="31685"/>
                  </a:lnTo>
                  <a:lnTo>
                    <a:pt x="1330" y="31593"/>
                  </a:lnTo>
                  <a:lnTo>
                    <a:pt x="1277" y="31487"/>
                  </a:lnTo>
                  <a:lnTo>
                    <a:pt x="1238" y="31382"/>
                  </a:lnTo>
                  <a:lnTo>
                    <a:pt x="1211" y="31264"/>
                  </a:lnTo>
                  <a:lnTo>
                    <a:pt x="1185" y="31145"/>
                  </a:lnTo>
                  <a:lnTo>
                    <a:pt x="1185" y="31027"/>
                  </a:lnTo>
                  <a:lnTo>
                    <a:pt x="1185" y="30895"/>
                  </a:lnTo>
                  <a:lnTo>
                    <a:pt x="1211" y="30777"/>
                  </a:lnTo>
                  <a:lnTo>
                    <a:pt x="1238" y="30671"/>
                  </a:lnTo>
                  <a:lnTo>
                    <a:pt x="1277" y="30553"/>
                  </a:lnTo>
                  <a:lnTo>
                    <a:pt x="1330" y="30448"/>
                  </a:lnTo>
                  <a:lnTo>
                    <a:pt x="1383" y="30355"/>
                  </a:lnTo>
                  <a:lnTo>
                    <a:pt x="1462" y="30263"/>
                  </a:lnTo>
                  <a:lnTo>
                    <a:pt x="1527" y="30171"/>
                  </a:lnTo>
                  <a:lnTo>
                    <a:pt x="1620" y="30092"/>
                  </a:lnTo>
                  <a:lnTo>
                    <a:pt x="1712" y="30026"/>
                  </a:lnTo>
                  <a:lnTo>
                    <a:pt x="1804" y="29974"/>
                  </a:lnTo>
                  <a:lnTo>
                    <a:pt x="1909" y="29921"/>
                  </a:lnTo>
                  <a:lnTo>
                    <a:pt x="2028" y="29881"/>
                  </a:lnTo>
                  <a:lnTo>
                    <a:pt x="2133" y="29842"/>
                  </a:lnTo>
                  <a:lnTo>
                    <a:pt x="2251" y="29829"/>
                  </a:lnTo>
                  <a:close/>
                  <a:moveTo>
                    <a:pt x="1751" y="0"/>
                  </a:moveTo>
                  <a:lnTo>
                    <a:pt x="1751" y="28723"/>
                  </a:lnTo>
                  <a:lnTo>
                    <a:pt x="1567" y="28789"/>
                  </a:lnTo>
                  <a:lnTo>
                    <a:pt x="1383" y="28868"/>
                  </a:lnTo>
                  <a:lnTo>
                    <a:pt x="1211" y="28947"/>
                  </a:lnTo>
                  <a:lnTo>
                    <a:pt x="1054" y="29052"/>
                  </a:lnTo>
                  <a:lnTo>
                    <a:pt x="896" y="29158"/>
                  </a:lnTo>
                  <a:lnTo>
                    <a:pt x="751" y="29289"/>
                  </a:lnTo>
                  <a:lnTo>
                    <a:pt x="619" y="29421"/>
                  </a:lnTo>
                  <a:lnTo>
                    <a:pt x="501" y="29566"/>
                  </a:lnTo>
                  <a:lnTo>
                    <a:pt x="382" y="29724"/>
                  </a:lnTo>
                  <a:lnTo>
                    <a:pt x="290" y="29895"/>
                  </a:lnTo>
                  <a:lnTo>
                    <a:pt x="198" y="30066"/>
                  </a:lnTo>
                  <a:lnTo>
                    <a:pt x="132" y="30237"/>
                  </a:lnTo>
                  <a:lnTo>
                    <a:pt x="79" y="30421"/>
                  </a:lnTo>
                  <a:lnTo>
                    <a:pt x="40" y="30619"/>
                  </a:lnTo>
                  <a:lnTo>
                    <a:pt x="14" y="30816"/>
                  </a:lnTo>
                  <a:lnTo>
                    <a:pt x="0" y="31027"/>
                  </a:lnTo>
                  <a:lnTo>
                    <a:pt x="14" y="31264"/>
                  </a:lnTo>
                  <a:lnTo>
                    <a:pt x="53" y="31501"/>
                  </a:lnTo>
                  <a:lnTo>
                    <a:pt x="106" y="31724"/>
                  </a:lnTo>
                  <a:lnTo>
                    <a:pt x="185" y="31948"/>
                  </a:lnTo>
                  <a:lnTo>
                    <a:pt x="290" y="32159"/>
                  </a:lnTo>
                  <a:lnTo>
                    <a:pt x="409" y="32343"/>
                  </a:lnTo>
                  <a:lnTo>
                    <a:pt x="540" y="32527"/>
                  </a:lnTo>
                  <a:lnTo>
                    <a:pt x="698" y="32698"/>
                  </a:lnTo>
                  <a:lnTo>
                    <a:pt x="869" y="32856"/>
                  </a:lnTo>
                  <a:lnTo>
                    <a:pt x="1054" y="32988"/>
                  </a:lnTo>
                  <a:lnTo>
                    <a:pt x="1251" y="33107"/>
                  </a:lnTo>
                  <a:lnTo>
                    <a:pt x="1448" y="33212"/>
                  </a:lnTo>
                  <a:lnTo>
                    <a:pt x="1672" y="33291"/>
                  </a:lnTo>
                  <a:lnTo>
                    <a:pt x="1896" y="33357"/>
                  </a:lnTo>
                  <a:lnTo>
                    <a:pt x="2133" y="33383"/>
                  </a:lnTo>
                  <a:lnTo>
                    <a:pt x="2383" y="33396"/>
                  </a:lnTo>
                  <a:lnTo>
                    <a:pt x="2620" y="33383"/>
                  </a:lnTo>
                  <a:lnTo>
                    <a:pt x="2857" y="33357"/>
                  </a:lnTo>
                  <a:lnTo>
                    <a:pt x="3081" y="33291"/>
                  </a:lnTo>
                  <a:lnTo>
                    <a:pt x="3304" y="33212"/>
                  </a:lnTo>
                  <a:lnTo>
                    <a:pt x="3515" y="33107"/>
                  </a:lnTo>
                  <a:lnTo>
                    <a:pt x="3713" y="32988"/>
                  </a:lnTo>
                  <a:lnTo>
                    <a:pt x="3897" y="32856"/>
                  </a:lnTo>
                  <a:lnTo>
                    <a:pt x="4055" y="32698"/>
                  </a:lnTo>
                  <a:lnTo>
                    <a:pt x="4213" y="32527"/>
                  </a:lnTo>
                  <a:lnTo>
                    <a:pt x="4358" y="32343"/>
                  </a:lnTo>
                  <a:lnTo>
                    <a:pt x="4476" y="32159"/>
                  </a:lnTo>
                  <a:lnTo>
                    <a:pt x="4568" y="31948"/>
                  </a:lnTo>
                  <a:lnTo>
                    <a:pt x="4647" y="31724"/>
                  </a:lnTo>
                  <a:lnTo>
                    <a:pt x="4713" y="31501"/>
                  </a:lnTo>
                  <a:lnTo>
                    <a:pt x="4752" y="31264"/>
                  </a:lnTo>
                  <a:lnTo>
                    <a:pt x="4752" y="31027"/>
                  </a:lnTo>
                  <a:lnTo>
                    <a:pt x="4752" y="30816"/>
                  </a:lnTo>
                  <a:lnTo>
                    <a:pt x="4726" y="30605"/>
                  </a:lnTo>
                  <a:lnTo>
                    <a:pt x="4673" y="30408"/>
                  </a:lnTo>
                  <a:lnTo>
                    <a:pt x="4621" y="30224"/>
                  </a:lnTo>
                  <a:lnTo>
                    <a:pt x="4542" y="30039"/>
                  </a:lnTo>
                  <a:lnTo>
                    <a:pt x="4450" y="29855"/>
                  </a:lnTo>
                  <a:lnTo>
                    <a:pt x="4358" y="29697"/>
                  </a:lnTo>
                  <a:lnTo>
                    <a:pt x="4239" y="29539"/>
                  </a:lnTo>
                  <a:lnTo>
                    <a:pt x="4107" y="29381"/>
                  </a:lnTo>
                  <a:lnTo>
                    <a:pt x="3963" y="29250"/>
                  </a:lnTo>
                  <a:lnTo>
                    <a:pt x="3818" y="29131"/>
                  </a:lnTo>
                  <a:lnTo>
                    <a:pt x="3660" y="29013"/>
                  </a:lnTo>
                  <a:lnTo>
                    <a:pt x="3489" y="28921"/>
                  </a:lnTo>
                  <a:lnTo>
                    <a:pt x="3304" y="28828"/>
                  </a:lnTo>
                  <a:lnTo>
                    <a:pt x="3120" y="28763"/>
                  </a:lnTo>
                  <a:lnTo>
                    <a:pt x="2923" y="28710"/>
                  </a:lnTo>
                  <a:lnTo>
                    <a:pt x="2923" y="1172"/>
                  </a:lnTo>
                  <a:lnTo>
                    <a:pt x="20404" y="1172"/>
                  </a:lnTo>
                  <a:lnTo>
                    <a:pt x="20404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4109775" y="1804900"/>
              <a:ext cx="372225" cy="731925"/>
            </a:xfrm>
            <a:custGeom>
              <a:avLst/>
              <a:gdLst/>
              <a:ahLst/>
              <a:cxnLst/>
              <a:rect l="l" t="t" r="r" b="b"/>
              <a:pathLst>
                <a:path w="14889" h="29277" extrusionOk="0">
                  <a:moveTo>
                    <a:pt x="2502" y="25709"/>
                  </a:moveTo>
                  <a:lnTo>
                    <a:pt x="2620" y="25722"/>
                  </a:lnTo>
                  <a:lnTo>
                    <a:pt x="2726" y="25761"/>
                  </a:lnTo>
                  <a:lnTo>
                    <a:pt x="2844" y="25801"/>
                  </a:lnTo>
                  <a:lnTo>
                    <a:pt x="2950" y="25854"/>
                  </a:lnTo>
                  <a:lnTo>
                    <a:pt x="3042" y="25906"/>
                  </a:lnTo>
                  <a:lnTo>
                    <a:pt x="3134" y="25972"/>
                  </a:lnTo>
                  <a:lnTo>
                    <a:pt x="3226" y="26051"/>
                  </a:lnTo>
                  <a:lnTo>
                    <a:pt x="3305" y="26143"/>
                  </a:lnTo>
                  <a:lnTo>
                    <a:pt x="3371" y="26235"/>
                  </a:lnTo>
                  <a:lnTo>
                    <a:pt x="3423" y="26328"/>
                  </a:lnTo>
                  <a:lnTo>
                    <a:pt x="3476" y="26433"/>
                  </a:lnTo>
                  <a:lnTo>
                    <a:pt x="3516" y="26551"/>
                  </a:lnTo>
                  <a:lnTo>
                    <a:pt x="3555" y="26657"/>
                  </a:lnTo>
                  <a:lnTo>
                    <a:pt x="3568" y="26775"/>
                  </a:lnTo>
                  <a:lnTo>
                    <a:pt x="3568" y="26907"/>
                  </a:lnTo>
                  <a:lnTo>
                    <a:pt x="3568" y="27025"/>
                  </a:lnTo>
                  <a:lnTo>
                    <a:pt x="3555" y="27144"/>
                  </a:lnTo>
                  <a:lnTo>
                    <a:pt x="3516" y="27262"/>
                  </a:lnTo>
                  <a:lnTo>
                    <a:pt x="3476" y="27367"/>
                  </a:lnTo>
                  <a:lnTo>
                    <a:pt x="3423" y="27473"/>
                  </a:lnTo>
                  <a:lnTo>
                    <a:pt x="3371" y="27565"/>
                  </a:lnTo>
                  <a:lnTo>
                    <a:pt x="3305" y="27657"/>
                  </a:lnTo>
                  <a:lnTo>
                    <a:pt x="3226" y="27749"/>
                  </a:lnTo>
                  <a:lnTo>
                    <a:pt x="3134" y="27828"/>
                  </a:lnTo>
                  <a:lnTo>
                    <a:pt x="3042" y="27894"/>
                  </a:lnTo>
                  <a:lnTo>
                    <a:pt x="2950" y="27947"/>
                  </a:lnTo>
                  <a:lnTo>
                    <a:pt x="2844" y="27999"/>
                  </a:lnTo>
                  <a:lnTo>
                    <a:pt x="2726" y="28039"/>
                  </a:lnTo>
                  <a:lnTo>
                    <a:pt x="2620" y="28078"/>
                  </a:lnTo>
                  <a:lnTo>
                    <a:pt x="2502" y="28091"/>
                  </a:lnTo>
                  <a:lnTo>
                    <a:pt x="2252" y="28091"/>
                  </a:lnTo>
                  <a:lnTo>
                    <a:pt x="2133" y="28078"/>
                  </a:lnTo>
                  <a:lnTo>
                    <a:pt x="2015" y="28039"/>
                  </a:lnTo>
                  <a:lnTo>
                    <a:pt x="1910" y="27999"/>
                  </a:lnTo>
                  <a:lnTo>
                    <a:pt x="1804" y="27947"/>
                  </a:lnTo>
                  <a:lnTo>
                    <a:pt x="1712" y="27894"/>
                  </a:lnTo>
                  <a:lnTo>
                    <a:pt x="1620" y="27828"/>
                  </a:lnTo>
                  <a:lnTo>
                    <a:pt x="1528" y="27749"/>
                  </a:lnTo>
                  <a:lnTo>
                    <a:pt x="1449" y="27657"/>
                  </a:lnTo>
                  <a:lnTo>
                    <a:pt x="1383" y="27565"/>
                  </a:lnTo>
                  <a:lnTo>
                    <a:pt x="1317" y="27473"/>
                  </a:lnTo>
                  <a:lnTo>
                    <a:pt x="1278" y="27367"/>
                  </a:lnTo>
                  <a:lnTo>
                    <a:pt x="1238" y="27262"/>
                  </a:lnTo>
                  <a:lnTo>
                    <a:pt x="1199" y="27144"/>
                  </a:lnTo>
                  <a:lnTo>
                    <a:pt x="1186" y="27025"/>
                  </a:lnTo>
                  <a:lnTo>
                    <a:pt x="1172" y="26907"/>
                  </a:lnTo>
                  <a:lnTo>
                    <a:pt x="1186" y="26775"/>
                  </a:lnTo>
                  <a:lnTo>
                    <a:pt x="1199" y="26657"/>
                  </a:lnTo>
                  <a:lnTo>
                    <a:pt x="1238" y="26551"/>
                  </a:lnTo>
                  <a:lnTo>
                    <a:pt x="1278" y="26433"/>
                  </a:lnTo>
                  <a:lnTo>
                    <a:pt x="1317" y="26328"/>
                  </a:lnTo>
                  <a:lnTo>
                    <a:pt x="1383" y="26235"/>
                  </a:lnTo>
                  <a:lnTo>
                    <a:pt x="1449" y="26143"/>
                  </a:lnTo>
                  <a:lnTo>
                    <a:pt x="1528" y="26051"/>
                  </a:lnTo>
                  <a:lnTo>
                    <a:pt x="1620" y="25972"/>
                  </a:lnTo>
                  <a:lnTo>
                    <a:pt x="1712" y="25906"/>
                  </a:lnTo>
                  <a:lnTo>
                    <a:pt x="1804" y="25854"/>
                  </a:lnTo>
                  <a:lnTo>
                    <a:pt x="1910" y="25801"/>
                  </a:lnTo>
                  <a:lnTo>
                    <a:pt x="2015" y="25761"/>
                  </a:lnTo>
                  <a:lnTo>
                    <a:pt x="2133" y="25722"/>
                  </a:lnTo>
                  <a:lnTo>
                    <a:pt x="2252" y="25709"/>
                  </a:lnTo>
                  <a:close/>
                  <a:moveTo>
                    <a:pt x="1725" y="1"/>
                  </a:moveTo>
                  <a:lnTo>
                    <a:pt x="1725" y="24616"/>
                  </a:lnTo>
                  <a:lnTo>
                    <a:pt x="1541" y="24669"/>
                  </a:lnTo>
                  <a:lnTo>
                    <a:pt x="1357" y="24748"/>
                  </a:lnTo>
                  <a:lnTo>
                    <a:pt x="1186" y="24840"/>
                  </a:lnTo>
                  <a:lnTo>
                    <a:pt x="1028" y="24945"/>
                  </a:lnTo>
                  <a:lnTo>
                    <a:pt x="883" y="25051"/>
                  </a:lnTo>
                  <a:lnTo>
                    <a:pt x="738" y="25182"/>
                  </a:lnTo>
                  <a:lnTo>
                    <a:pt x="606" y="25314"/>
                  </a:lnTo>
                  <a:lnTo>
                    <a:pt x="488" y="25459"/>
                  </a:lnTo>
                  <a:lnTo>
                    <a:pt x="383" y="25617"/>
                  </a:lnTo>
                  <a:lnTo>
                    <a:pt x="277" y="25775"/>
                  </a:lnTo>
                  <a:lnTo>
                    <a:pt x="198" y="25946"/>
                  </a:lnTo>
                  <a:lnTo>
                    <a:pt x="133" y="26130"/>
                  </a:lnTo>
                  <a:lnTo>
                    <a:pt x="67" y="26314"/>
                  </a:lnTo>
                  <a:lnTo>
                    <a:pt x="27" y="26499"/>
                  </a:lnTo>
                  <a:lnTo>
                    <a:pt x="1" y="26696"/>
                  </a:lnTo>
                  <a:lnTo>
                    <a:pt x="1" y="26907"/>
                  </a:lnTo>
                  <a:lnTo>
                    <a:pt x="14" y="27144"/>
                  </a:lnTo>
                  <a:lnTo>
                    <a:pt x="40" y="27381"/>
                  </a:lnTo>
                  <a:lnTo>
                    <a:pt x="106" y="27604"/>
                  </a:lnTo>
                  <a:lnTo>
                    <a:pt x="185" y="27828"/>
                  </a:lnTo>
                  <a:lnTo>
                    <a:pt x="291" y="28039"/>
                  </a:lnTo>
                  <a:lnTo>
                    <a:pt x="409" y="28223"/>
                  </a:lnTo>
                  <a:lnTo>
                    <a:pt x="541" y="28407"/>
                  </a:lnTo>
                  <a:lnTo>
                    <a:pt x="699" y="28578"/>
                  </a:lnTo>
                  <a:lnTo>
                    <a:pt x="870" y="28736"/>
                  </a:lnTo>
                  <a:lnTo>
                    <a:pt x="1041" y="28868"/>
                  </a:lnTo>
                  <a:lnTo>
                    <a:pt x="1238" y="28987"/>
                  </a:lnTo>
                  <a:lnTo>
                    <a:pt x="1449" y="29092"/>
                  </a:lnTo>
                  <a:lnTo>
                    <a:pt x="1673" y="29171"/>
                  </a:lnTo>
                  <a:lnTo>
                    <a:pt x="1896" y="29237"/>
                  </a:lnTo>
                  <a:lnTo>
                    <a:pt x="2133" y="29263"/>
                  </a:lnTo>
                  <a:lnTo>
                    <a:pt x="2370" y="29276"/>
                  </a:lnTo>
                  <a:lnTo>
                    <a:pt x="2620" y="29263"/>
                  </a:lnTo>
                  <a:lnTo>
                    <a:pt x="2857" y="29237"/>
                  </a:lnTo>
                  <a:lnTo>
                    <a:pt x="3081" y="29171"/>
                  </a:lnTo>
                  <a:lnTo>
                    <a:pt x="3305" y="29092"/>
                  </a:lnTo>
                  <a:lnTo>
                    <a:pt x="3502" y="28987"/>
                  </a:lnTo>
                  <a:lnTo>
                    <a:pt x="3700" y="28868"/>
                  </a:lnTo>
                  <a:lnTo>
                    <a:pt x="3884" y="28736"/>
                  </a:lnTo>
                  <a:lnTo>
                    <a:pt x="4055" y="28578"/>
                  </a:lnTo>
                  <a:lnTo>
                    <a:pt x="4213" y="28407"/>
                  </a:lnTo>
                  <a:lnTo>
                    <a:pt x="4345" y="28223"/>
                  </a:lnTo>
                  <a:lnTo>
                    <a:pt x="4463" y="28039"/>
                  </a:lnTo>
                  <a:lnTo>
                    <a:pt x="4569" y="27828"/>
                  </a:lnTo>
                  <a:lnTo>
                    <a:pt x="4648" y="27604"/>
                  </a:lnTo>
                  <a:lnTo>
                    <a:pt x="4700" y="27381"/>
                  </a:lnTo>
                  <a:lnTo>
                    <a:pt x="4740" y="27144"/>
                  </a:lnTo>
                  <a:lnTo>
                    <a:pt x="4753" y="26907"/>
                  </a:lnTo>
                  <a:lnTo>
                    <a:pt x="4740" y="26696"/>
                  </a:lnTo>
                  <a:lnTo>
                    <a:pt x="4713" y="26485"/>
                  </a:lnTo>
                  <a:lnTo>
                    <a:pt x="4674" y="26288"/>
                  </a:lnTo>
                  <a:lnTo>
                    <a:pt x="4608" y="26091"/>
                  </a:lnTo>
                  <a:lnTo>
                    <a:pt x="4542" y="25906"/>
                  </a:lnTo>
                  <a:lnTo>
                    <a:pt x="4450" y="25735"/>
                  </a:lnTo>
                  <a:lnTo>
                    <a:pt x="4345" y="25564"/>
                  </a:lnTo>
                  <a:lnTo>
                    <a:pt x="4226" y="25406"/>
                  </a:lnTo>
                  <a:lnTo>
                    <a:pt x="4095" y="25261"/>
                  </a:lnTo>
                  <a:lnTo>
                    <a:pt x="3950" y="25116"/>
                  </a:lnTo>
                  <a:lnTo>
                    <a:pt x="3805" y="24998"/>
                  </a:lnTo>
                  <a:lnTo>
                    <a:pt x="3634" y="24880"/>
                  </a:lnTo>
                  <a:lnTo>
                    <a:pt x="3463" y="24787"/>
                  </a:lnTo>
                  <a:lnTo>
                    <a:pt x="3292" y="24708"/>
                  </a:lnTo>
                  <a:lnTo>
                    <a:pt x="3094" y="24629"/>
                  </a:lnTo>
                  <a:lnTo>
                    <a:pt x="2897" y="24577"/>
                  </a:lnTo>
                  <a:lnTo>
                    <a:pt x="2897" y="1172"/>
                  </a:lnTo>
                  <a:lnTo>
                    <a:pt x="14889" y="1172"/>
                  </a:lnTo>
                  <a:lnTo>
                    <a:pt x="1488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3884350" y="1915475"/>
              <a:ext cx="571000" cy="841175"/>
            </a:xfrm>
            <a:custGeom>
              <a:avLst/>
              <a:gdLst/>
              <a:ahLst/>
              <a:cxnLst/>
              <a:rect l="l" t="t" r="r" b="b"/>
              <a:pathLst>
                <a:path w="22840" h="33647" extrusionOk="0">
                  <a:moveTo>
                    <a:pt x="2502" y="30079"/>
                  </a:moveTo>
                  <a:lnTo>
                    <a:pt x="2620" y="30092"/>
                  </a:lnTo>
                  <a:lnTo>
                    <a:pt x="2739" y="30132"/>
                  </a:lnTo>
                  <a:lnTo>
                    <a:pt x="2844" y="30171"/>
                  </a:lnTo>
                  <a:lnTo>
                    <a:pt x="2950" y="30224"/>
                  </a:lnTo>
                  <a:lnTo>
                    <a:pt x="3055" y="30277"/>
                  </a:lnTo>
                  <a:lnTo>
                    <a:pt x="3147" y="30342"/>
                  </a:lnTo>
                  <a:lnTo>
                    <a:pt x="3226" y="30421"/>
                  </a:lnTo>
                  <a:lnTo>
                    <a:pt x="3305" y="30513"/>
                  </a:lnTo>
                  <a:lnTo>
                    <a:pt x="3371" y="30606"/>
                  </a:lnTo>
                  <a:lnTo>
                    <a:pt x="3437" y="30698"/>
                  </a:lnTo>
                  <a:lnTo>
                    <a:pt x="3489" y="30803"/>
                  </a:lnTo>
                  <a:lnTo>
                    <a:pt x="3529" y="30908"/>
                  </a:lnTo>
                  <a:lnTo>
                    <a:pt x="3555" y="31027"/>
                  </a:lnTo>
                  <a:lnTo>
                    <a:pt x="3568" y="31145"/>
                  </a:lnTo>
                  <a:lnTo>
                    <a:pt x="3581" y="31264"/>
                  </a:lnTo>
                  <a:lnTo>
                    <a:pt x="3568" y="31395"/>
                  </a:lnTo>
                  <a:lnTo>
                    <a:pt x="3555" y="31514"/>
                  </a:lnTo>
                  <a:lnTo>
                    <a:pt x="3529" y="31632"/>
                  </a:lnTo>
                  <a:lnTo>
                    <a:pt x="3489" y="31738"/>
                  </a:lnTo>
                  <a:lnTo>
                    <a:pt x="3437" y="31843"/>
                  </a:lnTo>
                  <a:lnTo>
                    <a:pt x="3371" y="31935"/>
                  </a:lnTo>
                  <a:lnTo>
                    <a:pt x="3305" y="32027"/>
                  </a:lnTo>
                  <a:lnTo>
                    <a:pt x="3226" y="32119"/>
                  </a:lnTo>
                  <a:lnTo>
                    <a:pt x="3147" y="32198"/>
                  </a:lnTo>
                  <a:lnTo>
                    <a:pt x="3055" y="32264"/>
                  </a:lnTo>
                  <a:lnTo>
                    <a:pt x="2950" y="32317"/>
                  </a:lnTo>
                  <a:lnTo>
                    <a:pt x="2844" y="32370"/>
                  </a:lnTo>
                  <a:lnTo>
                    <a:pt x="2739" y="32409"/>
                  </a:lnTo>
                  <a:lnTo>
                    <a:pt x="2620" y="32449"/>
                  </a:lnTo>
                  <a:lnTo>
                    <a:pt x="2502" y="32462"/>
                  </a:lnTo>
                  <a:lnTo>
                    <a:pt x="2265" y="32462"/>
                  </a:lnTo>
                  <a:lnTo>
                    <a:pt x="2147" y="32449"/>
                  </a:lnTo>
                  <a:lnTo>
                    <a:pt x="2028" y="32409"/>
                  </a:lnTo>
                  <a:lnTo>
                    <a:pt x="1923" y="32370"/>
                  </a:lnTo>
                  <a:lnTo>
                    <a:pt x="1818" y="32317"/>
                  </a:lnTo>
                  <a:lnTo>
                    <a:pt x="1712" y="32264"/>
                  </a:lnTo>
                  <a:lnTo>
                    <a:pt x="1620" y="32198"/>
                  </a:lnTo>
                  <a:lnTo>
                    <a:pt x="1541" y="32119"/>
                  </a:lnTo>
                  <a:lnTo>
                    <a:pt x="1462" y="32027"/>
                  </a:lnTo>
                  <a:lnTo>
                    <a:pt x="1396" y="31935"/>
                  </a:lnTo>
                  <a:lnTo>
                    <a:pt x="1330" y="31843"/>
                  </a:lnTo>
                  <a:lnTo>
                    <a:pt x="1278" y="31738"/>
                  </a:lnTo>
                  <a:lnTo>
                    <a:pt x="1238" y="31632"/>
                  </a:lnTo>
                  <a:lnTo>
                    <a:pt x="1212" y="31514"/>
                  </a:lnTo>
                  <a:lnTo>
                    <a:pt x="1186" y="31395"/>
                  </a:lnTo>
                  <a:lnTo>
                    <a:pt x="1186" y="31264"/>
                  </a:lnTo>
                  <a:lnTo>
                    <a:pt x="1186" y="31145"/>
                  </a:lnTo>
                  <a:lnTo>
                    <a:pt x="1212" y="31027"/>
                  </a:lnTo>
                  <a:lnTo>
                    <a:pt x="1238" y="30908"/>
                  </a:lnTo>
                  <a:lnTo>
                    <a:pt x="1278" y="30803"/>
                  </a:lnTo>
                  <a:lnTo>
                    <a:pt x="1330" y="30698"/>
                  </a:lnTo>
                  <a:lnTo>
                    <a:pt x="1396" y="30606"/>
                  </a:lnTo>
                  <a:lnTo>
                    <a:pt x="1462" y="30513"/>
                  </a:lnTo>
                  <a:lnTo>
                    <a:pt x="1541" y="30421"/>
                  </a:lnTo>
                  <a:lnTo>
                    <a:pt x="1620" y="30342"/>
                  </a:lnTo>
                  <a:lnTo>
                    <a:pt x="1712" y="30277"/>
                  </a:lnTo>
                  <a:lnTo>
                    <a:pt x="1818" y="30224"/>
                  </a:lnTo>
                  <a:lnTo>
                    <a:pt x="1923" y="30171"/>
                  </a:lnTo>
                  <a:lnTo>
                    <a:pt x="2028" y="30132"/>
                  </a:lnTo>
                  <a:lnTo>
                    <a:pt x="2147" y="30092"/>
                  </a:lnTo>
                  <a:lnTo>
                    <a:pt x="2265" y="30079"/>
                  </a:lnTo>
                  <a:close/>
                  <a:moveTo>
                    <a:pt x="17021" y="0"/>
                  </a:moveTo>
                  <a:lnTo>
                    <a:pt x="17021" y="30685"/>
                  </a:lnTo>
                  <a:lnTo>
                    <a:pt x="4687" y="30685"/>
                  </a:lnTo>
                  <a:lnTo>
                    <a:pt x="4635" y="30487"/>
                  </a:lnTo>
                  <a:lnTo>
                    <a:pt x="4556" y="30303"/>
                  </a:lnTo>
                  <a:lnTo>
                    <a:pt x="4477" y="30132"/>
                  </a:lnTo>
                  <a:lnTo>
                    <a:pt x="4371" y="29961"/>
                  </a:lnTo>
                  <a:lnTo>
                    <a:pt x="4266" y="29816"/>
                  </a:lnTo>
                  <a:lnTo>
                    <a:pt x="4134" y="29658"/>
                  </a:lnTo>
                  <a:lnTo>
                    <a:pt x="4003" y="29526"/>
                  </a:lnTo>
                  <a:lnTo>
                    <a:pt x="3858" y="29395"/>
                  </a:lnTo>
                  <a:lnTo>
                    <a:pt x="3700" y="29289"/>
                  </a:lnTo>
                  <a:lnTo>
                    <a:pt x="3529" y="29184"/>
                  </a:lnTo>
                  <a:lnTo>
                    <a:pt x="3358" y="29105"/>
                  </a:lnTo>
                  <a:lnTo>
                    <a:pt x="3173" y="29026"/>
                  </a:lnTo>
                  <a:lnTo>
                    <a:pt x="2989" y="28973"/>
                  </a:lnTo>
                  <a:lnTo>
                    <a:pt x="2792" y="28921"/>
                  </a:lnTo>
                  <a:lnTo>
                    <a:pt x="2594" y="28894"/>
                  </a:lnTo>
                  <a:lnTo>
                    <a:pt x="2384" y="28894"/>
                  </a:lnTo>
                  <a:lnTo>
                    <a:pt x="2147" y="28908"/>
                  </a:lnTo>
                  <a:lnTo>
                    <a:pt x="1910" y="28934"/>
                  </a:lnTo>
                  <a:lnTo>
                    <a:pt x="1673" y="29000"/>
                  </a:lnTo>
                  <a:lnTo>
                    <a:pt x="1462" y="29079"/>
                  </a:lnTo>
                  <a:lnTo>
                    <a:pt x="1251" y="29184"/>
                  </a:lnTo>
                  <a:lnTo>
                    <a:pt x="1054" y="29302"/>
                  </a:lnTo>
                  <a:lnTo>
                    <a:pt x="870" y="29434"/>
                  </a:lnTo>
                  <a:lnTo>
                    <a:pt x="699" y="29592"/>
                  </a:lnTo>
                  <a:lnTo>
                    <a:pt x="554" y="29763"/>
                  </a:lnTo>
                  <a:lnTo>
                    <a:pt x="409" y="29947"/>
                  </a:lnTo>
                  <a:lnTo>
                    <a:pt x="291" y="30132"/>
                  </a:lnTo>
                  <a:lnTo>
                    <a:pt x="185" y="30342"/>
                  </a:lnTo>
                  <a:lnTo>
                    <a:pt x="106" y="30566"/>
                  </a:lnTo>
                  <a:lnTo>
                    <a:pt x="54" y="30790"/>
                  </a:lnTo>
                  <a:lnTo>
                    <a:pt x="14" y="31027"/>
                  </a:lnTo>
                  <a:lnTo>
                    <a:pt x="1" y="31264"/>
                  </a:lnTo>
                  <a:lnTo>
                    <a:pt x="14" y="31514"/>
                  </a:lnTo>
                  <a:lnTo>
                    <a:pt x="54" y="31751"/>
                  </a:lnTo>
                  <a:lnTo>
                    <a:pt x="106" y="31975"/>
                  </a:lnTo>
                  <a:lnTo>
                    <a:pt x="185" y="32198"/>
                  </a:lnTo>
                  <a:lnTo>
                    <a:pt x="291" y="32409"/>
                  </a:lnTo>
                  <a:lnTo>
                    <a:pt x="409" y="32593"/>
                  </a:lnTo>
                  <a:lnTo>
                    <a:pt x="554" y="32778"/>
                  </a:lnTo>
                  <a:lnTo>
                    <a:pt x="699" y="32949"/>
                  </a:lnTo>
                  <a:lnTo>
                    <a:pt x="870" y="33107"/>
                  </a:lnTo>
                  <a:lnTo>
                    <a:pt x="1054" y="33238"/>
                  </a:lnTo>
                  <a:lnTo>
                    <a:pt x="1251" y="33357"/>
                  </a:lnTo>
                  <a:lnTo>
                    <a:pt x="1462" y="33462"/>
                  </a:lnTo>
                  <a:lnTo>
                    <a:pt x="1673" y="33541"/>
                  </a:lnTo>
                  <a:lnTo>
                    <a:pt x="1910" y="33607"/>
                  </a:lnTo>
                  <a:lnTo>
                    <a:pt x="2147" y="33633"/>
                  </a:lnTo>
                  <a:lnTo>
                    <a:pt x="2384" y="33646"/>
                  </a:lnTo>
                  <a:lnTo>
                    <a:pt x="2594" y="33646"/>
                  </a:lnTo>
                  <a:lnTo>
                    <a:pt x="2792" y="33620"/>
                  </a:lnTo>
                  <a:lnTo>
                    <a:pt x="2989" y="33567"/>
                  </a:lnTo>
                  <a:lnTo>
                    <a:pt x="3173" y="33515"/>
                  </a:lnTo>
                  <a:lnTo>
                    <a:pt x="3358" y="33436"/>
                  </a:lnTo>
                  <a:lnTo>
                    <a:pt x="3529" y="33357"/>
                  </a:lnTo>
                  <a:lnTo>
                    <a:pt x="3700" y="33251"/>
                  </a:lnTo>
                  <a:lnTo>
                    <a:pt x="3858" y="33146"/>
                  </a:lnTo>
                  <a:lnTo>
                    <a:pt x="4003" y="33015"/>
                  </a:lnTo>
                  <a:lnTo>
                    <a:pt x="4134" y="32883"/>
                  </a:lnTo>
                  <a:lnTo>
                    <a:pt x="4266" y="32725"/>
                  </a:lnTo>
                  <a:lnTo>
                    <a:pt x="4371" y="32580"/>
                  </a:lnTo>
                  <a:lnTo>
                    <a:pt x="4477" y="32409"/>
                  </a:lnTo>
                  <a:lnTo>
                    <a:pt x="4556" y="32238"/>
                  </a:lnTo>
                  <a:lnTo>
                    <a:pt x="4635" y="32054"/>
                  </a:lnTo>
                  <a:lnTo>
                    <a:pt x="4687" y="31856"/>
                  </a:lnTo>
                  <a:lnTo>
                    <a:pt x="18206" y="31856"/>
                  </a:lnTo>
                  <a:lnTo>
                    <a:pt x="18206" y="1185"/>
                  </a:lnTo>
                  <a:lnTo>
                    <a:pt x="22840" y="1185"/>
                  </a:lnTo>
                  <a:lnTo>
                    <a:pt x="2284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3839600" y="2840875"/>
              <a:ext cx="999800" cy="265925"/>
            </a:xfrm>
            <a:custGeom>
              <a:avLst/>
              <a:gdLst/>
              <a:ahLst/>
              <a:cxnLst/>
              <a:rect l="l" t="t" r="r" b="b"/>
              <a:pathLst>
                <a:path w="39992" h="10637" extrusionOk="0">
                  <a:moveTo>
                    <a:pt x="2502" y="7056"/>
                  </a:moveTo>
                  <a:lnTo>
                    <a:pt x="2620" y="7082"/>
                  </a:lnTo>
                  <a:lnTo>
                    <a:pt x="2739" y="7109"/>
                  </a:lnTo>
                  <a:lnTo>
                    <a:pt x="2857" y="7148"/>
                  </a:lnTo>
                  <a:lnTo>
                    <a:pt x="2949" y="7201"/>
                  </a:lnTo>
                  <a:lnTo>
                    <a:pt x="3055" y="7267"/>
                  </a:lnTo>
                  <a:lnTo>
                    <a:pt x="3147" y="7332"/>
                  </a:lnTo>
                  <a:lnTo>
                    <a:pt x="3226" y="7411"/>
                  </a:lnTo>
                  <a:lnTo>
                    <a:pt x="3305" y="7490"/>
                  </a:lnTo>
                  <a:lnTo>
                    <a:pt x="3384" y="7582"/>
                  </a:lnTo>
                  <a:lnTo>
                    <a:pt x="3436" y="7688"/>
                  </a:lnTo>
                  <a:lnTo>
                    <a:pt x="3489" y="7793"/>
                  </a:lnTo>
                  <a:lnTo>
                    <a:pt x="3529" y="7898"/>
                  </a:lnTo>
                  <a:lnTo>
                    <a:pt x="3555" y="8017"/>
                  </a:lnTo>
                  <a:lnTo>
                    <a:pt x="3581" y="8135"/>
                  </a:lnTo>
                  <a:lnTo>
                    <a:pt x="3581" y="8254"/>
                  </a:lnTo>
                  <a:lnTo>
                    <a:pt x="3581" y="8372"/>
                  </a:lnTo>
                  <a:lnTo>
                    <a:pt x="3555" y="8491"/>
                  </a:lnTo>
                  <a:lnTo>
                    <a:pt x="3529" y="8609"/>
                  </a:lnTo>
                  <a:lnTo>
                    <a:pt x="3489" y="8714"/>
                  </a:lnTo>
                  <a:lnTo>
                    <a:pt x="3436" y="8820"/>
                  </a:lnTo>
                  <a:lnTo>
                    <a:pt x="3384" y="8925"/>
                  </a:lnTo>
                  <a:lnTo>
                    <a:pt x="3305" y="9017"/>
                  </a:lnTo>
                  <a:lnTo>
                    <a:pt x="3226" y="9096"/>
                  </a:lnTo>
                  <a:lnTo>
                    <a:pt x="3147" y="9175"/>
                  </a:lnTo>
                  <a:lnTo>
                    <a:pt x="3055" y="9241"/>
                  </a:lnTo>
                  <a:lnTo>
                    <a:pt x="2949" y="9307"/>
                  </a:lnTo>
                  <a:lnTo>
                    <a:pt x="2857" y="9360"/>
                  </a:lnTo>
                  <a:lnTo>
                    <a:pt x="2739" y="9399"/>
                  </a:lnTo>
                  <a:lnTo>
                    <a:pt x="2620" y="9425"/>
                  </a:lnTo>
                  <a:lnTo>
                    <a:pt x="2502" y="9438"/>
                  </a:lnTo>
                  <a:lnTo>
                    <a:pt x="2383" y="9452"/>
                  </a:lnTo>
                  <a:lnTo>
                    <a:pt x="2265" y="9438"/>
                  </a:lnTo>
                  <a:lnTo>
                    <a:pt x="2146" y="9425"/>
                  </a:lnTo>
                  <a:lnTo>
                    <a:pt x="2028" y="9399"/>
                  </a:lnTo>
                  <a:lnTo>
                    <a:pt x="1923" y="9360"/>
                  </a:lnTo>
                  <a:lnTo>
                    <a:pt x="1817" y="9307"/>
                  </a:lnTo>
                  <a:lnTo>
                    <a:pt x="1712" y="9241"/>
                  </a:lnTo>
                  <a:lnTo>
                    <a:pt x="1620" y="9175"/>
                  </a:lnTo>
                  <a:lnTo>
                    <a:pt x="1541" y="9096"/>
                  </a:lnTo>
                  <a:lnTo>
                    <a:pt x="1462" y="9017"/>
                  </a:lnTo>
                  <a:lnTo>
                    <a:pt x="1396" y="8925"/>
                  </a:lnTo>
                  <a:lnTo>
                    <a:pt x="1330" y="8820"/>
                  </a:lnTo>
                  <a:lnTo>
                    <a:pt x="1278" y="8714"/>
                  </a:lnTo>
                  <a:lnTo>
                    <a:pt x="1238" y="8609"/>
                  </a:lnTo>
                  <a:lnTo>
                    <a:pt x="1212" y="8491"/>
                  </a:lnTo>
                  <a:lnTo>
                    <a:pt x="1199" y="8372"/>
                  </a:lnTo>
                  <a:lnTo>
                    <a:pt x="1185" y="8254"/>
                  </a:lnTo>
                  <a:lnTo>
                    <a:pt x="1199" y="8135"/>
                  </a:lnTo>
                  <a:lnTo>
                    <a:pt x="1212" y="8017"/>
                  </a:lnTo>
                  <a:lnTo>
                    <a:pt x="1238" y="7898"/>
                  </a:lnTo>
                  <a:lnTo>
                    <a:pt x="1278" y="7793"/>
                  </a:lnTo>
                  <a:lnTo>
                    <a:pt x="1330" y="7688"/>
                  </a:lnTo>
                  <a:lnTo>
                    <a:pt x="1396" y="7582"/>
                  </a:lnTo>
                  <a:lnTo>
                    <a:pt x="1462" y="7490"/>
                  </a:lnTo>
                  <a:lnTo>
                    <a:pt x="1541" y="7411"/>
                  </a:lnTo>
                  <a:lnTo>
                    <a:pt x="1620" y="7332"/>
                  </a:lnTo>
                  <a:lnTo>
                    <a:pt x="1712" y="7267"/>
                  </a:lnTo>
                  <a:lnTo>
                    <a:pt x="1817" y="7201"/>
                  </a:lnTo>
                  <a:lnTo>
                    <a:pt x="1923" y="7148"/>
                  </a:lnTo>
                  <a:lnTo>
                    <a:pt x="2028" y="7109"/>
                  </a:lnTo>
                  <a:lnTo>
                    <a:pt x="2146" y="7082"/>
                  </a:lnTo>
                  <a:lnTo>
                    <a:pt x="2265" y="7056"/>
                  </a:lnTo>
                  <a:close/>
                  <a:moveTo>
                    <a:pt x="13849" y="0"/>
                  </a:moveTo>
                  <a:lnTo>
                    <a:pt x="4213" y="6727"/>
                  </a:lnTo>
                  <a:lnTo>
                    <a:pt x="4042" y="6543"/>
                  </a:lnTo>
                  <a:lnTo>
                    <a:pt x="3844" y="6371"/>
                  </a:lnTo>
                  <a:lnTo>
                    <a:pt x="3634" y="6227"/>
                  </a:lnTo>
                  <a:lnTo>
                    <a:pt x="3410" y="6108"/>
                  </a:lnTo>
                  <a:lnTo>
                    <a:pt x="3173" y="6003"/>
                  </a:lnTo>
                  <a:lnTo>
                    <a:pt x="2923" y="5937"/>
                  </a:lnTo>
                  <a:lnTo>
                    <a:pt x="2660" y="5884"/>
                  </a:lnTo>
                  <a:lnTo>
                    <a:pt x="2383" y="5871"/>
                  </a:lnTo>
                  <a:lnTo>
                    <a:pt x="2146" y="5884"/>
                  </a:lnTo>
                  <a:lnTo>
                    <a:pt x="1909" y="5924"/>
                  </a:lnTo>
                  <a:lnTo>
                    <a:pt x="1672" y="5976"/>
                  </a:lnTo>
                  <a:lnTo>
                    <a:pt x="1462" y="6055"/>
                  </a:lnTo>
                  <a:lnTo>
                    <a:pt x="1251" y="6161"/>
                  </a:lnTo>
                  <a:lnTo>
                    <a:pt x="1054" y="6279"/>
                  </a:lnTo>
                  <a:lnTo>
                    <a:pt x="870" y="6424"/>
                  </a:lnTo>
                  <a:lnTo>
                    <a:pt x="698" y="6569"/>
                  </a:lnTo>
                  <a:lnTo>
                    <a:pt x="554" y="6740"/>
                  </a:lnTo>
                  <a:lnTo>
                    <a:pt x="409" y="6924"/>
                  </a:lnTo>
                  <a:lnTo>
                    <a:pt x="290" y="7122"/>
                  </a:lnTo>
                  <a:lnTo>
                    <a:pt x="198" y="7332"/>
                  </a:lnTo>
                  <a:lnTo>
                    <a:pt x="119" y="7543"/>
                  </a:lnTo>
                  <a:lnTo>
                    <a:pt x="53" y="7780"/>
                  </a:lnTo>
                  <a:lnTo>
                    <a:pt x="14" y="8017"/>
                  </a:lnTo>
                  <a:lnTo>
                    <a:pt x="1" y="8254"/>
                  </a:lnTo>
                  <a:lnTo>
                    <a:pt x="14" y="8491"/>
                  </a:lnTo>
                  <a:lnTo>
                    <a:pt x="53" y="8728"/>
                  </a:lnTo>
                  <a:lnTo>
                    <a:pt x="119" y="8965"/>
                  </a:lnTo>
                  <a:lnTo>
                    <a:pt x="198" y="9175"/>
                  </a:lnTo>
                  <a:lnTo>
                    <a:pt x="290" y="9386"/>
                  </a:lnTo>
                  <a:lnTo>
                    <a:pt x="409" y="9583"/>
                  </a:lnTo>
                  <a:lnTo>
                    <a:pt x="554" y="9768"/>
                  </a:lnTo>
                  <a:lnTo>
                    <a:pt x="698" y="9939"/>
                  </a:lnTo>
                  <a:lnTo>
                    <a:pt x="870" y="10083"/>
                  </a:lnTo>
                  <a:lnTo>
                    <a:pt x="1054" y="10228"/>
                  </a:lnTo>
                  <a:lnTo>
                    <a:pt x="1251" y="10347"/>
                  </a:lnTo>
                  <a:lnTo>
                    <a:pt x="1462" y="10439"/>
                  </a:lnTo>
                  <a:lnTo>
                    <a:pt x="1672" y="10531"/>
                  </a:lnTo>
                  <a:lnTo>
                    <a:pt x="1909" y="10584"/>
                  </a:lnTo>
                  <a:lnTo>
                    <a:pt x="2146" y="10623"/>
                  </a:lnTo>
                  <a:lnTo>
                    <a:pt x="2383" y="10636"/>
                  </a:lnTo>
                  <a:lnTo>
                    <a:pt x="2633" y="10623"/>
                  </a:lnTo>
                  <a:lnTo>
                    <a:pt x="2870" y="10584"/>
                  </a:lnTo>
                  <a:lnTo>
                    <a:pt x="3094" y="10531"/>
                  </a:lnTo>
                  <a:lnTo>
                    <a:pt x="3305" y="10439"/>
                  </a:lnTo>
                  <a:lnTo>
                    <a:pt x="3515" y="10347"/>
                  </a:lnTo>
                  <a:lnTo>
                    <a:pt x="3713" y="10228"/>
                  </a:lnTo>
                  <a:lnTo>
                    <a:pt x="3897" y="10083"/>
                  </a:lnTo>
                  <a:lnTo>
                    <a:pt x="4068" y="9939"/>
                  </a:lnTo>
                  <a:lnTo>
                    <a:pt x="4226" y="9768"/>
                  </a:lnTo>
                  <a:lnTo>
                    <a:pt x="4358" y="9583"/>
                  </a:lnTo>
                  <a:lnTo>
                    <a:pt x="4476" y="9386"/>
                  </a:lnTo>
                  <a:lnTo>
                    <a:pt x="4582" y="9175"/>
                  </a:lnTo>
                  <a:lnTo>
                    <a:pt x="4661" y="8965"/>
                  </a:lnTo>
                  <a:lnTo>
                    <a:pt x="4713" y="8728"/>
                  </a:lnTo>
                  <a:lnTo>
                    <a:pt x="4753" y="8491"/>
                  </a:lnTo>
                  <a:lnTo>
                    <a:pt x="4766" y="8254"/>
                  </a:lnTo>
                  <a:lnTo>
                    <a:pt x="4753" y="8030"/>
                  </a:lnTo>
                  <a:lnTo>
                    <a:pt x="4726" y="7819"/>
                  </a:lnTo>
                  <a:lnTo>
                    <a:pt x="14230" y="1185"/>
                  </a:lnTo>
                  <a:lnTo>
                    <a:pt x="39991" y="1185"/>
                  </a:lnTo>
                  <a:lnTo>
                    <a:pt x="3999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3839600" y="2976450"/>
              <a:ext cx="999800" cy="270200"/>
            </a:xfrm>
            <a:custGeom>
              <a:avLst/>
              <a:gdLst/>
              <a:ahLst/>
              <a:cxnLst/>
              <a:rect l="l" t="t" r="r" b="b"/>
              <a:pathLst>
                <a:path w="39992" h="10808" extrusionOk="0">
                  <a:moveTo>
                    <a:pt x="2383" y="7227"/>
                  </a:moveTo>
                  <a:lnTo>
                    <a:pt x="2502" y="7241"/>
                  </a:lnTo>
                  <a:lnTo>
                    <a:pt x="2620" y="7254"/>
                  </a:lnTo>
                  <a:lnTo>
                    <a:pt x="2739" y="7280"/>
                  </a:lnTo>
                  <a:lnTo>
                    <a:pt x="2857" y="7320"/>
                  </a:lnTo>
                  <a:lnTo>
                    <a:pt x="2949" y="7372"/>
                  </a:lnTo>
                  <a:lnTo>
                    <a:pt x="3055" y="7438"/>
                  </a:lnTo>
                  <a:lnTo>
                    <a:pt x="3147" y="7504"/>
                  </a:lnTo>
                  <a:lnTo>
                    <a:pt x="3226" y="7583"/>
                  </a:lnTo>
                  <a:lnTo>
                    <a:pt x="3305" y="7662"/>
                  </a:lnTo>
                  <a:lnTo>
                    <a:pt x="3384" y="7754"/>
                  </a:lnTo>
                  <a:lnTo>
                    <a:pt x="3436" y="7859"/>
                  </a:lnTo>
                  <a:lnTo>
                    <a:pt x="3489" y="7965"/>
                  </a:lnTo>
                  <a:lnTo>
                    <a:pt x="3529" y="8070"/>
                  </a:lnTo>
                  <a:lnTo>
                    <a:pt x="3555" y="8188"/>
                  </a:lnTo>
                  <a:lnTo>
                    <a:pt x="3581" y="8307"/>
                  </a:lnTo>
                  <a:lnTo>
                    <a:pt x="3581" y="8425"/>
                  </a:lnTo>
                  <a:lnTo>
                    <a:pt x="3581" y="8544"/>
                  </a:lnTo>
                  <a:lnTo>
                    <a:pt x="3555" y="8662"/>
                  </a:lnTo>
                  <a:lnTo>
                    <a:pt x="3529" y="8781"/>
                  </a:lnTo>
                  <a:lnTo>
                    <a:pt x="3489" y="8899"/>
                  </a:lnTo>
                  <a:lnTo>
                    <a:pt x="3436" y="8991"/>
                  </a:lnTo>
                  <a:lnTo>
                    <a:pt x="3384" y="9097"/>
                  </a:lnTo>
                  <a:lnTo>
                    <a:pt x="3305" y="9189"/>
                  </a:lnTo>
                  <a:lnTo>
                    <a:pt x="3226" y="9268"/>
                  </a:lnTo>
                  <a:lnTo>
                    <a:pt x="3147" y="9347"/>
                  </a:lnTo>
                  <a:lnTo>
                    <a:pt x="3055" y="9426"/>
                  </a:lnTo>
                  <a:lnTo>
                    <a:pt x="2949" y="9478"/>
                  </a:lnTo>
                  <a:lnTo>
                    <a:pt x="2857" y="9531"/>
                  </a:lnTo>
                  <a:lnTo>
                    <a:pt x="2739" y="9570"/>
                  </a:lnTo>
                  <a:lnTo>
                    <a:pt x="2620" y="9597"/>
                  </a:lnTo>
                  <a:lnTo>
                    <a:pt x="2502" y="9623"/>
                  </a:lnTo>
                  <a:lnTo>
                    <a:pt x="2265" y="9623"/>
                  </a:lnTo>
                  <a:lnTo>
                    <a:pt x="2146" y="9597"/>
                  </a:lnTo>
                  <a:lnTo>
                    <a:pt x="2028" y="9570"/>
                  </a:lnTo>
                  <a:lnTo>
                    <a:pt x="1923" y="9531"/>
                  </a:lnTo>
                  <a:lnTo>
                    <a:pt x="1817" y="9478"/>
                  </a:lnTo>
                  <a:lnTo>
                    <a:pt x="1712" y="9426"/>
                  </a:lnTo>
                  <a:lnTo>
                    <a:pt x="1620" y="9347"/>
                  </a:lnTo>
                  <a:lnTo>
                    <a:pt x="1541" y="9268"/>
                  </a:lnTo>
                  <a:lnTo>
                    <a:pt x="1462" y="9189"/>
                  </a:lnTo>
                  <a:lnTo>
                    <a:pt x="1396" y="9097"/>
                  </a:lnTo>
                  <a:lnTo>
                    <a:pt x="1330" y="8991"/>
                  </a:lnTo>
                  <a:lnTo>
                    <a:pt x="1278" y="8899"/>
                  </a:lnTo>
                  <a:lnTo>
                    <a:pt x="1238" y="8781"/>
                  </a:lnTo>
                  <a:lnTo>
                    <a:pt x="1212" y="8662"/>
                  </a:lnTo>
                  <a:lnTo>
                    <a:pt x="1199" y="8544"/>
                  </a:lnTo>
                  <a:lnTo>
                    <a:pt x="1185" y="8425"/>
                  </a:lnTo>
                  <a:lnTo>
                    <a:pt x="1199" y="8307"/>
                  </a:lnTo>
                  <a:lnTo>
                    <a:pt x="1212" y="8188"/>
                  </a:lnTo>
                  <a:lnTo>
                    <a:pt x="1238" y="8070"/>
                  </a:lnTo>
                  <a:lnTo>
                    <a:pt x="1278" y="7965"/>
                  </a:lnTo>
                  <a:lnTo>
                    <a:pt x="1330" y="7859"/>
                  </a:lnTo>
                  <a:lnTo>
                    <a:pt x="1396" y="7754"/>
                  </a:lnTo>
                  <a:lnTo>
                    <a:pt x="1462" y="7662"/>
                  </a:lnTo>
                  <a:lnTo>
                    <a:pt x="1541" y="7583"/>
                  </a:lnTo>
                  <a:lnTo>
                    <a:pt x="1620" y="7504"/>
                  </a:lnTo>
                  <a:lnTo>
                    <a:pt x="1712" y="7438"/>
                  </a:lnTo>
                  <a:lnTo>
                    <a:pt x="1817" y="7372"/>
                  </a:lnTo>
                  <a:lnTo>
                    <a:pt x="1923" y="7320"/>
                  </a:lnTo>
                  <a:lnTo>
                    <a:pt x="2028" y="7280"/>
                  </a:lnTo>
                  <a:lnTo>
                    <a:pt x="2146" y="7254"/>
                  </a:lnTo>
                  <a:lnTo>
                    <a:pt x="2265" y="7241"/>
                  </a:lnTo>
                  <a:lnTo>
                    <a:pt x="2383" y="7227"/>
                  </a:lnTo>
                  <a:close/>
                  <a:moveTo>
                    <a:pt x="13849" y="1"/>
                  </a:moveTo>
                  <a:lnTo>
                    <a:pt x="4121" y="6793"/>
                  </a:lnTo>
                  <a:lnTo>
                    <a:pt x="3950" y="6635"/>
                  </a:lnTo>
                  <a:lnTo>
                    <a:pt x="3752" y="6490"/>
                  </a:lnTo>
                  <a:lnTo>
                    <a:pt x="3555" y="6359"/>
                  </a:lnTo>
                  <a:lnTo>
                    <a:pt x="3344" y="6253"/>
                  </a:lnTo>
                  <a:lnTo>
                    <a:pt x="3120" y="6161"/>
                  </a:lnTo>
                  <a:lnTo>
                    <a:pt x="2884" y="6095"/>
                  </a:lnTo>
                  <a:lnTo>
                    <a:pt x="2633" y="6056"/>
                  </a:lnTo>
                  <a:lnTo>
                    <a:pt x="2383" y="6043"/>
                  </a:lnTo>
                  <a:lnTo>
                    <a:pt x="2146" y="6056"/>
                  </a:lnTo>
                  <a:lnTo>
                    <a:pt x="1909" y="6095"/>
                  </a:lnTo>
                  <a:lnTo>
                    <a:pt x="1672" y="6161"/>
                  </a:lnTo>
                  <a:lnTo>
                    <a:pt x="1462" y="6240"/>
                  </a:lnTo>
                  <a:lnTo>
                    <a:pt x="1251" y="6332"/>
                  </a:lnTo>
                  <a:lnTo>
                    <a:pt x="1054" y="6451"/>
                  </a:lnTo>
                  <a:lnTo>
                    <a:pt x="870" y="6596"/>
                  </a:lnTo>
                  <a:lnTo>
                    <a:pt x="698" y="6740"/>
                  </a:lnTo>
                  <a:lnTo>
                    <a:pt x="554" y="6911"/>
                  </a:lnTo>
                  <a:lnTo>
                    <a:pt x="409" y="7096"/>
                  </a:lnTo>
                  <a:lnTo>
                    <a:pt x="290" y="7293"/>
                  </a:lnTo>
                  <a:lnTo>
                    <a:pt x="198" y="7504"/>
                  </a:lnTo>
                  <a:lnTo>
                    <a:pt x="119" y="7714"/>
                  </a:lnTo>
                  <a:lnTo>
                    <a:pt x="53" y="7951"/>
                  </a:lnTo>
                  <a:lnTo>
                    <a:pt x="14" y="8188"/>
                  </a:lnTo>
                  <a:lnTo>
                    <a:pt x="1" y="8425"/>
                  </a:lnTo>
                  <a:lnTo>
                    <a:pt x="14" y="8675"/>
                  </a:lnTo>
                  <a:lnTo>
                    <a:pt x="53" y="8912"/>
                  </a:lnTo>
                  <a:lnTo>
                    <a:pt x="119" y="9136"/>
                  </a:lnTo>
                  <a:lnTo>
                    <a:pt x="198" y="9347"/>
                  </a:lnTo>
                  <a:lnTo>
                    <a:pt x="290" y="9557"/>
                  </a:lnTo>
                  <a:lnTo>
                    <a:pt x="409" y="9755"/>
                  </a:lnTo>
                  <a:lnTo>
                    <a:pt x="554" y="9939"/>
                  </a:lnTo>
                  <a:lnTo>
                    <a:pt x="698" y="10110"/>
                  </a:lnTo>
                  <a:lnTo>
                    <a:pt x="870" y="10268"/>
                  </a:lnTo>
                  <a:lnTo>
                    <a:pt x="1054" y="10400"/>
                  </a:lnTo>
                  <a:lnTo>
                    <a:pt x="1251" y="10518"/>
                  </a:lnTo>
                  <a:lnTo>
                    <a:pt x="1462" y="10624"/>
                  </a:lnTo>
                  <a:lnTo>
                    <a:pt x="1672" y="10703"/>
                  </a:lnTo>
                  <a:lnTo>
                    <a:pt x="1909" y="10755"/>
                  </a:lnTo>
                  <a:lnTo>
                    <a:pt x="2146" y="10795"/>
                  </a:lnTo>
                  <a:lnTo>
                    <a:pt x="2383" y="10808"/>
                  </a:lnTo>
                  <a:lnTo>
                    <a:pt x="2633" y="10795"/>
                  </a:lnTo>
                  <a:lnTo>
                    <a:pt x="2870" y="10755"/>
                  </a:lnTo>
                  <a:lnTo>
                    <a:pt x="3094" y="10703"/>
                  </a:lnTo>
                  <a:lnTo>
                    <a:pt x="3305" y="10624"/>
                  </a:lnTo>
                  <a:lnTo>
                    <a:pt x="3515" y="10518"/>
                  </a:lnTo>
                  <a:lnTo>
                    <a:pt x="3713" y="10400"/>
                  </a:lnTo>
                  <a:lnTo>
                    <a:pt x="3897" y="10268"/>
                  </a:lnTo>
                  <a:lnTo>
                    <a:pt x="4068" y="10110"/>
                  </a:lnTo>
                  <a:lnTo>
                    <a:pt x="4226" y="9939"/>
                  </a:lnTo>
                  <a:lnTo>
                    <a:pt x="4358" y="9755"/>
                  </a:lnTo>
                  <a:lnTo>
                    <a:pt x="4476" y="9557"/>
                  </a:lnTo>
                  <a:lnTo>
                    <a:pt x="4582" y="9347"/>
                  </a:lnTo>
                  <a:lnTo>
                    <a:pt x="4661" y="9136"/>
                  </a:lnTo>
                  <a:lnTo>
                    <a:pt x="4713" y="8912"/>
                  </a:lnTo>
                  <a:lnTo>
                    <a:pt x="4753" y="8675"/>
                  </a:lnTo>
                  <a:lnTo>
                    <a:pt x="4766" y="8425"/>
                  </a:lnTo>
                  <a:lnTo>
                    <a:pt x="4753" y="8280"/>
                  </a:lnTo>
                  <a:lnTo>
                    <a:pt x="4740" y="8123"/>
                  </a:lnTo>
                  <a:lnTo>
                    <a:pt x="4726" y="7978"/>
                  </a:lnTo>
                  <a:lnTo>
                    <a:pt x="4687" y="7833"/>
                  </a:lnTo>
                  <a:lnTo>
                    <a:pt x="14230" y="1172"/>
                  </a:lnTo>
                  <a:lnTo>
                    <a:pt x="39991" y="1172"/>
                  </a:lnTo>
                  <a:lnTo>
                    <a:pt x="399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3839600" y="3113675"/>
              <a:ext cx="998800" cy="282050"/>
            </a:xfrm>
            <a:custGeom>
              <a:avLst/>
              <a:gdLst/>
              <a:ahLst/>
              <a:cxnLst/>
              <a:rect l="l" t="t" r="r" b="b"/>
              <a:pathLst>
                <a:path w="39952" h="11282" extrusionOk="0">
                  <a:moveTo>
                    <a:pt x="2502" y="7715"/>
                  </a:moveTo>
                  <a:lnTo>
                    <a:pt x="2620" y="7741"/>
                  </a:lnTo>
                  <a:lnTo>
                    <a:pt x="2739" y="7767"/>
                  </a:lnTo>
                  <a:lnTo>
                    <a:pt x="2857" y="7807"/>
                  </a:lnTo>
                  <a:lnTo>
                    <a:pt x="2949" y="7859"/>
                  </a:lnTo>
                  <a:lnTo>
                    <a:pt x="3055" y="7912"/>
                  </a:lnTo>
                  <a:lnTo>
                    <a:pt x="3147" y="7991"/>
                  </a:lnTo>
                  <a:lnTo>
                    <a:pt x="3226" y="8057"/>
                  </a:lnTo>
                  <a:lnTo>
                    <a:pt x="3305" y="8149"/>
                  </a:lnTo>
                  <a:lnTo>
                    <a:pt x="3384" y="8241"/>
                  </a:lnTo>
                  <a:lnTo>
                    <a:pt x="3436" y="8333"/>
                  </a:lnTo>
                  <a:lnTo>
                    <a:pt x="3489" y="8439"/>
                  </a:lnTo>
                  <a:lnTo>
                    <a:pt x="3529" y="8557"/>
                  </a:lnTo>
                  <a:lnTo>
                    <a:pt x="3555" y="8662"/>
                  </a:lnTo>
                  <a:lnTo>
                    <a:pt x="3581" y="8781"/>
                  </a:lnTo>
                  <a:lnTo>
                    <a:pt x="3581" y="8913"/>
                  </a:lnTo>
                  <a:lnTo>
                    <a:pt x="3581" y="9031"/>
                  </a:lnTo>
                  <a:lnTo>
                    <a:pt x="3555" y="9149"/>
                  </a:lnTo>
                  <a:lnTo>
                    <a:pt x="3529" y="9268"/>
                  </a:lnTo>
                  <a:lnTo>
                    <a:pt x="3489" y="9373"/>
                  </a:lnTo>
                  <a:lnTo>
                    <a:pt x="3436" y="9479"/>
                  </a:lnTo>
                  <a:lnTo>
                    <a:pt x="3384" y="9584"/>
                  </a:lnTo>
                  <a:lnTo>
                    <a:pt x="3305" y="9676"/>
                  </a:lnTo>
                  <a:lnTo>
                    <a:pt x="3226" y="9755"/>
                  </a:lnTo>
                  <a:lnTo>
                    <a:pt x="3147" y="9834"/>
                  </a:lnTo>
                  <a:lnTo>
                    <a:pt x="3055" y="9900"/>
                  </a:lnTo>
                  <a:lnTo>
                    <a:pt x="2949" y="9966"/>
                  </a:lnTo>
                  <a:lnTo>
                    <a:pt x="2857" y="10018"/>
                  </a:lnTo>
                  <a:lnTo>
                    <a:pt x="2739" y="10058"/>
                  </a:lnTo>
                  <a:lnTo>
                    <a:pt x="2620" y="10084"/>
                  </a:lnTo>
                  <a:lnTo>
                    <a:pt x="2502" y="10097"/>
                  </a:lnTo>
                  <a:lnTo>
                    <a:pt x="2383" y="10110"/>
                  </a:lnTo>
                  <a:lnTo>
                    <a:pt x="2265" y="10097"/>
                  </a:lnTo>
                  <a:lnTo>
                    <a:pt x="2146" y="10084"/>
                  </a:lnTo>
                  <a:lnTo>
                    <a:pt x="2028" y="10058"/>
                  </a:lnTo>
                  <a:lnTo>
                    <a:pt x="1923" y="10018"/>
                  </a:lnTo>
                  <a:lnTo>
                    <a:pt x="1817" y="9966"/>
                  </a:lnTo>
                  <a:lnTo>
                    <a:pt x="1712" y="9900"/>
                  </a:lnTo>
                  <a:lnTo>
                    <a:pt x="1620" y="9834"/>
                  </a:lnTo>
                  <a:lnTo>
                    <a:pt x="1541" y="9755"/>
                  </a:lnTo>
                  <a:lnTo>
                    <a:pt x="1462" y="9676"/>
                  </a:lnTo>
                  <a:lnTo>
                    <a:pt x="1396" y="9584"/>
                  </a:lnTo>
                  <a:lnTo>
                    <a:pt x="1330" y="9479"/>
                  </a:lnTo>
                  <a:lnTo>
                    <a:pt x="1278" y="9373"/>
                  </a:lnTo>
                  <a:lnTo>
                    <a:pt x="1238" y="9268"/>
                  </a:lnTo>
                  <a:lnTo>
                    <a:pt x="1212" y="9149"/>
                  </a:lnTo>
                  <a:lnTo>
                    <a:pt x="1199" y="9031"/>
                  </a:lnTo>
                  <a:lnTo>
                    <a:pt x="1185" y="8913"/>
                  </a:lnTo>
                  <a:lnTo>
                    <a:pt x="1199" y="8781"/>
                  </a:lnTo>
                  <a:lnTo>
                    <a:pt x="1212" y="8662"/>
                  </a:lnTo>
                  <a:lnTo>
                    <a:pt x="1238" y="8557"/>
                  </a:lnTo>
                  <a:lnTo>
                    <a:pt x="1278" y="8439"/>
                  </a:lnTo>
                  <a:lnTo>
                    <a:pt x="1330" y="8333"/>
                  </a:lnTo>
                  <a:lnTo>
                    <a:pt x="1396" y="8241"/>
                  </a:lnTo>
                  <a:lnTo>
                    <a:pt x="1462" y="8149"/>
                  </a:lnTo>
                  <a:lnTo>
                    <a:pt x="1541" y="8057"/>
                  </a:lnTo>
                  <a:lnTo>
                    <a:pt x="1620" y="7991"/>
                  </a:lnTo>
                  <a:lnTo>
                    <a:pt x="1712" y="7912"/>
                  </a:lnTo>
                  <a:lnTo>
                    <a:pt x="1817" y="7859"/>
                  </a:lnTo>
                  <a:lnTo>
                    <a:pt x="1923" y="7807"/>
                  </a:lnTo>
                  <a:lnTo>
                    <a:pt x="2028" y="7767"/>
                  </a:lnTo>
                  <a:lnTo>
                    <a:pt x="2146" y="7741"/>
                  </a:lnTo>
                  <a:lnTo>
                    <a:pt x="2265" y="7715"/>
                  </a:lnTo>
                  <a:close/>
                  <a:moveTo>
                    <a:pt x="13822" y="1"/>
                  </a:moveTo>
                  <a:lnTo>
                    <a:pt x="3792" y="6991"/>
                  </a:lnTo>
                  <a:lnTo>
                    <a:pt x="3647" y="6898"/>
                  </a:lnTo>
                  <a:lnTo>
                    <a:pt x="3489" y="6806"/>
                  </a:lnTo>
                  <a:lnTo>
                    <a:pt x="3318" y="6714"/>
                  </a:lnTo>
                  <a:lnTo>
                    <a:pt x="3147" y="6648"/>
                  </a:lnTo>
                  <a:lnTo>
                    <a:pt x="2963" y="6596"/>
                  </a:lnTo>
                  <a:lnTo>
                    <a:pt x="2778" y="6556"/>
                  </a:lnTo>
                  <a:lnTo>
                    <a:pt x="2581" y="6543"/>
                  </a:lnTo>
                  <a:lnTo>
                    <a:pt x="2383" y="6530"/>
                  </a:lnTo>
                  <a:lnTo>
                    <a:pt x="2146" y="6543"/>
                  </a:lnTo>
                  <a:lnTo>
                    <a:pt x="1909" y="6583"/>
                  </a:lnTo>
                  <a:lnTo>
                    <a:pt x="1672" y="6635"/>
                  </a:lnTo>
                  <a:lnTo>
                    <a:pt x="1462" y="6714"/>
                  </a:lnTo>
                  <a:lnTo>
                    <a:pt x="1251" y="6820"/>
                  </a:lnTo>
                  <a:lnTo>
                    <a:pt x="1054" y="6938"/>
                  </a:lnTo>
                  <a:lnTo>
                    <a:pt x="870" y="7070"/>
                  </a:lnTo>
                  <a:lnTo>
                    <a:pt x="698" y="7228"/>
                  </a:lnTo>
                  <a:lnTo>
                    <a:pt x="554" y="7399"/>
                  </a:lnTo>
                  <a:lnTo>
                    <a:pt x="409" y="7583"/>
                  </a:lnTo>
                  <a:lnTo>
                    <a:pt x="290" y="7780"/>
                  </a:lnTo>
                  <a:lnTo>
                    <a:pt x="198" y="7978"/>
                  </a:lnTo>
                  <a:lnTo>
                    <a:pt x="119" y="8202"/>
                  </a:lnTo>
                  <a:lnTo>
                    <a:pt x="53" y="8425"/>
                  </a:lnTo>
                  <a:lnTo>
                    <a:pt x="14" y="8662"/>
                  </a:lnTo>
                  <a:lnTo>
                    <a:pt x="1" y="8913"/>
                  </a:lnTo>
                  <a:lnTo>
                    <a:pt x="14" y="9149"/>
                  </a:lnTo>
                  <a:lnTo>
                    <a:pt x="53" y="9386"/>
                  </a:lnTo>
                  <a:lnTo>
                    <a:pt x="119" y="9610"/>
                  </a:lnTo>
                  <a:lnTo>
                    <a:pt x="198" y="9834"/>
                  </a:lnTo>
                  <a:lnTo>
                    <a:pt x="290" y="10045"/>
                  </a:lnTo>
                  <a:lnTo>
                    <a:pt x="409" y="10242"/>
                  </a:lnTo>
                  <a:lnTo>
                    <a:pt x="554" y="10426"/>
                  </a:lnTo>
                  <a:lnTo>
                    <a:pt x="698" y="10584"/>
                  </a:lnTo>
                  <a:lnTo>
                    <a:pt x="870" y="10742"/>
                  </a:lnTo>
                  <a:lnTo>
                    <a:pt x="1054" y="10887"/>
                  </a:lnTo>
                  <a:lnTo>
                    <a:pt x="1251" y="11006"/>
                  </a:lnTo>
                  <a:lnTo>
                    <a:pt x="1462" y="11098"/>
                  </a:lnTo>
                  <a:lnTo>
                    <a:pt x="1672" y="11177"/>
                  </a:lnTo>
                  <a:lnTo>
                    <a:pt x="1909" y="11242"/>
                  </a:lnTo>
                  <a:lnTo>
                    <a:pt x="2146" y="11282"/>
                  </a:lnTo>
                  <a:lnTo>
                    <a:pt x="2633" y="11282"/>
                  </a:lnTo>
                  <a:lnTo>
                    <a:pt x="2870" y="11242"/>
                  </a:lnTo>
                  <a:lnTo>
                    <a:pt x="3094" y="11177"/>
                  </a:lnTo>
                  <a:lnTo>
                    <a:pt x="3305" y="11098"/>
                  </a:lnTo>
                  <a:lnTo>
                    <a:pt x="3515" y="11006"/>
                  </a:lnTo>
                  <a:lnTo>
                    <a:pt x="3713" y="10887"/>
                  </a:lnTo>
                  <a:lnTo>
                    <a:pt x="3897" y="10742"/>
                  </a:lnTo>
                  <a:lnTo>
                    <a:pt x="4068" y="10584"/>
                  </a:lnTo>
                  <a:lnTo>
                    <a:pt x="4226" y="10426"/>
                  </a:lnTo>
                  <a:lnTo>
                    <a:pt x="4358" y="10242"/>
                  </a:lnTo>
                  <a:lnTo>
                    <a:pt x="4476" y="10045"/>
                  </a:lnTo>
                  <a:lnTo>
                    <a:pt x="4582" y="9834"/>
                  </a:lnTo>
                  <a:lnTo>
                    <a:pt x="4661" y="9610"/>
                  </a:lnTo>
                  <a:lnTo>
                    <a:pt x="4713" y="9386"/>
                  </a:lnTo>
                  <a:lnTo>
                    <a:pt x="4753" y="9149"/>
                  </a:lnTo>
                  <a:lnTo>
                    <a:pt x="4766" y="8913"/>
                  </a:lnTo>
                  <a:lnTo>
                    <a:pt x="4753" y="8649"/>
                  </a:lnTo>
                  <a:lnTo>
                    <a:pt x="4713" y="8386"/>
                  </a:lnTo>
                  <a:lnTo>
                    <a:pt x="4634" y="8149"/>
                  </a:lnTo>
                  <a:lnTo>
                    <a:pt x="4542" y="7912"/>
                  </a:lnTo>
                  <a:lnTo>
                    <a:pt x="14191" y="1186"/>
                  </a:lnTo>
                  <a:lnTo>
                    <a:pt x="39952" y="1186"/>
                  </a:lnTo>
                  <a:lnTo>
                    <a:pt x="3995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2810225" y="580025"/>
              <a:ext cx="1066600" cy="1448350"/>
            </a:xfrm>
            <a:custGeom>
              <a:avLst/>
              <a:gdLst/>
              <a:ahLst/>
              <a:cxnLst/>
              <a:rect l="l" t="t" r="r" b="b"/>
              <a:pathLst>
                <a:path w="42664" h="57934" extrusionOk="0">
                  <a:moveTo>
                    <a:pt x="40281" y="1172"/>
                  </a:moveTo>
                  <a:lnTo>
                    <a:pt x="40399" y="1186"/>
                  </a:lnTo>
                  <a:lnTo>
                    <a:pt x="40518" y="1199"/>
                  </a:lnTo>
                  <a:lnTo>
                    <a:pt x="40636" y="1238"/>
                  </a:lnTo>
                  <a:lnTo>
                    <a:pt x="40741" y="1278"/>
                  </a:lnTo>
                  <a:lnTo>
                    <a:pt x="40847" y="1317"/>
                  </a:lnTo>
                  <a:lnTo>
                    <a:pt x="40952" y="1383"/>
                  </a:lnTo>
                  <a:lnTo>
                    <a:pt x="41044" y="1449"/>
                  </a:lnTo>
                  <a:lnTo>
                    <a:pt x="41123" y="1528"/>
                  </a:lnTo>
                  <a:lnTo>
                    <a:pt x="41202" y="1620"/>
                  </a:lnTo>
                  <a:lnTo>
                    <a:pt x="41268" y="1712"/>
                  </a:lnTo>
                  <a:lnTo>
                    <a:pt x="41334" y="1804"/>
                  </a:lnTo>
                  <a:lnTo>
                    <a:pt x="41386" y="1910"/>
                  </a:lnTo>
                  <a:lnTo>
                    <a:pt x="41426" y="2015"/>
                  </a:lnTo>
                  <a:lnTo>
                    <a:pt x="41452" y="2133"/>
                  </a:lnTo>
                  <a:lnTo>
                    <a:pt x="41478" y="2252"/>
                  </a:lnTo>
                  <a:lnTo>
                    <a:pt x="41478" y="2370"/>
                  </a:lnTo>
                  <a:lnTo>
                    <a:pt x="41478" y="2502"/>
                  </a:lnTo>
                  <a:lnTo>
                    <a:pt x="41452" y="2620"/>
                  </a:lnTo>
                  <a:lnTo>
                    <a:pt x="41426" y="2726"/>
                  </a:lnTo>
                  <a:lnTo>
                    <a:pt x="41386" y="2844"/>
                  </a:lnTo>
                  <a:lnTo>
                    <a:pt x="41334" y="2950"/>
                  </a:lnTo>
                  <a:lnTo>
                    <a:pt x="41268" y="3042"/>
                  </a:lnTo>
                  <a:lnTo>
                    <a:pt x="41202" y="3134"/>
                  </a:lnTo>
                  <a:lnTo>
                    <a:pt x="41123" y="3226"/>
                  </a:lnTo>
                  <a:lnTo>
                    <a:pt x="41044" y="3305"/>
                  </a:lnTo>
                  <a:lnTo>
                    <a:pt x="40952" y="3371"/>
                  </a:lnTo>
                  <a:lnTo>
                    <a:pt x="40847" y="3423"/>
                  </a:lnTo>
                  <a:lnTo>
                    <a:pt x="40741" y="3476"/>
                  </a:lnTo>
                  <a:lnTo>
                    <a:pt x="40636" y="3516"/>
                  </a:lnTo>
                  <a:lnTo>
                    <a:pt x="40518" y="3555"/>
                  </a:lnTo>
                  <a:lnTo>
                    <a:pt x="40399" y="3568"/>
                  </a:lnTo>
                  <a:lnTo>
                    <a:pt x="40162" y="3568"/>
                  </a:lnTo>
                  <a:lnTo>
                    <a:pt x="40044" y="3555"/>
                  </a:lnTo>
                  <a:lnTo>
                    <a:pt x="39925" y="3516"/>
                  </a:lnTo>
                  <a:lnTo>
                    <a:pt x="39820" y="3476"/>
                  </a:lnTo>
                  <a:lnTo>
                    <a:pt x="39715" y="3423"/>
                  </a:lnTo>
                  <a:lnTo>
                    <a:pt x="39609" y="3371"/>
                  </a:lnTo>
                  <a:lnTo>
                    <a:pt x="39517" y="3305"/>
                  </a:lnTo>
                  <a:lnTo>
                    <a:pt x="39438" y="3226"/>
                  </a:lnTo>
                  <a:lnTo>
                    <a:pt x="39359" y="3134"/>
                  </a:lnTo>
                  <a:lnTo>
                    <a:pt x="39293" y="3042"/>
                  </a:lnTo>
                  <a:lnTo>
                    <a:pt x="39228" y="2950"/>
                  </a:lnTo>
                  <a:lnTo>
                    <a:pt x="39175" y="2844"/>
                  </a:lnTo>
                  <a:lnTo>
                    <a:pt x="39135" y="2726"/>
                  </a:lnTo>
                  <a:lnTo>
                    <a:pt x="39109" y="2620"/>
                  </a:lnTo>
                  <a:lnTo>
                    <a:pt x="39096" y="2502"/>
                  </a:lnTo>
                  <a:lnTo>
                    <a:pt x="39083" y="2370"/>
                  </a:lnTo>
                  <a:lnTo>
                    <a:pt x="39096" y="2252"/>
                  </a:lnTo>
                  <a:lnTo>
                    <a:pt x="39109" y="2133"/>
                  </a:lnTo>
                  <a:lnTo>
                    <a:pt x="39135" y="2015"/>
                  </a:lnTo>
                  <a:lnTo>
                    <a:pt x="39175" y="1910"/>
                  </a:lnTo>
                  <a:lnTo>
                    <a:pt x="39228" y="1804"/>
                  </a:lnTo>
                  <a:lnTo>
                    <a:pt x="39293" y="1712"/>
                  </a:lnTo>
                  <a:lnTo>
                    <a:pt x="39359" y="1620"/>
                  </a:lnTo>
                  <a:lnTo>
                    <a:pt x="39438" y="1528"/>
                  </a:lnTo>
                  <a:lnTo>
                    <a:pt x="39517" y="1449"/>
                  </a:lnTo>
                  <a:lnTo>
                    <a:pt x="39609" y="1383"/>
                  </a:lnTo>
                  <a:lnTo>
                    <a:pt x="39715" y="1317"/>
                  </a:lnTo>
                  <a:lnTo>
                    <a:pt x="39820" y="1278"/>
                  </a:lnTo>
                  <a:lnTo>
                    <a:pt x="39925" y="1238"/>
                  </a:lnTo>
                  <a:lnTo>
                    <a:pt x="40044" y="1199"/>
                  </a:lnTo>
                  <a:lnTo>
                    <a:pt x="40162" y="1186"/>
                  </a:lnTo>
                  <a:lnTo>
                    <a:pt x="40281" y="1172"/>
                  </a:lnTo>
                  <a:close/>
                  <a:moveTo>
                    <a:pt x="40281" y="1"/>
                  </a:moveTo>
                  <a:lnTo>
                    <a:pt x="40044" y="14"/>
                  </a:lnTo>
                  <a:lnTo>
                    <a:pt x="39807" y="40"/>
                  </a:lnTo>
                  <a:lnTo>
                    <a:pt x="39570" y="106"/>
                  </a:lnTo>
                  <a:lnTo>
                    <a:pt x="39359" y="185"/>
                  </a:lnTo>
                  <a:lnTo>
                    <a:pt x="39149" y="290"/>
                  </a:lnTo>
                  <a:lnTo>
                    <a:pt x="38951" y="409"/>
                  </a:lnTo>
                  <a:lnTo>
                    <a:pt x="38767" y="541"/>
                  </a:lnTo>
                  <a:lnTo>
                    <a:pt x="38596" y="699"/>
                  </a:lnTo>
                  <a:lnTo>
                    <a:pt x="38451" y="870"/>
                  </a:lnTo>
                  <a:lnTo>
                    <a:pt x="38306" y="1041"/>
                  </a:lnTo>
                  <a:lnTo>
                    <a:pt x="38188" y="1238"/>
                  </a:lnTo>
                  <a:lnTo>
                    <a:pt x="38095" y="1449"/>
                  </a:lnTo>
                  <a:lnTo>
                    <a:pt x="38016" y="1673"/>
                  </a:lnTo>
                  <a:lnTo>
                    <a:pt x="37951" y="1896"/>
                  </a:lnTo>
                  <a:lnTo>
                    <a:pt x="37911" y="2133"/>
                  </a:lnTo>
                  <a:lnTo>
                    <a:pt x="37898" y="2370"/>
                  </a:lnTo>
                  <a:lnTo>
                    <a:pt x="37911" y="2515"/>
                  </a:lnTo>
                  <a:lnTo>
                    <a:pt x="37924" y="2660"/>
                  </a:lnTo>
                  <a:lnTo>
                    <a:pt x="37938" y="2792"/>
                  </a:lnTo>
                  <a:lnTo>
                    <a:pt x="37964" y="2936"/>
                  </a:lnTo>
                  <a:lnTo>
                    <a:pt x="38003" y="3068"/>
                  </a:lnTo>
                  <a:lnTo>
                    <a:pt x="38043" y="3186"/>
                  </a:lnTo>
                  <a:lnTo>
                    <a:pt x="38161" y="3437"/>
                  </a:lnTo>
                  <a:lnTo>
                    <a:pt x="25156" y="13559"/>
                  </a:lnTo>
                  <a:lnTo>
                    <a:pt x="25156" y="42150"/>
                  </a:lnTo>
                  <a:lnTo>
                    <a:pt x="0" y="42150"/>
                  </a:lnTo>
                  <a:lnTo>
                    <a:pt x="0" y="57934"/>
                  </a:lnTo>
                  <a:lnTo>
                    <a:pt x="1185" y="57934"/>
                  </a:lnTo>
                  <a:lnTo>
                    <a:pt x="1185" y="43335"/>
                  </a:lnTo>
                  <a:lnTo>
                    <a:pt x="26340" y="43335"/>
                  </a:lnTo>
                  <a:lnTo>
                    <a:pt x="26340" y="14139"/>
                  </a:lnTo>
                  <a:lnTo>
                    <a:pt x="38925" y="4332"/>
                  </a:lnTo>
                  <a:lnTo>
                    <a:pt x="39083" y="4424"/>
                  </a:lnTo>
                  <a:lnTo>
                    <a:pt x="39228" y="4516"/>
                  </a:lnTo>
                  <a:lnTo>
                    <a:pt x="39399" y="4582"/>
                  </a:lnTo>
                  <a:lnTo>
                    <a:pt x="39557" y="4648"/>
                  </a:lnTo>
                  <a:lnTo>
                    <a:pt x="39741" y="4687"/>
                  </a:lnTo>
                  <a:lnTo>
                    <a:pt x="39912" y="4727"/>
                  </a:lnTo>
                  <a:lnTo>
                    <a:pt x="40096" y="4753"/>
                  </a:lnTo>
                  <a:lnTo>
                    <a:pt x="40281" y="4753"/>
                  </a:lnTo>
                  <a:lnTo>
                    <a:pt x="40531" y="4740"/>
                  </a:lnTo>
                  <a:lnTo>
                    <a:pt x="40754" y="4700"/>
                  </a:lnTo>
                  <a:lnTo>
                    <a:pt x="40991" y="4648"/>
                  </a:lnTo>
                  <a:lnTo>
                    <a:pt x="41202" y="4569"/>
                  </a:lnTo>
                  <a:lnTo>
                    <a:pt x="41413" y="4463"/>
                  </a:lnTo>
                  <a:lnTo>
                    <a:pt x="41610" y="4345"/>
                  </a:lnTo>
                  <a:lnTo>
                    <a:pt x="41794" y="4213"/>
                  </a:lnTo>
                  <a:lnTo>
                    <a:pt x="41966" y="4055"/>
                  </a:lnTo>
                  <a:lnTo>
                    <a:pt x="42110" y="3884"/>
                  </a:lnTo>
                  <a:lnTo>
                    <a:pt x="42255" y="3700"/>
                  </a:lnTo>
                  <a:lnTo>
                    <a:pt x="42374" y="3502"/>
                  </a:lnTo>
                  <a:lnTo>
                    <a:pt x="42479" y="3305"/>
                  </a:lnTo>
                  <a:lnTo>
                    <a:pt x="42558" y="3081"/>
                  </a:lnTo>
                  <a:lnTo>
                    <a:pt x="42611" y="2857"/>
                  </a:lnTo>
                  <a:lnTo>
                    <a:pt x="42650" y="2620"/>
                  </a:lnTo>
                  <a:lnTo>
                    <a:pt x="42663" y="2370"/>
                  </a:lnTo>
                  <a:lnTo>
                    <a:pt x="42650" y="2133"/>
                  </a:lnTo>
                  <a:lnTo>
                    <a:pt x="42611" y="1896"/>
                  </a:lnTo>
                  <a:lnTo>
                    <a:pt x="42558" y="1673"/>
                  </a:lnTo>
                  <a:lnTo>
                    <a:pt x="42479" y="1449"/>
                  </a:lnTo>
                  <a:lnTo>
                    <a:pt x="42374" y="1238"/>
                  </a:lnTo>
                  <a:lnTo>
                    <a:pt x="42255" y="1041"/>
                  </a:lnTo>
                  <a:lnTo>
                    <a:pt x="42110" y="870"/>
                  </a:lnTo>
                  <a:lnTo>
                    <a:pt x="41966" y="699"/>
                  </a:lnTo>
                  <a:lnTo>
                    <a:pt x="41794" y="541"/>
                  </a:lnTo>
                  <a:lnTo>
                    <a:pt x="41610" y="409"/>
                  </a:lnTo>
                  <a:lnTo>
                    <a:pt x="41413" y="290"/>
                  </a:lnTo>
                  <a:lnTo>
                    <a:pt x="41202" y="185"/>
                  </a:lnTo>
                  <a:lnTo>
                    <a:pt x="40991" y="106"/>
                  </a:lnTo>
                  <a:lnTo>
                    <a:pt x="40754" y="40"/>
                  </a:lnTo>
                  <a:lnTo>
                    <a:pt x="40531" y="14"/>
                  </a:lnTo>
                  <a:lnTo>
                    <a:pt x="4028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3802425" y="605375"/>
              <a:ext cx="687800" cy="639125"/>
            </a:xfrm>
            <a:custGeom>
              <a:avLst/>
              <a:gdLst/>
              <a:ahLst/>
              <a:cxnLst/>
              <a:rect l="l" t="t" r="r" b="b"/>
              <a:pathLst>
                <a:path w="27512" h="25565" extrusionOk="0">
                  <a:moveTo>
                    <a:pt x="25261" y="1185"/>
                  </a:moveTo>
                  <a:lnTo>
                    <a:pt x="25379" y="1212"/>
                  </a:lnTo>
                  <a:lnTo>
                    <a:pt x="25498" y="1238"/>
                  </a:lnTo>
                  <a:lnTo>
                    <a:pt x="25603" y="1277"/>
                  </a:lnTo>
                  <a:lnTo>
                    <a:pt x="25709" y="1330"/>
                  </a:lnTo>
                  <a:lnTo>
                    <a:pt x="25801" y="1383"/>
                  </a:lnTo>
                  <a:lnTo>
                    <a:pt x="25893" y="1462"/>
                  </a:lnTo>
                  <a:lnTo>
                    <a:pt x="25985" y="1527"/>
                  </a:lnTo>
                  <a:lnTo>
                    <a:pt x="26064" y="1620"/>
                  </a:lnTo>
                  <a:lnTo>
                    <a:pt x="26130" y="1712"/>
                  </a:lnTo>
                  <a:lnTo>
                    <a:pt x="26196" y="1804"/>
                  </a:lnTo>
                  <a:lnTo>
                    <a:pt x="26235" y="1909"/>
                  </a:lnTo>
                  <a:lnTo>
                    <a:pt x="26275" y="2028"/>
                  </a:lnTo>
                  <a:lnTo>
                    <a:pt x="26314" y="2133"/>
                  </a:lnTo>
                  <a:lnTo>
                    <a:pt x="26327" y="2251"/>
                  </a:lnTo>
                  <a:lnTo>
                    <a:pt x="26340" y="2383"/>
                  </a:lnTo>
                  <a:lnTo>
                    <a:pt x="26327" y="2502"/>
                  </a:lnTo>
                  <a:lnTo>
                    <a:pt x="26314" y="2620"/>
                  </a:lnTo>
                  <a:lnTo>
                    <a:pt x="26275" y="2738"/>
                  </a:lnTo>
                  <a:lnTo>
                    <a:pt x="26235" y="2844"/>
                  </a:lnTo>
                  <a:lnTo>
                    <a:pt x="26196" y="2949"/>
                  </a:lnTo>
                  <a:lnTo>
                    <a:pt x="26130" y="3054"/>
                  </a:lnTo>
                  <a:lnTo>
                    <a:pt x="26064" y="3147"/>
                  </a:lnTo>
                  <a:lnTo>
                    <a:pt x="25985" y="3226"/>
                  </a:lnTo>
                  <a:lnTo>
                    <a:pt x="25893" y="3305"/>
                  </a:lnTo>
                  <a:lnTo>
                    <a:pt x="25801" y="3370"/>
                  </a:lnTo>
                  <a:lnTo>
                    <a:pt x="25709" y="3436"/>
                  </a:lnTo>
                  <a:lnTo>
                    <a:pt x="25603" y="3489"/>
                  </a:lnTo>
                  <a:lnTo>
                    <a:pt x="25498" y="3528"/>
                  </a:lnTo>
                  <a:lnTo>
                    <a:pt x="25379" y="3555"/>
                  </a:lnTo>
                  <a:lnTo>
                    <a:pt x="25261" y="3568"/>
                  </a:lnTo>
                  <a:lnTo>
                    <a:pt x="25143" y="3581"/>
                  </a:lnTo>
                  <a:lnTo>
                    <a:pt x="25011" y="3568"/>
                  </a:lnTo>
                  <a:lnTo>
                    <a:pt x="24892" y="3555"/>
                  </a:lnTo>
                  <a:lnTo>
                    <a:pt x="24787" y="3528"/>
                  </a:lnTo>
                  <a:lnTo>
                    <a:pt x="24669" y="3489"/>
                  </a:lnTo>
                  <a:lnTo>
                    <a:pt x="24563" y="3436"/>
                  </a:lnTo>
                  <a:lnTo>
                    <a:pt x="24471" y="3370"/>
                  </a:lnTo>
                  <a:lnTo>
                    <a:pt x="24379" y="3305"/>
                  </a:lnTo>
                  <a:lnTo>
                    <a:pt x="24287" y="3226"/>
                  </a:lnTo>
                  <a:lnTo>
                    <a:pt x="24208" y="3147"/>
                  </a:lnTo>
                  <a:lnTo>
                    <a:pt x="24142" y="3054"/>
                  </a:lnTo>
                  <a:lnTo>
                    <a:pt x="24089" y="2949"/>
                  </a:lnTo>
                  <a:lnTo>
                    <a:pt x="24037" y="2844"/>
                  </a:lnTo>
                  <a:lnTo>
                    <a:pt x="23997" y="2738"/>
                  </a:lnTo>
                  <a:lnTo>
                    <a:pt x="23958" y="2620"/>
                  </a:lnTo>
                  <a:lnTo>
                    <a:pt x="23945" y="2502"/>
                  </a:lnTo>
                  <a:lnTo>
                    <a:pt x="23945" y="2383"/>
                  </a:lnTo>
                  <a:lnTo>
                    <a:pt x="23945" y="2251"/>
                  </a:lnTo>
                  <a:lnTo>
                    <a:pt x="23958" y="2133"/>
                  </a:lnTo>
                  <a:lnTo>
                    <a:pt x="23997" y="2028"/>
                  </a:lnTo>
                  <a:lnTo>
                    <a:pt x="24037" y="1909"/>
                  </a:lnTo>
                  <a:lnTo>
                    <a:pt x="24089" y="1804"/>
                  </a:lnTo>
                  <a:lnTo>
                    <a:pt x="24142" y="1712"/>
                  </a:lnTo>
                  <a:lnTo>
                    <a:pt x="24208" y="1620"/>
                  </a:lnTo>
                  <a:lnTo>
                    <a:pt x="24287" y="1527"/>
                  </a:lnTo>
                  <a:lnTo>
                    <a:pt x="24379" y="1462"/>
                  </a:lnTo>
                  <a:lnTo>
                    <a:pt x="24471" y="1383"/>
                  </a:lnTo>
                  <a:lnTo>
                    <a:pt x="24563" y="1330"/>
                  </a:lnTo>
                  <a:lnTo>
                    <a:pt x="24669" y="1277"/>
                  </a:lnTo>
                  <a:lnTo>
                    <a:pt x="24787" y="1238"/>
                  </a:lnTo>
                  <a:lnTo>
                    <a:pt x="24892" y="1212"/>
                  </a:lnTo>
                  <a:lnTo>
                    <a:pt x="25011" y="1185"/>
                  </a:lnTo>
                  <a:close/>
                  <a:moveTo>
                    <a:pt x="25143" y="0"/>
                  </a:moveTo>
                  <a:lnTo>
                    <a:pt x="24892" y="14"/>
                  </a:lnTo>
                  <a:lnTo>
                    <a:pt x="24655" y="53"/>
                  </a:lnTo>
                  <a:lnTo>
                    <a:pt x="24432" y="106"/>
                  </a:lnTo>
                  <a:lnTo>
                    <a:pt x="24208" y="185"/>
                  </a:lnTo>
                  <a:lnTo>
                    <a:pt x="24010" y="290"/>
                  </a:lnTo>
                  <a:lnTo>
                    <a:pt x="23813" y="409"/>
                  </a:lnTo>
                  <a:lnTo>
                    <a:pt x="23629" y="540"/>
                  </a:lnTo>
                  <a:lnTo>
                    <a:pt x="23458" y="698"/>
                  </a:lnTo>
                  <a:lnTo>
                    <a:pt x="23300" y="869"/>
                  </a:lnTo>
                  <a:lnTo>
                    <a:pt x="23168" y="1054"/>
                  </a:lnTo>
                  <a:lnTo>
                    <a:pt x="23050" y="1251"/>
                  </a:lnTo>
                  <a:lnTo>
                    <a:pt x="22944" y="1448"/>
                  </a:lnTo>
                  <a:lnTo>
                    <a:pt x="22865" y="1672"/>
                  </a:lnTo>
                  <a:lnTo>
                    <a:pt x="22813" y="1896"/>
                  </a:lnTo>
                  <a:lnTo>
                    <a:pt x="22773" y="2133"/>
                  </a:lnTo>
                  <a:lnTo>
                    <a:pt x="22760" y="2383"/>
                  </a:lnTo>
                  <a:lnTo>
                    <a:pt x="22773" y="2581"/>
                  </a:lnTo>
                  <a:lnTo>
                    <a:pt x="22799" y="2791"/>
                  </a:lnTo>
                  <a:lnTo>
                    <a:pt x="22839" y="2975"/>
                  </a:lnTo>
                  <a:lnTo>
                    <a:pt x="22892" y="3173"/>
                  </a:lnTo>
                  <a:lnTo>
                    <a:pt x="22971" y="3357"/>
                  </a:lnTo>
                  <a:lnTo>
                    <a:pt x="23050" y="3528"/>
                  </a:lnTo>
                  <a:lnTo>
                    <a:pt x="23155" y="3686"/>
                  </a:lnTo>
                  <a:lnTo>
                    <a:pt x="23273" y="3844"/>
                  </a:lnTo>
                  <a:lnTo>
                    <a:pt x="23392" y="3989"/>
                  </a:lnTo>
                  <a:lnTo>
                    <a:pt x="23523" y="4134"/>
                  </a:lnTo>
                  <a:lnTo>
                    <a:pt x="23681" y="4252"/>
                  </a:lnTo>
                  <a:lnTo>
                    <a:pt x="23839" y="4371"/>
                  </a:lnTo>
                  <a:lnTo>
                    <a:pt x="23997" y="4463"/>
                  </a:lnTo>
                  <a:lnTo>
                    <a:pt x="24168" y="4555"/>
                  </a:lnTo>
                  <a:lnTo>
                    <a:pt x="24353" y="4621"/>
                  </a:lnTo>
                  <a:lnTo>
                    <a:pt x="24550" y="4687"/>
                  </a:lnTo>
                  <a:lnTo>
                    <a:pt x="24550" y="15191"/>
                  </a:lnTo>
                  <a:lnTo>
                    <a:pt x="0" y="15191"/>
                  </a:lnTo>
                  <a:lnTo>
                    <a:pt x="0" y="25564"/>
                  </a:lnTo>
                  <a:lnTo>
                    <a:pt x="1185" y="25564"/>
                  </a:lnTo>
                  <a:lnTo>
                    <a:pt x="1185" y="16376"/>
                  </a:lnTo>
                  <a:lnTo>
                    <a:pt x="25722" y="16376"/>
                  </a:lnTo>
                  <a:lnTo>
                    <a:pt x="25722" y="4687"/>
                  </a:lnTo>
                  <a:lnTo>
                    <a:pt x="25919" y="4621"/>
                  </a:lnTo>
                  <a:lnTo>
                    <a:pt x="26103" y="4555"/>
                  </a:lnTo>
                  <a:lnTo>
                    <a:pt x="26275" y="4463"/>
                  </a:lnTo>
                  <a:lnTo>
                    <a:pt x="26446" y="4371"/>
                  </a:lnTo>
                  <a:lnTo>
                    <a:pt x="26604" y="4252"/>
                  </a:lnTo>
                  <a:lnTo>
                    <a:pt x="26748" y="4134"/>
                  </a:lnTo>
                  <a:lnTo>
                    <a:pt x="26880" y="3989"/>
                  </a:lnTo>
                  <a:lnTo>
                    <a:pt x="27012" y="3844"/>
                  </a:lnTo>
                  <a:lnTo>
                    <a:pt x="27117" y="3686"/>
                  </a:lnTo>
                  <a:lnTo>
                    <a:pt x="27222" y="3528"/>
                  </a:lnTo>
                  <a:lnTo>
                    <a:pt x="27301" y="3357"/>
                  </a:lnTo>
                  <a:lnTo>
                    <a:pt x="27380" y="3173"/>
                  </a:lnTo>
                  <a:lnTo>
                    <a:pt x="27433" y="2975"/>
                  </a:lnTo>
                  <a:lnTo>
                    <a:pt x="27486" y="2791"/>
                  </a:lnTo>
                  <a:lnTo>
                    <a:pt x="27512" y="2581"/>
                  </a:lnTo>
                  <a:lnTo>
                    <a:pt x="27512" y="2383"/>
                  </a:lnTo>
                  <a:lnTo>
                    <a:pt x="27499" y="2133"/>
                  </a:lnTo>
                  <a:lnTo>
                    <a:pt x="27472" y="1896"/>
                  </a:lnTo>
                  <a:lnTo>
                    <a:pt x="27407" y="1672"/>
                  </a:lnTo>
                  <a:lnTo>
                    <a:pt x="27328" y="1448"/>
                  </a:lnTo>
                  <a:lnTo>
                    <a:pt x="27222" y="1251"/>
                  </a:lnTo>
                  <a:lnTo>
                    <a:pt x="27104" y="1054"/>
                  </a:lnTo>
                  <a:lnTo>
                    <a:pt x="26972" y="869"/>
                  </a:lnTo>
                  <a:lnTo>
                    <a:pt x="26814" y="698"/>
                  </a:lnTo>
                  <a:lnTo>
                    <a:pt x="26643" y="540"/>
                  </a:lnTo>
                  <a:lnTo>
                    <a:pt x="26472" y="409"/>
                  </a:lnTo>
                  <a:lnTo>
                    <a:pt x="26275" y="290"/>
                  </a:lnTo>
                  <a:lnTo>
                    <a:pt x="26064" y="185"/>
                  </a:lnTo>
                  <a:lnTo>
                    <a:pt x="25840" y="106"/>
                  </a:lnTo>
                  <a:lnTo>
                    <a:pt x="25616" y="53"/>
                  </a:lnTo>
                  <a:lnTo>
                    <a:pt x="25379" y="14"/>
                  </a:lnTo>
                  <a:lnTo>
                    <a:pt x="2514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4481975" y="1366550"/>
              <a:ext cx="1241350" cy="823400"/>
            </a:xfrm>
            <a:custGeom>
              <a:avLst/>
              <a:gdLst/>
              <a:ahLst/>
              <a:cxnLst/>
              <a:rect l="l" t="t" r="r" b="b"/>
              <a:pathLst>
                <a:path w="49654" h="32936" extrusionOk="0">
                  <a:moveTo>
                    <a:pt x="47271" y="29355"/>
                  </a:moveTo>
                  <a:lnTo>
                    <a:pt x="47389" y="29369"/>
                  </a:lnTo>
                  <a:lnTo>
                    <a:pt x="47508" y="29382"/>
                  </a:lnTo>
                  <a:lnTo>
                    <a:pt x="47626" y="29408"/>
                  </a:lnTo>
                  <a:lnTo>
                    <a:pt x="47732" y="29447"/>
                  </a:lnTo>
                  <a:lnTo>
                    <a:pt x="47837" y="29500"/>
                  </a:lnTo>
                  <a:lnTo>
                    <a:pt x="47942" y="29566"/>
                  </a:lnTo>
                  <a:lnTo>
                    <a:pt x="48034" y="29632"/>
                  </a:lnTo>
                  <a:lnTo>
                    <a:pt x="48113" y="29711"/>
                  </a:lnTo>
                  <a:lnTo>
                    <a:pt x="48192" y="29790"/>
                  </a:lnTo>
                  <a:lnTo>
                    <a:pt x="48258" y="29882"/>
                  </a:lnTo>
                  <a:lnTo>
                    <a:pt x="48324" y="29987"/>
                  </a:lnTo>
                  <a:lnTo>
                    <a:pt x="48377" y="30092"/>
                  </a:lnTo>
                  <a:lnTo>
                    <a:pt x="48416" y="30198"/>
                  </a:lnTo>
                  <a:lnTo>
                    <a:pt x="48442" y="30316"/>
                  </a:lnTo>
                  <a:lnTo>
                    <a:pt x="48456" y="30435"/>
                  </a:lnTo>
                  <a:lnTo>
                    <a:pt x="48469" y="30553"/>
                  </a:lnTo>
                  <a:lnTo>
                    <a:pt x="48456" y="30685"/>
                  </a:lnTo>
                  <a:lnTo>
                    <a:pt x="48442" y="30803"/>
                  </a:lnTo>
                  <a:lnTo>
                    <a:pt x="48416" y="30909"/>
                  </a:lnTo>
                  <a:lnTo>
                    <a:pt x="48377" y="31027"/>
                  </a:lnTo>
                  <a:lnTo>
                    <a:pt x="48324" y="31132"/>
                  </a:lnTo>
                  <a:lnTo>
                    <a:pt x="48258" y="31225"/>
                  </a:lnTo>
                  <a:lnTo>
                    <a:pt x="48192" y="31317"/>
                  </a:lnTo>
                  <a:lnTo>
                    <a:pt x="48113" y="31409"/>
                  </a:lnTo>
                  <a:lnTo>
                    <a:pt x="48034" y="31475"/>
                  </a:lnTo>
                  <a:lnTo>
                    <a:pt x="47942" y="31554"/>
                  </a:lnTo>
                  <a:lnTo>
                    <a:pt x="47837" y="31606"/>
                  </a:lnTo>
                  <a:lnTo>
                    <a:pt x="47732" y="31659"/>
                  </a:lnTo>
                  <a:lnTo>
                    <a:pt x="47626" y="31698"/>
                  </a:lnTo>
                  <a:lnTo>
                    <a:pt x="47508" y="31725"/>
                  </a:lnTo>
                  <a:lnTo>
                    <a:pt x="47389" y="31751"/>
                  </a:lnTo>
                  <a:lnTo>
                    <a:pt x="47152" y="31751"/>
                  </a:lnTo>
                  <a:lnTo>
                    <a:pt x="47034" y="31725"/>
                  </a:lnTo>
                  <a:lnTo>
                    <a:pt x="46915" y="31698"/>
                  </a:lnTo>
                  <a:lnTo>
                    <a:pt x="46797" y="31659"/>
                  </a:lnTo>
                  <a:lnTo>
                    <a:pt x="46705" y="31606"/>
                  </a:lnTo>
                  <a:lnTo>
                    <a:pt x="46600" y="31554"/>
                  </a:lnTo>
                  <a:lnTo>
                    <a:pt x="46507" y="31475"/>
                  </a:lnTo>
                  <a:lnTo>
                    <a:pt x="46428" y="31409"/>
                  </a:lnTo>
                  <a:lnTo>
                    <a:pt x="46349" y="31317"/>
                  </a:lnTo>
                  <a:lnTo>
                    <a:pt x="46270" y="31225"/>
                  </a:lnTo>
                  <a:lnTo>
                    <a:pt x="46218" y="31132"/>
                  </a:lnTo>
                  <a:lnTo>
                    <a:pt x="46165" y="31027"/>
                  </a:lnTo>
                  <a:lnTo>
                    <a:pt x="46126" y="30909"/>
                  </a:lnTo>
                  <a:lnTo>
                    <a:pt x="46099" y="30803"/>
                  </a:lnTo>
                  <a:lnTo>
                    <a:pt x="46073" y="30685"/>
                  </a:lnTo>
                  <a:lnTo>
                    <a:pt x="46073" y="30553"/>
                  </a:lnTo>
                  <a:lnTo>
                    <a:pt x="46073" y="30435"/>
                  </a:lnTo>
                  <a:lnTo>
                    <a:pt x="46099" y="30316"/>
                  </a:lnTo>
                  <a:lnTo>
                    <a:pt x="46126" y="30198"/>
                  </a:lnTo>
                  <a:lnTo>
                    <a:pt x="46165" y="30092"/>
                  </a:lnTo>
                  <a:lnTo>
                    <a:pt x="46218" y="29987"/>
                  </a:lnTo>
                  <a:lnTo>
                    <a:pt x="46270" y="29882"/>
                  </a:lnTo>
                  <a:lnTo>
                    <a:pt x="46349" y="29790"/>
                  </a:lnTo>
                  <a:lnTo>
                    <a:pt x="46428" y="29711"/>
                  </a:lnTo>
                  <a:lnTo>
                    <a:pt x="46507" y="29632"/>
                  </a:lnTo>
                  <a:lnTo>
                    <a:pt x="46600" y="29566"/>
                  </a:lnTo>
                  <a:lnTo>
                    <a:pt x="46705" y="29500"/>
                  </a:lnTo>
                  <a:lnTo>
                    <a:pt x="46797" y="29447"/>
                  </a:lnTo>
                  <a:lnTo>
                    <a:pt x="46915" y="29408"/>
                  </a:lnTo>
                  <a:lnTo>
                    <a:pt x="47034" y="29382"/>
                  </a:lnTo>
                  <a:lnTo>
                    <a:pt x="47152" y="29369"/>
                  </a:lnTo>
                  <a:lnTo>
                    <a:pt x="47271" y="29355"/>
                  </a:lnTo>
                  <a:close/>
                  <a:moveTo>
                    <a:pt x="1" y="1"/>
                  </a:moveTo>
                  <a:lnTo>
                    <a:pt x="1" y="1172"/>
                  </a:lnTo>
                  <a:lnTo>
                    <a:pt x="22642" y="1172"/>
                  </a:lnTo>
                  <a:lnTo>
                    <a:pt x="46679" y="16626"/>
                  </a:lnTo>
                  <a:lnTo>
                    <a:pt x="46679" y="28250"/>
                  </a:lnTo>
                  <a:lnTo>
                    <a:pt x="46494" y="28315"/>
                  </a:lnTo>
                  <a:lnTo>
                    <a:pt x="46310" y="28381"/>
                  </a:lnTo>
                  <a:lnTo>
                    <a:pt x="46126" y="28473"/>
                  </a:lnTo>
                  <a:lnTo>
                    <a:pt x="45968" y="28566"/>
                  </a:lnTo>
                  <a:lnTo>
                    <a:pt x="45810" y="28684"/>
                  </a:lnTo>
                  <a:lnTo>
                    <a:pt x="45665" y="28802"/>
                  </a:lnTo>
                  <a:lnTo>
                    <a:pt x="45520" y="28947"/>
                  </a:lnTo>
                  <a:lnTo>
                    <a:pt x="45402" y="29092"/>
                  </a:lnTo>
                  <a:lnTo>
                    <a:pt x="45283" y="29250"/>
                  </a:lnTo>
                  <a:lnTo>
                    <a:pt x="45191" y="29408"/>
                  </a:lnTo>
                  <a:lnTo>
                    <a:pt x="45099" y="29579"/>
                  </a:lnTo>
                  <a:lnTo>
                    <a:pt x="45020" y="29763"/>
                  </a:lnTo>
                  <a:lnTo>
                    <a:pt x="44967" y="29961"/>
                  </a:lnTo>
                  <a:lnTo>
                    <a:pt x="44928" y="30145"/>
                  </a:lnTo>
                  <a:lnTo>
                    <a:pt x="44901" y="30356"/>
                  </a:lnTo>
                  <a:lnTo>
                    <a:pt x="44888" y="30553"/>
                  </a:lnTo>
                  <a:lnTo>
                    <a:pt x="44901" y="30803"/>
                  </a:lnTo>
                  <a:lnTo>
                    <a:pt x="44941" y="31040"/>
                  </a:lnTo>
                  <a:lnTo>
                    <a:pt x="44994" y="31264"/>
                  </a:lnTo>
                  <a:lnTo>
                    <a:pt x="45073" y="31475"/>
                  </a:lnTo>
                  <a:lnTo>
                    <a:pt x="45178" y="31685"/>
                  </a:lnTo>
                  <a:lnTo>
                    <a:pt x="45296" y="31883"/>
                  </a:lnTo>
                  <a:lnTo>
                    <a:pt x="45428" y="32067"/>
                  </a:lnTo>
                  <a:lnTo>
                    <a:pt x="45586" y="32238"/>
                  </a:lnTo>
                  <a:lnTo>
                    <a:pt x="45757" y="32396"/>
                  </a:lnTo>
                  <a:lnTo>
                    <a:pt x="45941" y="32528"/>
                  </a:lnTo>
                  <a:lnTo>
                    <a:pt x="46139" y="32646"/>
                  </a:lnTo>
                  <a:lnTo>
                    <a:pt x="46349" y="32752"/>
                  </a:lnTo>
                  <a:lnTo>
                    <a:pt x="46560" y="32831"/>
                  </a:lnTo>
                  <a:lnTo>
                    <a:pt x="46784" y="32883"/>
                  </a:lnTo>
                  <a:lnTo>
                    <a:pt x="47021" y="32923"/>
                  </a:lnTo>
                  <a:lnTo>
                    <a:pt x="47271" y="32936"/>
                  </a:lnTo>
                  <a:lnTo>
                    <a:pt x="47508" y="32923"/>
                  </a:lnTo>
                  <a:lnTo>
                    <a:pt x="47745" y="32883"/>
                  </a:lnTo>
                  <a:lnTo>
                    <a:pt x="47982" y="32831"/>
                  </a:lnTo>
                  <a:lnTo>
                    <a:pt x="48192" y="32752"/>
                  </a:lnTo>
                  <a:lnTo>
                    <a:pt x="48403" y="32646"/>
                  </a:lnTo>
                  <a:lnTo>
                    <a:pt x="48600" y="32528"/>
                  </a:lnTo>
                  <a:lnTo>
                    <a:pt x="48785" y="32396"/>
                  </a:lnTo>
                  <a:lnTo>
                    <a:pt x="48956" y="32238"/>
                  </a:lnTo>
                  <a:lnTo>
                    <a:pt x="49101" y="32067"/>
                  </a:lnTo>
                  <a:lnTo>
                    <a:pt x="49245" y="31883"/>
                  </a:lnTo>
                  <a:lnTo>
                    <a:pt x="49364" y="31685"/>
                  </a:lnTo>
                  <a:lnTo>
                    <a:pt x="49456" y="31475"/>
                  </a:lnTo>
                  <a:lnTo>
                    <a:pt x="49535" y="31264"/>
                  </a:lnTo>
                  <a:lnTo>
                    <a:pt x="49601" y="31040"/>
                  </a:lnTo>
                  <a:lnTo>
                    <a:pt x="49640" y="30803"/>
                  </a:lnTo>
                  <a:lnTo>
                    <a:pt x="49653" y="30553"/>
                  </a:lnTo>
                  <a:lnTo>
                    <a:pt x="49640" y="30356"/>
                  </a:lnTo>
                  <a:lnTo>
                    <a:pt x="49614" y="30145"/>
                  </a:lnTo>
                  <a:lnTo>
                    <a:pt x="49575" y="29961"/>
                  </a:lnTo>
                  <a:lnTo>
                    <a:pt x="49509" y="29763"/>
                  </a:lnTo>
                  <a:lnTo>
                    <a:pt x="49443" y="29579"/>
                  </a:lnTo>
                  <a:lnTo>
                    <a:pt x="49351" y="29408"/>
                  </a:lnTo>
                  <a:lnTo>
                    <a:pt x="49259" y="29250"/>
                  </a:lnTo>
                  <a:lnTo>
                    <a:pt x="49140" y="29092"/>
                  </a:lnTo>
                  <a:lnTo>
                    <a:pt x="49008" y="28934"/>
                  </a:lnTo>
                  <a:lnTo>
                    <a:pt x="48877" y="28802"/>
                  </a:lnTo>
                  <a:lnTo>
                    <a:pt x="48732" y="28684"/>
                  </a:lnTo>
                  <a:lnTo>
                    <a:pt x="48574" y="28566"/>
                  </a:lnTo>
                  <a:lnTo>
                    <a:pt x="48403" y="28473"/>
                  </a:lnTo>
                  <a:lnTo>
                    <a:pt x="48232" y="28381"/>
                  </a:lnTo>
                  <a:lnTo>
                    <a:pt x="48048" y="28315"/>
                  </a:lnTo>
                  <a:lnTo>
                    <a:pt x="47863" y="28250"/>
                  </a:lnTo>
                  <a:lnTo>
                    <a:pt x="47863" y="15981"/>
                  </a:lnTo>
                  <a:lnTo>
                    <a:pt x="23142" y="93"/>
                  </a:lnTo>
                  <a:lnTo>
                    <a:pt x="2299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4481975" y="2128725"/>
              <a:ext cx="347550" cy="466000"/>
            </a:xfrm>
            <a:custGeom>
              <a:avLst/>
              <a:gdLst/>
              <a:ahLst/>
              <a:cxnLst/>
              <a:rect l="l" t="t" r="r" b="b"/>
              <a:pathLst>
                <a:path w="13902" h="18640" extrusionOk="0">
                  <a:moveTo>
                    <a:pt x="11519" y="15059"/>
                  </a:moveTo>
                  <a:lnTo>
                    <a:pt x="11651" y="15073"/>
                  </a:lnTo>
                  <a:lnTo>
                    <a:pt x="11769" y="15086"/>
                  </a:lnTo>
                  <a:lnTo>
                    <a:pt x="11874" y="15112"/>
                  </a:lnTo>
                  <a:lnTo>
                    <a:pt x="11993" y="15152"/>
                  </a:lnTo>
                  <a:lnTo>
                    <a:pt x="12098" y="15204"/>
                  </a:lnTo>
                  <a:lnTo>
                    <a:pt x="12190" y="15270"/>
                  </a:lnTo>
                  <a:lnTo>
                    <a:pt x="12282" y="15336"/>
                  </a:lnTo>
                  <a:lnTo>
                    <a:pt x="12375" y="15415"/>
                  </a:lnTo>
                  <a:lnTo>
                    <a:pt x="12453" y="15494"/>
                  </a:lnTo>
                  <a:lnTo>
                    <a:pt x="12519" y="15586"/>
                  </a:lnTo>
                  <a:lnTo>
                    <a:pt x="12572" y="15691"/>
                  </a:lnTo>
                  <a:lnTo>
                    <a:pt x="12625" y="15797"/>
                  </a:lnTo>
                  <a:lnTo>
                    <a:pt x="12664" y="15902"/>
                  </a:lnTo>
                  <a:lnTo>
                    <a:pt x="12704" y="16020"/>
                  </a:lnTo>
                  <a:lnTo>
                    <a:pt x="12717" y="16139"/>
                  </a:lnTo>
                  <a:lnTo>
                    <a:pt x="12717" y="16257"/>
                  </a:lnTo>
                  <a:lnTo>
                    <a:pt x="12717" y="16389"/>
                  </a:lnTo>
                  <a:lnTo>
                    <a:pt x="12704" y="16507"/>
                  </a:lnTo>
                  <a:lnTo>
                    <a:pt x="12664" y="16613"/>
                  </a:lnTo>
                  <a:lnTo>
                    <a:pt x="12625" y="16731"/>
                  </a:lnTo>
                  <a:lnTo>
                    <a:pt x="12572" y="16837"/>
                  </a:lnTo>
                  <a:lnTo>
                    <a:pt x="12519" y="16929"/>
                  </a:lnTo>
                  <a:lnTo>
                    <a:pt x="12453" y="17021"/>
                  </a:lnTo>
                  <a:lnTo>
                    <a:pt x="12375" y="17113"/>
                  </a:lnTo>
                  <a:lnTo>
                    <a:pt x="12282" y="17179"/>
                  </a:lnTo>
                  <a:lnTo>
                    <a:pt x="12190" y="17258"/>
                  </a:lnTo>
                  <a:lnTo>
                    <a:pt x="12098" y="17310"/>
                  </a:lnTo>
                  <a:lnTo>
                    <a:pt x="11993" y="17363"/>
                  </a:lnTo>
                  <a:lnTo>
                    <a:pt x="11874" y="17403"/>
                  </a:lnTo>
                  <a:lnTo>
                    <a:pt x="11769" y="17429"/>
                  </a:lnTo>
                  <a:lnTo>
                    <a:pt x="11651" y="17455"/>
                  </a:lnTo>
                  <a:lnTo>
                    <a:pt x="11400" y="17455"/>
                  </a:lnTo>
                  <a:lnTo>
                    <a:pt x="11282" y="17429"/>
                  </a:lnTo>
                  <a:lnTo>
                    <a:pt x="11163" y="17403"/>
                  </a:lnTo>
                  <a:lnTo>
                    <a:pt x="11058" y="17363"/>
                  </a:lnTo>
                  <a:lnTo>
                    <a:pt x="10953" y="17310"/>
                  </a:lnTo>
                  <a:lnTo>
                    <a:pt x="10861" y="17258"/>
                  </a:lnTo>
                  <a:lnTo>
                    <a:pt x="10769" y="17179"/>
                  </a:lnTo>
                  <a:lnTo>
                    <a:pt x="10676" y="17113"/>
                  </a:lnTo>
                  <a:lnTo>
                    <a:pt x="10597" y="17021"/>
                  </a:lnTo>
                  <a:lnTo>
                    <a:pt x="10532" y="16929"/>
                  </a:lnTo>
                  <a:lnTo>
                    <a:pt x="10466" y="16837"/>
                  </a:lnTo>
                  <a:lnTo>
                    <a:pt x="10426" y="16731"/>
                  </a:lnTo>
                  <a:lnTo>
                    <a:pt x="10387" y="16613"/>
                  </a:lnTo>
                  <a:lnTo>
                    <a:pt x="10347" y="16507"/>
                  </a:lnTo>
                  <a:lnTo>
                    <a:pt x="10334" y="16389"/>
                  </a:lnTo>
                  <a:lnTo>
                    <a:pt x="10321" y="16257"/>
                  </a:lnTo>
                  <a:lnTo>
                    <a:pt x="10334" y="16139"/>
                  </a:lnTo>
                  <a:lnTo>
                    <a:pt x="10347" y="16020"/>
                  </a:lnTo>
                  <a:lnTo>
                    <a:pt x="10387" y="15902"/>
                  </a:lnTo>
                  <a:lnTo>
                    <a:pt x="10426" y="15797"/>
                  </a:lnTo>
                  <a:lnTo>
                    <a:pt x="10466" y="15691"/>
                  </a:lnTo>
                  <a:lnTo>
                    <a:pt x="10532" y="15586"/>
                  </a:lnTo>
                  <a:lnTo>
                    <a:pt x="10597" y="15494"/>
                  </a:lnTo>
                  <a:lnTo>
                    <a:pt x="10676" y="15415"/>
                  </a:lnTo>
                  <a:lnTo>
                    <a:pt x="10769" y="15336"/>
                  </a:lnTo>
                  <a:lnTo>
                    <a:pt x="10861" y="15270"/>
                  </a:lnTo>
                  <a:lnTo>
                    <a:pt x="10953" y="15204"/>
                  </a:lnTo>
                  <a:lnTo>
                    <a:pt x="11058" y="15152"/>
                  </a:lnTo>
                  <a:lnTo>
                    <a:pt x="11163" y="15112"/>
                  </a:lnTo>
                  <a:lnTo>
                    <a:pt x="11282" y="15086"/>
                  </a:lnTo>
                  <a:lnTo>
                    <a:pt x="11400" y="15073"/>
                  </a:lnTo>
                  <a:lnTo>
                    <a:pt x="11519" y="15059"/>
                  </a:lnTo>
                  <a:close/>
                  <a:moveTo>
                    <a:pt x="1" y="0"/>
                  </a:moveTo>
                  <a:lnTo>
                    <a:pt x="1" y="1185"/>
                  </a:lnTo>
                  <a:lnTo>
                    <a:pt x="11150" y="1185"/>
                  </a:lnTo>
                  <a:lnTo>
                    <a:pt x="11150" y="13914"/>
                  </a:lnTo>
                  <a:lnTo>
                    <a:pt x="10940" y="13954"/>
                  </a:lnTo>
                  <a:lnTo>
                    <a:pt x="10742" y="14020"/>
                  </a:lnTo>
                  <a:lnTo>
                    <a:pt x="10545" y="14099"/>
                  </a:lnTo>
                  <a:lnTo>
                    <a:pt x="10361" y="14191"/>
                  </a:lnTo>
                  <a:lnTo>
                    <a:pt x="10176" y="14296"/>
                  </a:lnTo>
                  <a:lnTo>
                    <a:pt x="10018" y="14428"/>
                  </a:lnTo>
                  <a:lnTo>
                    <a:pt x="9860" y="14559"/>
                  </a:lnTo>
                  <a:lnTo>
                    <a:pt x="9715" y="14717"/>
                  </a:lnTo>
                  <a:lnTo>
                    <a:pt x="9597" y="14875"/>
                  </a:lnTo>
                  <a:lnTo>
                    <a:pt x="9479" y="15046"/>
                  </a:lnTo>
                  <a:lnTo>
                    <a:pt x="9386" y="15231"/>
                  </a:lnTo>
                  <a:lnTo>
                    <a:pt x="9294" y="15415"/>
                  </a:lnTo>
                  <a:lnTo>
                    <a:pt x="9228" y="15625"/>
                  </a:lnTo>
                  <a:lnTo>
                    <a:pt x="9189" y="15823"/>
                  </a:lnTo>
                  <a:lnTo>
                    <a:pt x="9163" y="16047"/>
                  </a:lnTo>
                  <a:lnTo>
                    <a:pt x="9149" y="16257"/>
                  </a:lnTo>
                  <a:lnTo>
                    <a:pt x="9163" y="16507"/>
                  </a:lnTo>
                  <a:lnTo>
                    <a:pt x="9189" y="16744"/>
                  </a:lnTo>
                  <a:lnTo>
                    <a:pt x="9255" y="16968"/>
                  </a:lnTo>
                  <a:lnTo>
                    <a:pt x="9334" y="17179"/>
                  </a:lnTo>
                  <a:lnTo>
                    <a:pt x="9439" y="17389"/>
                  </a:lnTo>
                  <a:lnTo>
                    <a:pt x="9558" y="17587"/>
                  </a:lnTo>
                  <a:lnTo>
                    <a:pt x="9689" y="17771"/>
                  </a:lnTo>
                  <a:lnTo>
                    <a:pt x="9847" y="17942"/>
                  </a:lnTo>
                  <a:lnTo>
                    <a:pt x="10018" y="18100"/>
                  </a:lnTo>
                  <a:lnTo>
                    <a:pt x="10189" y="18232"/>
                  </a:lnTo>
                  <a:lnTo>
                    <a:pt x="10387" y="18350"/>
                  </a:lnTo>
                  <a:lnTo>
                    <a:pt x="10597" y="18456"/>
                  </a:lnTo>
                  <a:lnTo>
                    <a:pt x="10821" y="18535"/>
                  </a:lnTo>
                  <a:lnTo>
                    <a:pt x="11045" y="18587"/>
                  </a:lnTo>
                  <a:lnTo>
                    <a:pt x="11282" y="18627"/>
                  </a:lnTo>
                  <a:lnTo>
                    <a:pt x="11519" y="18640"/>
                  </a:lnTo>
                  <a:lnTo>
                    <a:pt x="11769" y="18627"/>
                  </a:lnTo>
                  <a:lnTo>
                    <a:pt x="12006" y="18587"/>
                  </a:lnTo>
                  <a:lnTo>
                    <a:pt x="12230" y="18535"/>
                  </a:lnTo>
                  <a:lnTo>
                    <a:pt x="12453" y="18456"/>
                  </a:lnTo>
                  <a:lnTo>
                    <a:pt x="12651" y="18350"/>
                  </a:lnTo>
                  <a:lnTo>
                    <a:pt x="12848" y="18232"/>
                  </a:lnTo>
                  <a:lnTo>
                    <a:pt x="13033" y="18100"/>
                  </a:lnTo>
                  <a:lnTo>
                    <a:pt x="13204" y="17942"/>
                  </a:lnTo>
                  <a:lnTo>
                    <a:pt x="13362" y="17771"/>
                  </a:lnTo>
                  <a:lnTo>
                    <a:pt x="13493" y="17587"/>
                  </a:lnTo>
                  <a:lnTo>
                    <a:pt x="13612" y="17389"/>
                  </a:lnTo>
                  <a:lnTo>
                    <a:pt x="13717" y="17179"/>
                  </a:lnTo>
                  <a:lnTo>
                    <a:pt x="13796" y="16968"/>
                  </a:lnTo>
                  <a:lnTo>
                    <a:pt x="13849" y="16744"/>
                  </a:lnTo>
                  <a:lnTo>
                    <a:pt x="13888" y="16507"/>
                  </a:lnTo>
                  <a:lnTo>
                    <a:pt x="13901" y="16257"/>
                  </a:lnTo>
                  <a:lnTo>
                    <a:pt x="13901" y="16073"/>
                  </a:lnTo>
                  <a:lnTo>
                    <a:pt x="13875" y="15889"/>
                  </a:lnTo>
                  <a:lnTo>
                    <a:pt x="13836" y="15704"/>
                  </a:lnTo>
                  <a:lnTo>
                    <a:pt x="13783" y="15520"/>
                  </a:lnTo>
                  <a:lnTo>
                    <a:pt x="13717" y="15349"/>
                  </a:lnTo>
                  <a:lnTo>
                    <a:pt x="13651" y="15191"/>
                  </a:lnTo>
                  <a:lnTo>
                    <a:pt x="13559" y="15033"/>
                  </a:lnTo>
                  <a:lnTo>
                    <a:pt x="13454" y="14875"/>
                  </a:lnTo>
                  <a:lnTo>
                    <a:pt x="13349" y="14744"/>
                  </a:lnTo>
                  <a:lnTo>
                    <a:pt x="13230" y="14599"/>
                  </a:lnTo>
                  <a:lnTo>
                    <a:pt x="13099" y="14480"/>
                  </a:lnTo>
                  <a:lnTo>
                    <a:pt x="12967" y="14362"/>
                  </a:lnTo>
                  <a:lnTo>
                    <a:pt x="12809" y="14256"/>
                  </a:lnTo>
                  <a:lnTo>
                    <a:pt x="12664" y="14164"/>
                  </a:lnTo>
                  <a:lnTo>
                    <a:pt x="12493" y="14085"/>
                  </a:lnTo>
                  <a:lnTo>
                    <a:pt x="12322" y="14020"/>
                  </a:lnTo>
                  <a:lnTo>
                    <a:pt x="123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4953900" y="2739175"/>
              <a:ext cx="118825" cy="793450"/>
            </a:xfrm>
            <a:custGeom>
              <a:avLst/>
              <a:gdLst/>
              <a:ahLst/>
              <a:cxnLst/>
              <a:rect l="l" t="t" r="r" b="b"/>
              <a:pathLst>
                <a:path w="4753" h="31738" extrusionOk="0">
                  <a:moveTo>
                    <a:pt x="2501" y="28157"/>
                  </a:moveTo>
                  <a:lnTo>
                    <a:pt x="2620" y="28184"/>
                  </a:lnTo>
                  <a:lnTo>
                    <a:pt x="2738" y="28210"/>
                  </a:lnTo>
                  <a:lnTo>
                    <a:pt x="2844" y="28250"/>
                  </a:lnTo>
                  <a:lnTo>
                    <a:pt x="2949" y="28302"/>
                  </a:lnTo>
                  <a:lnTo>
                    <a:pt x="3041" y="28355"/>
                  </a:lnTo>
                  <a:lnTo>
                    <a:pt x="3133" y="28434"/>
                  </a:lnTo>
                  <a:lnTo>
                    <a:pt x="3225" y="28513"/>
                  </a:lnTo>
                  <a:lnTo>
                    <a:pt x="3304" y="28592"/>
                  </a:lnTo>
                  <a:lnTo>
                    <a:pt x="3370" y="28684"/>
                  </a:lnTo>
                  <a:lnTo>
                    <a:pt x="3436" y="28789"/>
                  </a:lnTo>
                  <a:lnTo>
                    <a:pt x="3475" y="28881"/>
                  </a:lnTo>
                  <a:lnTo>
                    <a:pt x="3515" y="29000"/>
                  </a:lnTo>
                  <a:lnTo>
                    <a:pt x="3554" y="29118"/>
                  </a:lnTo>
                  <a:lnTo>
                    <a:pt x="3568" y="29237"/>
                  </a:lnTo>
                  <a:lnTo>
                    <a:pt x="3581" y="29355"/>
                  </a:lnTo>
                  <a:lnTo>
                    <a:pt x="3568" y="29474"/>
                  </a:lnTo>
                  <a:lnTo>
                    <a:pt x="3554" y="29592"/>
                  </a:lnTo>
                  <a:lnTo>
                    <a:pt x="3515" y="29711"/>
                  </a:lnTo>
                  <a:lnTo>
                    <a:pt x="3475" y="29816"/>
                  </a:lnTo>
                  <a:lnTo>
                    <a:pt x="3436" y="29921"/>
                  </a:lnTo>
                  <a:lnTo>
                    <a:pt x="3370" y="30027"/>
                  </a:lnTo>
                  <a:lnTo>
                    <a:pt x="3304" y="30119"/>
                  </a:lnTo>
                  <a:lnTo>
                    <a:pt x="3225" y="30198"/>
                  </a:lnTo>
                  <a:lnTo>
                    <a:pt x="3133" y="30277"/>
                  </a:lnTo>
                  <a:lnTo>
                    <a:pt x="3041" y="30343"/>
                  </a:lnTo>
                  <a:lnTo>
                    <a:pt x="2949" y="30408"/>
                  </a:lnTo>
                  <a:lnTo>
                    <a:pt x="2844" y="30461"/>
                  </a:lnTo>
                  <a:lnTo>
                    <a:pt x="2738" y="30501"/>
                  </a:lnTo>
                  <a:lnTo>
                    <a:pt x="2620" y="30527"/>
                  </a:lnTo>
                  <a:lnTo>
                    <a:pt x="2501" y="30540"/>
                  </a:lnTo>
                  <a:lnTo>
                    <a:pt x="2383" y="30553"/>
                  </a:lnTo>
                  <a:lnTo>
                    <a:pt x="2251" y="30540"/>
                  </a:lnTo>
                  <a:lnTo>
                    <a:pt x="2133" y="30527"/>
                  </a:lnTo>
                  <a:lnTo>
                    <a:pt x="2027" y="30501"/>
                  </a:lnTo>
                  <a:lnTo>
                    <a:pt x="1909" y="30461"/>
                  </a:lnTo>
                  <a:lnTo>
                    <a:pt x="1804" y="30408"/>
                  </a:lnTo>
                  <a:lnTo>
                    <a:pt x="1712" y="30343"/>
                  </a:lnTo>
                  <a:lnTo>
                    <a:pt x="1619" y="30277"/>
                  </a:lnTo>
                  <a:lnTo>
                    <a:pt x="1527" y="30198"/>
                  </a:lnTo>
                  <a:lnTo>
                    <a:pt x="1448" y="30119"/>
                  </a:lnTo>
                  <a:lnTo>
                    <a:pt x="1382" y="30027"/>
                  </a:lnTo>
                  <a:lnTo>
                    <a:pt x="1330" y="29921"/>
                  </a:lnTo>
                  <a:lnTo>
                    <a:pt x="1277" y="29816"/>
                  </a:lnTo>
                  <a:lnTo>
                    <a:pt x="1238" y="29711"/>
                  </a:lnTo>
                  <a:lnTo>
                    <a:pt x="1198" y="29592"/>
                  </a:lnTo>
                  <a:lnTo>
                    <a:pt x="1185" y="29474"/>
                  </a:lnTo>
                  <a:lnTo>
                    <a:pt x="1185" y="29355"/>
                  </a:lnTo>
                  <a:lnTo>
                    <a:pt x="1185" y="29237"/>
                  </a:lnTo>
                  <a:lnTo>
                    <a:pt x="1198" y="29118"/>
                  </a:lnTo>
                  <a:lnTo>
                    <a:pt x="1238" y="29000"/>
                  </a:lnTo>
                  <a:lnTo>
                    <a:pt x="1277" y="28881"/>
                  </a:lnTo>
                  <a:lnTo>
                    <a:pt x="1330" y="28789"/>
                  </a:lnTo>
                  <a:lnTo>
                    <a:pt x="1382" y="28684"/>
                  </a:lnTo>
                  <a:lnTo>
                    <a:pt x="1448" y="28592"/>
                  </a:lnTo>
                  <a:lnTo>
                    <a:pt x="1527" y="28513"/>
                  </a:lnTo>
                  <a:lnTo>
                    <a:pt x="1619" y="28434"/>
                  </a:lnTo>
                  <a:lnTo>
                    <a:pt x="1712" y="28355"/>
                  </a:lnTo>
                  <a:lnTo>
                    <a:pt x="1804" y="28302"/>
                  </a:lnTo>
                  <a:lnTo>
                    <a:pt x="1909" y="28250"/>
                  </a:lnTo>
                  <a:lnTo>
                    <a:pt x="2027" y="28210"/>
                  </a:lnTo>
                  <a:lnTo>
                    <a:pt x="2133" y="28184"/>
                  </a:lnTo>
                  <a:lnTo>
                    <a:pt x="2251" y="28157"/>
                  </a:lnTo>
                  <a:close/>
                  <a:moveTo>
                    <a:pt x="1791" y="1"/>
                  </a:moveTo>
                  <a:lnTo>
                    <a:pt x="1791" y="27052"/>
                  </a:lnTo>
                  <a:lnTo>
                    <a:pt x="1593" y="27104"/>
                  </a:lnTo>
                  <a:lnTo>
                    <a:pt x="1409" y="27183"/>
                  </a:lnTo>
                  <a:lnTo>
                    <a:pt x="1238" y="27262"/>
                  </a:lnTo>
                  <a:lnTo>
                    <a:pt x="1080" y="27368"/>
                  </a:lnTo>
                  <a:lnTo>
                    <a:pt x="922" y="27473"/>
                  </a:lnTo>
                  <a:lnTo>
                    <a:pt x="764" y="27605"/>
                  </a:lnTo>
                  <a:lnTo>
                    <a:pt x="632" y="27736"/>
                  </a:lnTo>
                  <a:lnTo>
                    <a:pt x="514" y="27881"/>
                  </a:lnTo>
                  <a:lnTo>
                    <a:pt x="395" y="28039"/>
                  </a:lnTo>
                  <a:lnTo>
                    <a:pt x="290" y="28210"/>
                  </a:lnTo>
                  <a:lnTo>
                    <a:pt x="211" y="28381"/>
                  </a:lnTo>
                  <a:lnTo>
                    <a:pt x="132" y="28566"/>
                  </a:lnTo>
                  <a:lnTo>
                    <a:pt x="79" y="28750"/>
                  </a:lnTo>
                  <a:lnTo>
                    <a:pt x="40" y="28947"/>
                  </a:lnTo>
                  <a:lnTo>
                    <a:pt x="13" y="29145"/>
                  </a:lnTo>
                  <a:lnTo>
                    <a:pt x="0" y="29355"/>
                  </a:lnTo>
                  <a:lnTo>
                    <a:pt x="13" y="29592"/>
                  </a:lnTo>
                  <a:lnTo>
                    <a:pt x="53" y="29829"/>
                  </a:lnTo>
                  <a:lnTo>
                    <a:pt x="106" y="30053"/>
                  </a:lnTo>
                  <a:lnTo>
                    <a:pt x="185" y="30277"/>
                  </a:lnTo>
                  <a:lnTo>
                    <a:pt x="290" y="30487"/>
                  </a:lnTo>
                  <a:lnTo>
                    <a:pt x="408" y="30685"/>
                  </a:lnTo>
                  <a:lnTo>
                    <a:pt x="540" y="30869"/>
                  </a:lnTo>
                  <a:lnTo>
                    <a:pt x="698" y="31040"/>
                  </a:lnTo>
                  <a:lnTo>
                    <a:pt x="869" y="31185"/>
                  </a:lnTo>
                  <a:lnTo>
                    <a:pt x="1053" y="31330"/>
                  </a:lnTo>
                  <a:lnTo>
                    <a:pt x="1251" y="31448"/>
                  </a:lnTo>
                  <a:lnTo>
                    <a:pt x="1448" y="31541"/>
                  </a:lnTo>
                  <a:lnTo>
                    <a:pt x="1672" y="31619"/>
                  </a:lnTo>
                  <a:lnTo>
                    <a:pt x="1896" y="31685"/>
                  </a:lnTo>
                  <a:lnTo>
                    <a:pt x="2133" y="31725"/>
                  </a:lnTo>
                  <a:lnTo>
                    <a:pt x="2383" y="31738"/>
                  </a:lnTo>
                  <a:lnTo>
                    <a:pt x="2620" y="31725"/>
                  </a:lnTo>
                  <a:lnTo>
                    <a:pt x="2857" y="31685"/>
                  </a:lnTo>
                  <a:lnTo>
                    <a:pt x="3081" y="31619"/>
                  </a:lnTo>
                  <a:lnTo>
                    <a:pt x="3304" y="31541"/>
                  </a:lnTo>
                  <a:lnTo>
                    <a:pt x="3515" y="31448"/>
                  </a:lnTo>
                  <a:lnTo>
                    <a:pt x="3712" y="31330"/>
                  </a:lnTo>
                  <a:lnTo>
                    <a:pt x="3884" y="31185"/>
                  </a:lnTo>
                  <a:lnTo>
                    <a:pt x="4055" y="31040"/>
                  </a:lnTo>
                  <a:lnTo>
                    <a:pt x="4213" y="30869"/>
                  </a:lnTo>
                  <a:lnTo>
                    <a:pt x="4344" y="30685"/>
                  </a:lnTo>
                  <a:lnTo>
                    <a:pt x="4463" y="30487"/>
                  </a:lnTo>
                  <a:lnTo>
                    <a:pt x="4568" y="30277"/>
                  </a:lnTo>
                  <a:lnTo>
                    <a:pt x="4647" y="30053"/>
                  </a:lnTo>
                  <a:lnTo>
                    <a:pt x="4713" y="29829"/>
                  </a:lnTo>
                  <a:lnTo>
                    <a:pt x="4739" y="29592"/>
                  </a:lnTo>
                  <a:lnTo>
                    <a:pt x="4752" y="29355"/>
                  </a:lnTo>
                  <a:lnTo>
                    <a:pt x="4752" y="29145"/>
                  </a:lnTo>
                  <a:lnTo>
                    <a:pt x="4726" y="28947"/>
                  </a:lnTo>
                  <a:lnTo>
                    <a:pt x="4673" y="28750"/>
                  </a:lnTo>
                  <a:lnTo>
                    <a:pt x="4621" y="28566"/>
                  </a:lnTo>
                  <a:lnTo>
                    <a:pt x="4542" y="28381"/>
                  </a:lnTo>
                  <a:lnTo>
                    <a:pt x="4463" y="28210"/>
                  </a:lnTo>
                  <a:lnTo>
                    <a:pt x="4357" y="28039"/>
                  </a:lnTo>
                  <a:lnTo>
                    <a:pt x="4252" y="27881"/>
                  </a:lnTo>
                  <a:lnTo>
                    <a:pt x="4120" y="27736"/>
                  </a:lnTo>
                  <a:lnTo>
                    <a:pt x="3989" y="27605"/>
                  </a:lnTo>
                  <a:lnTo>
                    <a:pt x="3844" y="27473"/>
                  </a:lnTo>
                  <a:lnTo>
                    <a:pt x="3686" y="27368"/>
                  </a:lnTo>
                  <a:lnTo>
                    <a:pt x="3515" y="27262"/>
                  </a:lnTo>
                  <a:lnTo>
                    <a:pt x="3344" y="27183"/>
                  </a:lnTo>
                  <a:lnTo>
                    <a:pt x="3160" y="27104"/>
                  </a:lnTo>
                  <a:lnTo>
                    <a:pt x="2962" y="27052"/>
                  </a:lnTo>
                  <a:lnTo>
                    <a:pt x="2962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5085525" y="2744125"/>
              <a:ext cx="118825" cy="788500"/>
            </a:xfrm>
            <a:custGeom>
              <a:avLst/>
              <a:gdLst/>
              <a:ahLst/>
              <a:cxnLst/>
              <a:rect l="l" t="t" r="r" b="b"/>
              <a:pathLst>
                <a:path w="4753" h="31540" extrusionOk="0">
                  <a:moveTo>
                    <a:pt x="2502" y="27959"/>
                  </a:moveTo>
                  <a:lnTo>
                    <a:pt x="2620" y="27986"/>
                  </a:lnTo>
                  <a:lnTo>
                    <a:pt x="2739" y="28012"/>
                  </a:lnTo>
                  <a:lnTo>
                    <a:pt x="2844" y="28052"/>
                  </a:lnTo>
                  <a:lnTo>
                    <a:pt x="2949" y="28104"/>
                  </a:lnTo>
                  <a:lnTo>
                    <a:pt x="3041" y="28157"/>
                  </a:lnTo>
                  <a:lnTo>
                    <a:pt x="3134" y="28236"/>
                  </a:lnTo>
                  <a:lnTo>
                    <a:pt x="3226" y="28315"/>
                  </a:lnTo>
                  <a:lnTo>
                    <a:pt x="3305" y="28394"/>
                  </a:lnTo>
                  <a:lnTo>
                    <a:pt x="3371" y="28486"/>
                  </a:lnTo>
                  <a:lnTo>
                    <a:pt x="3436" y="28591"/>
                  </a:lnTo>
                  <a:lnTo>
                    <a:pt x="3476" y="28683"/>
                  </a:lnTo>
                  <a:lnTo>
                    <a:pt x="3515" y="28802"/>
                  </a:lnTo>
                  <a:lnTo>
                    <a:pt x="3555" y="28920"/>
                  </a:lnTo>
                  <a:lnTo>
                    <a:pt x="3568" y="29039"/>
                  </a:lnTo>
                  <a:lnTo>
                    <a:pt x="3581" y="29157"/>
                  </a:lnTo>
                  <a:lnTo>
                    <a:pt x="3568" y="29276"/>
                  </a:lnTo>
                  <a:lnTo>
                    <a:pt x="3555" y="29394"/>
                  </a:lnTo>
                  <a:lnTo>
                    <a:pt x="3515" y="29513"/>
                  </a:lnTo>
                  <a:lnTo>
                    <a:pt x="3476" y="29618"/>
                  </a:lnTo>
                  <a:lnTo>
                    <a:pt x="3436" y="29723"/>
                  </a:lnTo>
                  <a:lnTo>
                    <a:pt x="3371" y="29829"/>
                  </a:lnTo>
                  <a:lnTo>
                    <a:pt x="3305" y="29921"/>
                  </a:lnTo>
                  <a:lnTo>
                    <a:pt x="3226" y="30000"/>
                  </a:lnTo>
                  <a:lnTo>
                    <a:pt x="3134" y="30079"/>
                  </a:lnTo>
                  <a:lnTo>
                    <a:pt x="3041" y="30145"/>
                  </a:lnTo>
                  <a:lnTo>
                    <a:pt x="2949" y="30210"/>
                  </a:lnTo>
                  <a:lnTo>
                    <a:pt x="2844" y="30263"/>
                  </a:lnTo>
                  <a:lnTo>
                    <a:pt x="2739" y="30303"/>
                  </a:lnTo>
                  <a:lnTo>
                    <a:pt x="2620" y="30329"/>
                  </a:lnTo>
                  <a:lnTo>
                    <a:pt x="2502" y="30342"/>
                  </a:lnTo>
                  <a:lnTo>
                    <a:pt x="2383" y="30355"/>
                  </a:lnTo>
                  <a:lnTo>
                    <a:pt x="2252" y="30342"/>
                  </a:lnTo>
                  <a:lnTo>
                    <a:pt x="2133" y="30329"/>
                  </a:lnTo>
                  <a:lnTo>
                    <a:pt x="2028" y="30303"/>
                  </a:lnTo>
                  <a:lnTo>
                    <a:pt x="1909" y="30263"/>
                  </a:lnTo>
                  <a:lnTo>
                    <a:pt x="1804" y="30210"/>
                  </a:lnTo>
                  <a:lnTo>
                    <a:pt x="1712" y="30145"/>
                  </a:lnTo>
                  <a:lnTo>
                    <a:pt x="1620" y="30079"/>
                  </a:lnTo>
                  <a:lnTo>
                    <a:pt x="1528" y="30000"/>
                  </a:lnTo>
                  <a:lnTo>
                    <a:pt x="1449" y="29921"/>
                  </a:lnTo>
                  <a:lnTo>
                    <a:pt x="1383" y="29829"/>
                  </a:lnTo>
                  <a:lnTo>
                    <a:pt x="1330" y="29723"/>
                  </a:lnTo>
                  <a:lnTo>
                    <a:pt x="1278" y="29618"/>
                  </a:lnTo>
                  <a:lnTo>
                    <a:pt x="1238" y="29513"/>
                  </a:lnTo>
                  <a:lnTo>
                    <a:pt x="1212" y="29394"/>
                  </a:lnTo>
                  <a:lnTo>
                    <a:pt x="1185" y="29276"/>
                  </a:lnTo>
                  <a:lnTo>
                    <a:pt x="1185" y="29157"/>
                  </a:lnTo>
                  <a:lnTo>
                    <a:pt x="1185" y="29039"/>
                  </a:lnTo>
                  <a:lnTo>
                    <a:pt x="1212" y="28920"/>
                  </a:lnTo>
                  <a:lnTo>
                    <a:pt x="1238" y="28802"/>
                  </a:lnTo>
                  <a:lnTo>
                    <a:pt x="1278" y="28683"/>
                  </a:lnTo>
                  <a:lnTo>
                    <a:pt x="1330" y="28591"/>
                  </a:lnTo>
                  <a:lnTo>
                    <a:pt x="1383" y="28486"/>
                  </a:lnTo>
                  <a:lnTo>
                    <a:pt x="1449" y="28394"/>
                  </a:lnTo>
                  <a:lnTo>
                    <a:pt x="1528" y="28315"/>
                  </a:lnTo>
                  <a:lnTo>
                    <a:pt x="1620" y="28236"/>
                  </a:lnTo>
                  <a:lnTo>
                    <a:pt x="1712" y="28157"/>
                  </a:lnTo>
                  <a:lnTo>
                    <a:pt x="1804" y="28104"/>
                  </a:lnTo>
                  <a:lnTo>
                    <a:pt x="1909" y="28052"/>
                  </a:lnTo>
                  <a:lnTo>
                    <a:pt x="2028" y="28012"/>
                  </a:lnTo>
                  <a:lnTo>
                    <a:pt x="2133" y="27986"/>
                  </a:lnTo>
                  <a:lnTo>
                    <a:pt x="2252" y="27959"/>
                  </a:lnTo>
                  <a:close/>
                  <a:moveTo>
                    <a:pt x="1791" y="0"/>
                  </a:moveTo>
                  <a:lnTo>
                    <a:pt x="1791" y="26854"/>
                  </a:lnTo>
                  <a:lnTo>
                    <a:pt x="1593" y="26906"/>
                  </a:lnTo>
                  <a:lnTo>
                    <a:pt x="1422" y="26985"/>
                  </a:lnTo>
                  <a:lnTo>
                    <a:pt x="1238" y="27064"/>
                  </a:lnTo>
                  <a:lnTo>
                    <a:pt x="1080" y="27170"/>
                  </a:lnTo>
                  <a:lnTo>
                    <a:pt x="922" y="27275"/>
                  </a:lnTo>
                  <a:lnTo>
                    <a:pt x="777" y="27407"/>
                  </a:lnTo>
                  <a:lnTo>
                    <a:pt x="633" y="27538"/>
                  </a:lnTo>
                  <a:lnTo>
                    <a:pt x="514" y="27683"/>
                  </a:lnTo>
                  <a:lnTo>
                    <a:pt x="396" y="27841"/>
                  </a:lnTo>
                  <a:lnTo>
                    <a:pt x="290" y="28012"/>
                  </a:lnTo>
                  <a:lnTo>
                    <a:pt x="211" y="28183"/>
                  </a:lnTo>
                  <a:lnTo>
                    <a:pt x="132" y="28368"/>
                  </a:lnTo>
                  <a:lnTo>
                    <a:pt x="80" y="28552"/>
                  </a:lnTo>
                  <a:lnTo>
                    <a:pt x="40" y="28749"/>
                  </a:lnTo>
                  <a:lnTo>
                    <a:pt x="14" y="28947"/>
                  </a:lnTo>
                  <a:lnTo>
                    <a:pt x="1" y="29157"/>
                  </a:lnTo>
                  <a:lnTo>
                    <a:pt x="14" y="29394"/>
                  </a:lnTo>
                  <a:lnTo>
                    <a:pt x="53" y="29631"/>
                  </a:lnTo>
                  <a:lnTo>
                    <a:pt x="106" y="29855"/>
                  </a:lnTo>
                  <a:lnTo>
                    <a:pt x="185" y="30079"/>
                  </a:lnTo>
                  <a:lnTo>
                    <a:pt x="290" y="30289"/>
                  </a:lnTo>
                  <a:lnTo>
                    <a:pt x="409" y="30487"/>
                  </a:lnTo>
                  <a:lnTo>
                    <a:pt x="540" y="30671"/>
                  </a:lnTo>
                  <a:lnTo>
                    <a:pt x="698" y="30842"/>
                  </a:lnTo>
                  <a:lnTo>
                    <a:pt x="869" y="30987"/>
                  </a:lnTo>
                  <a:lnTo>
                    <a:pt x="1054" y="31132"/>
                  </a:lnTo>
                  <a:lnTo>
                    <a:pt x="1251" y="31250"/>
                  </a:lnTo>
                  <a:lnTo>
                    <a:pt x="1449" y="31343"/>
                  </a:lnTo>
                  <a:lnTo>
                    <a:pt x="1672" y="31421"/>
                  </a:lnTo>
                  <a:lnTo>
                    <a:pt x="1896" y="31487"/>
                  </a:lnTo>
                  <a:lnTo>
                    <a:pt x="2133" y="31527"/>
                  </a:lnTo>
                  <a:lnTo>
                    <a:pt x="2383" y="31540"/>
                  </a:lnTo>
                  <a:lnTo>
                    <a:pt x="2620" y="31527"/>
                  </a:lnTo>
                  <a:lnTo>
                    <a:pt x="2857" y="31487"/>
                  </a:lnTo>
                  <a:lnTo>
                    <a:pt x="3081" y="31421"/>
                  </a:lnTo>
                  <a:lnTo>
                    <a:pt x="3305" y="31343"/>
                  </a:lnTo>
                  <a:lnTo>
                    <a:pt x="3515" y="31250"/>
                  </a:lnTo>
                  <a:lnTo>
                    <a:pt x="3713" y="31132"/>
                  </a:lnTo>
                  <a:lnTo>
                    <a:pt x="3897" y="30987"/>
                  </a:lnTo>
                  <a:lnTo>
                    <a:pt x="4055" y="30842"/>
                  </a:lnTo>
                  <a:lnTo>
                    <a:pt x="4213" y="30671"/>
                  </a:lnTo>
                  <a:lnTo>
                    <a:pt x="4345" y="30487"/>
                  </a:lnTo>
                  <a:lnTo>
                    <a:pt x="4463" y="30289"/>
                  </a:lnTo>
                  <a:lnTo>
                    <a:pt x="4568" y="30079"/>
                  </a:lnTo>
                  <a:lnTo>
                    <a:pt x="4647" y="29855"/>
                  </a:lnTo>
                  <a:lnTo>
                    <a:pt x="4713" y="29631"/>
                  </a:lnTo>
                  <a:lnTo>
                    <a:pt x="4740" y="29394"/>
                  </a:lnTo>
                  <a:lnTo>
                    <a:pt x="4753" y="29157"/>
                  </a:lnTo>
                  <a:lnTo>
                    <a:pt x="4753" y="28947"/>
                  </a:lnTo>
                  <a:lnTo>
                    <a:pt x="4726" y="28749"/>
                  </a:lnTo>
                  <a:lnTo>
                    <a:pt x="4674" y="28552"/>
                  </a:lnTo>
                  <a:lnTo>
                    <a:pt x="4621" y="28368"/>
                  </a:lnTo>
                  <a:lnTo>
                    <a:pt x="4555" y="28183"/>
                  </a:lnTo>
                  <a:lnTo>
                    <a:pt x="4463" y="28012"/>
                  </a:lnTo>
                  <a:lnTo>
                    <a:pt x="4358" y="27841"/>
                  </a:lnTo>
                  <a:lnTo>
                    <a:pt x="4252" y="27683"/>
                  </a:lnTo>
                  <a:lnTo>
                    <a:pt x="4121" y="27538"/>
                  </a:lnTo>
                  <a:lnTo>
                    <a:pt x="3989" y="27407"/>
                  </a:lnTo>
                  <a:lnTo>
                    <a:pt x="3844" y="27275"/>
                  </a:lnTo>
                  <a:lnTo>
                    <a:pt x="3686" y="27170"/>
                  </a:lnTo>
                  <a:lnTo>
                    <a:pt x="3515" y="27064"/>
                  </a:lnTo>
                  <a:lnTo>
                    <a:pt x="3344" y="26985"/>
                  </a:lnTo>
                  <a:lnTo>
                    <a:pt x="3160" y="26906"/>
                  </a:lnTo>
                  <a:lnTo>
                    <a:pt x="2976" y="2685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5006550" y="986775"/>
              <a:ext cx="1118925" cy="1140650"/>
            </a:xfrm>
            <a:custGeom>
              <a:avLst/>
              <a:gdLst/>
              <a:ahLst/>
              <a:cxnLst/>
              <a:rect l="l" t="t" r="r" b="b"/>
              <a:pathLst>
                <a:path w="44757" h="45626" extrusionOk="0">
                  <a:moveTo>
                    <a:pt x="42374" y="42045"/>
                  </a:moveTo>
                  <a:lnTo>
                    <a:pt x="42492" y="42058"/>
                  </a:lnTo>
                  <a:lnTo>
                    <a:pt x="42611" y="42072"/>
                  </a:lnTo>
                  <a:lnTo>
                    <a:pt x="42729" y="42098"/>
                  </a:lnTo>
                  <a:lnTo>
                    <a:pt x="42834" y="42137"/>
                  </a:lnTo>
                  <a:lnTo>
                    <a:pt x="42940" y="42190"/>
                  </a:lnTo>
                  <a:lnTo>
                    <a:pt x="43045" y="42256"/>
                  </a:lnTo>
                  <a:lnTo>
                    <a:pt x="43137" y="42322"/>
                  </a:lnTo>
                  <a:lnTo>
                    <a:pt x="43216" y="42401"/>
                  </a:lnTo>
                  <a:lnTo>
                    <a:pt x="43295" y="42480"/>
                  </a:lnTo>
                  <a:lnTo>
                    <a:pt x="43361" y="42572"/>
                  </a:lnTo>
                  <a:lnTo>
                    <a:pt x="43427" y="42677"/>
                  </a:lnTo>
                  <a:lnTo>
                    <a:pt x="43479" y="42782"/>
                  </a:lnTo>
                  <a:lnTo>
                    <a:pt x="43519" y="42888"/>
                  </a:lnTo>
                  <a:lnTo>
                    <a:pt x="43545" y="43006"/>
                  </a:lnTo>
                  <a:lnTo>
                    <a:pt x="43572" y="43125"/>
                  </a:lnTo>
                  <a:lnTo>
                    <a:pt x="43572" y="43243"/>
                  </a:lnTo>
                  <a:lnTo>
                    <a:pt x="43572" y="43362"/>
                  </a:lnTo>
                  <a:lnTo>
                    <a:pt x="43545" y="43480"/>
                  </a:lnTo>
                  <a:lnTo>
                    <a:pt x="43519" y="43599"/>
                  </a:lnTo>
                  <a:lnTo>
                    <a:pt x="43479" y="43717"/>
                  </a:lnTo>
                  <a:lnTo>
                    <a:pt x="43427" y="43809"/>
                  </a:lnTo>
                  <a:lnTo>
                    <a:pt x="43361" y="43914"/>
                  </a:lnTo>
                  <a:lnTo>
                    <a:pt x="43295" y="44007"/>
                  </a:lnTo>
                  <a:lnTo>
                    <a:pt x="43216" y="44086"/>
                  </a:lnTo>
                  <a:lnTo>
                    <a:pt x="43137" y="44165"/>
                  </a:lnTo>
                  <a:lnTo>
                    <a:pt x="43045" y="44244"/>
                  </a:lnTo>
                  <a:lnTo>
                    <a:pt x="42940" y="44296"/>
                  </a:lnTo>
                  <a:lnTo>
                    <a:pt x="42834" y="44349"/>
                  </a:lnTo>
                  <a:lnTo>
                    <a:pt x="42729" y="44388"/>
                  </a:lnTo>
                  <a:lnTo>
                    <a:pt x="42611" y="44415"/>
                  </a:lnTo>
                  <a:lnTo>
                    <a:pt x="42492" y="44441"/>
                  </a:lnTo>
                  <a:lnTo>
                    <a:pt x="42255" y="44441"/>
                  </a:lnTo>
                  <a:lnTo>
                    <a:pt x="42137" y="44415"/>
                  </a:lnTo>
                  <a:lnTo>
                    <a:pt x="42018" y="44388"/>
                  </a:lnTo>
                  <a:lnTo>
                    <a:pt x="41913" y="44349"/>
                  </a:lnTo>
                  <a:lnTo>
                    <a:pt x="41808" y="44296"/>
                  </a:lnTo>
                  <a:lnTo>
                    <a:pt x="41702" y="44244"/>
                  </a:lnTo>
                  <a:lnTo>
                    <a:pt x="41610" y="44165"/>
                  </a:lnTo>
                  <a:lnTo>
                    <a:pt x="41531" y="44086"/>
                  </a:lnTo>
                  <a:lnTo>
                    <a:pt x="41452" y="44007"/>
                  </a:lnTo>
                  <a:lnTo>
                    <a:pt x="41386" y="43914"/>
                  </a:lnTo>
                  <a:lnTo>
                    <a:pt x="41321" y="43809"/>
                  </a:lnTo>
                  <a:lnTo>
                    <a:pt x="41268" y="43717"/>
                  </a:lnTo>
                  <a:lnTo>
                    <a:pt x="41228" y="43599"/>
                  </a:lnTo>
                  <a:lnTo>
                    <a:pt x="41202" y="43480"/>
                  </a:lnTo>
                  <a:lnTo>
                    <a:pt x="41189" y="43362"/>
                  </a:lnTo>
                  <a:lnTo>
                    <a:pt x="41176" y="43243"/>
                  </a:lnTo>
                  <a:lnTo>
                    <a:pt x="41189" y="43125"/>
                  </a:lnTo>
                  <a:lnTo>
                    <a:pt x="41202" y="43006"/>
                  </a:lnTo>
                  <a:lnTo>
                    <a:pt x="41228" y="42888"/>
                  </a:lnTo>
                  <a:lnTo>
                    <a:pt x="41268" y="42782"/>
                  </a:lnTo>
                  <a:lnTo>
                    <a:pt x="41321" y="42677"/>
                  </a:lnTo>
                  <a:lnTo>
                    <a:pt x="41386" y="42572"/>
                  </a:lnTo>
                  <a:lnTo>
                    <a:pt x="41452" y="42480"/>
                  </a:lnTo>
                  <a:lnTo>
                    <a:pt x="41531" y="42401"/>
                  </a:lnTo>
                  <a:lnTo>
                    <a:pt x="41610" y="42322"/>
                  </a:lnTo>
                  <a:lnTo>
                    <a:pt x="41702" y="42256"/>
                  </a:lnTo>
                  <a:lnTo>
                    <a:pt x="41808" y="42190"/>
                  </a:lnTo>
                  <a:lnTo>
                    <a:pt x="41913" y="42137"/>
                  </a:lnTo>
                  <a:lnTo>
                    <a:pt x="42018" y="42098"/>
                  </a:lnTo>
                  <a:lnTo>
                    <a:pt x="42137" y="42072"/>
                  </a:lnTo>
                  <a:lnTo>
                    <a:pt x="42255" y="42058"/>
                  </a:lnTo>
                  <a:lnTo>
                    <a:pt x="42374" y="42045"/>
                  </a:lnTo>
                  <a:close/>
                  <a:moveTo>
                    <a:pt x="0" y="1"/>
                  </a:moveTo>
                  <a:lnTo>
                    <a:pt x="0" y="11058"/>
                  </a:lnTo>
                  <a:lnTo>
                    <a:pt x="1185" y="11058"/>
                  </a:lnTo>
                  <a:lnTo>
                    <a:pt x="1185" y="1186"/>
                  </a:lnTo>
                  <a:lnTo>
                    <a:pt x="23234" y="1186"/>
                  </a:lnTo>
                  <a:lnTo>
                    <a:pt x="23234" y="24235"/>
                  </a:lnTo>
                  <a:lnTo>
                    <a:pt x="40755" y="41506"/>
                  </a:lnTo>
                  <a:lnTo>
                    <a:pt x="40597" y="41677"/>
                  </a:lnTo>
                  <a:lnTo>
                    <a:pt x="40439" y="41861"/>
                  </a:lnTo>
                  <a:lnTo>
                    <a:pt x="40307" y="42058"/>
                  </a:lnTo>
                  <a:lnTo>
                    <a:pt x="40202" y="42282"/>
                  </a:lnTo>
                  <a:lnTo>
                    <a:pt x="40110" y="42506"/>
                  </a:lnTo>
                  <a:lnTo>
                    <a:pt x="40044" y="42743"/>
                  </a:lnTo>
                  <a:lnTo>
                    <a:pt x="40004" y="42993"/>
                  </a:lnTo>
                  <a:lnTo>
                    <a:pt x="39991" y="43243"/>
                  </a:lnTo>
                  <a:lnTo>
                    <a:pt x="40004" y="43493"/>
                  </a:lnTo>
                  <a:lnTo>
                    <a:pt x="40044" y="43730"/>
                  </a:lnTo>
                  <a:lnTo>
                    <a:pt x="40110" y="43954"/>
                  </a:lnTo>
                  <a:lnTo>
                    <a:pt x="40189" y="44165"/>
                  </a:lnTo>
                  <a:lnTo>
                    <a:pt x="40281" y="44375"/>
                  </a:lnTo>
                  <a:lnTo>
                    <a:pt x="40399" y="44573"/>
                  </a:lnTo>
                  <a:lnTo>
                    <a:pt x="40544" y="44757"/>
                  </a:lnTo>
                  <a:lnTo>
                    <a:pt x="40689" y="44928"/>
                  </a:lnTo>
                  <a:lnTo>
                    <a:pt x="40860" y="45086"/>
                  </a:lnTo>
                  <a:lnTo>
                    <a:pt x="41044" y="45218"/>
                  </a:lnTo>
                  <a:lnTo>
                    <a:pt x="41242" y="45336"/>
                  </a:lnTo>
                  <a:lnTo>
                    <a:pt x="41452" y="45441"/>
                  </a:lnTo>
                  <a:lnTo>
                    <a:pt x="41663" y="45520"/>
                  </a:lnTo>
                  <a:lnTo>
                    <a:pt x="41900" y="45573"/>
                  </a:lnTo>
                  <a:lnTo>
                    <a:pt x="42137" y="45613"/>
                  </a:lnTo>
                  <a:lnTo>
                    <a:pt x="42374" y="45626"/>
                  </a:lnTo>
                  <a:lnTo>
                    <a:pt x="42624" y="45613"/>
                  </a:lnTo>
                  <a:lnTo>
                    <a:pt x="42848" y="45573"/>
                  </a:lnTo>
                  <a:lnTo>
                    <a:pt x="43085" y="45520"/>
                  </a:lnTo>
                  <a:lnTo>
                    <a:pt x="43295" y="45441"/>
                  </a:lnTo>
                  <a:lnTo>
                    <a:pt x="43506" y="45336"/>
                  </a:lnTo>
                  <a:lnTo>
                    <a:pt x="43703" y="45218"/>
                  </a:lnTo>
                  <a:lnTo>
                    <a:pt x="43887" y="45086"/>
                  </a:lnTo>
                  <a:lnTo>
                    <a:pt x="44059" y="44928"/>
                  </a:lnTo>
                  <a:lnTo>
                    <a:pt x="44203" y="44757"/>
                  </a:lnTo>
                  <a:lnTo>
                    <a:pt x="44348" y="44573"/>
                  </a:lnTo>
                  <a:lnTo>
                    <a:pt x="44467" y="44375"/>
                  </a:lnTo>
                  <a:lnTo>
                    <a:pt x="44572" y="44165"/>
                  </a:lnTo>
                  <a:lnTo>
                    <a:pt x="44651" y="43954"/>
                  </a:lnTo>
                  <a:lnTo>
                    <a:pt x="44704" y="43730"/>
                  </a:lnTo>
                  <a:lnTo>
                    <a:pt x="44743" y="43493"/>
                  </a:lnTo>
                  <a:lnTo>
                    <a:pt x="44756" y="43243"/>
                  </a:lnTo>
                  <a:lnTo>
                    <a:pt x="44743" y="43006"/>
                  </a:lnTo>
                  <a:lnTo>
                    <a:pt x="44704" y="42769"/>
                  </a:lnTo>
                  <a:lnTo>
                    <a:pt x="44651" y="42545"/>
                  </a:lnTo>
                  <a:lnTo>
                    <a:pt x="44572" y="42322"/>
                  </a:lnTo>
                  <a:lnTo>
                    <a:pt x="44467" y="42111"/>
                  </a:lnTo>
                  <a:lnTo>
                    <a:pt x="44348" y="41914"/>
                  </a:lnTo>
                  <a:lnTo>
                    <a:pt x="44203" y="41729"/>
                  </a:lnTo>
                  <a:lnTo>
                    <a:pt x="44059" y="41558"/>
                  </a:lnTo>
                  <a:lnTo>
                    <a:pt x="43887" y="41413"/>
                  </a:lnTo>
                  <a:lnTo>
                    <a:pt x="43703" y="41269"/>
                  </a:lnTo>
                  <a:lnTo>
                    <a:pt x="43506" y="41150"/>
                  </a:lnTo>
                  <a:lnTo>
                    <a:pt x="43295" y="41058"/>
                  </a:lnTo>
                  <a:lnTo>
                    <a:pt x="43085" y="40979"/>
                  </a:lnTo>
                  <a:lnTo>
                    <a:pt x="42848" y="40913"/>
                  </a:lnTo>
                  <a:lnTo>
                    <a:pt x="42624" y="40874"/>
                  </a:lnTo>
                  <a:lnTo>
                    <a:pt x="42374" y="40861"/>
                  </a:lnTo>
                  <a:lnTo>
                    <a:pt x="42110" y="40887"/>
                  </a:lnTo>
                  <a:lnTo>
                    <a:pt x="41860" y="40926"/>
                  </a:lnTo>
                  <a:lnTo>
                    <a:pt x="24419" y="23748"/>
                  </a:lnTo>
                  <a:lnTo>
                    <a:pt x="24419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4918025" y="908800"/>
              <a:ext cx="1323275" cy="1119900"/>
            </a:xfrm>
            <a:custGeom>
              <a:avLst/>
              <a:gdLst/>
              <a:ahLst/>
              <a:cxnLst/>
              <a:rect l="l" t="t" r="r" b="b"/>
              <a:pathLst>
                <a:path w="52931" h="44796" extrusionOk="0">
                  <a:moveTo>
                    <a:pt x="50680" y="41215"/>
                  </a:moveTo>
                  <a:lnTo>
                    <a:pt x="50798" y="41242"/>
                  </a:lnTo>
                  <a:lnTo>
                    <a:pt x="50917" y="41268"/>
                  </a:lnTo>
                  <a:lnTo>
                    <a:pt x="51022" y="41307"/>
                  </a:lnTo>
                  <a:lnTo>
                    <a:pt x="51127" y="41360"/>
                  </a:lnTo>
                  <a:lnTo>
                    <a:pt x="51233" y="41426"/>
                  </a:lnTo>
                  <a:lnTo>
                    <a:pt x="51325" y="41492"/>
                  </a:lnTo>
                  <a:lnTo>
                    <a:pt x="51404" y="41571"/>
                  </a:lnTo>
                  <a:lnTo>
                    <a:pt x="51483" y="41650"/>
                  </a:lnTo>
                  <a:lnTo>
                    <a:pt x="51549" y="41742"/>
                  </a:lnTo>
                  <a:lnTo>
                    <a:pt x="51614" y="41847"/>
                  </a:lnTo>
                  <a:lnTo>
                    <a:pt x="51654" y="41952"/>
                  </a:lnTo>
                  <a:lnTo>
                    <a:pt x="51707" y="42058"/>
                  </a:lnTo>
                  <a:lnTo>
                    <a:pt x="51733" y="42176"/>
                  </a:lnTo>
                  <a:lnTo>
                    <a:pt x="51746" y="42295"/>
                  </a:lnTo>
                  <a:lnTo>
                    <a:pt x="51759" y="42413"/>
                  </a:lnTo>
                  <a:lnTo>
                    <a:pt x="51746" y="42532"/>
                  </a:lnTo>
                  <a:lnTo>
                    <a:pt x="51733" y="42650"/>
                  </a:lnTo>
                  <a:lnTo>
                    <a:pt x="51707" y="42769"/>
                  </a:lnTo>
                  <a:lnTo>
                    <a:pt x="51654" y="42874"/>
                  </a:lnTo>
                  <a:lnTo>
                    <a:pt x="51614" y="42979"/>
                  </a:lnTo>
                  <a:lnTo>
                    <a:pt x="51549" y="43084"/>
                  </a:lnTo>
                  <a:lnTo>
                    <a:pt x="51483" y="43177"/>
                  </a:lnTo>
                  <a:lnTo>
                    <a:pt x="51404" y="43256"/>
                  </a:lnTo>
                  <a:lnTo>
                    <a:pt x="51325" y="43335"/>
                  </a:lnTo>
                  <a:lnTo>
                    <a:pt x="51233" y="43400"/>
                  </a:lnTo>
                  <a:lnTo>
                    <a:pt x="51127" y="43466"/>
                  </a:lnTo>
                  <a:lnTo>
                    <a:pt x="51022" y="43519"/>
                  </a:lnTo>
                  <a:lnTo>
                    <a:pt x="50917" y="43558"/>
                  </a:lnTo>
                  <a:lnTo>
                    <a:pt x="50798" y="43585"/>
                  </a:lnTo>
                  <a:lnTo>
                    <a:pt x="50680" y="43598"/>
                  </a:lnTo>
                  <a:lnTo>
                    <a:pt x="50561" y="43611"/>
                  </a:lnTo>
                  <a:lnTo>
                    <a:pt x="50430" y="43598"/>
                  </a:lnTo>
                  <a:lnTo>
                    <a:pt x="50311" y="43585"/>
                  </a:lnTo>
                  <a:lnTo>
                    <a:pt x="50206" y="43558"/>
                  </a:lnTo>
                  <a:lnTo>
                    <a:pt x="50088" y="43519"/>
                  </a:lnTo>
                  <a:lnTo>
                    <a:pt x="49982" y="43466"/>
                  </a:lnTo>
                  <a:lnTo>
                    <a:pt x="49890" y="43400"/>
                  </a:lnTo>
                  <a:lnTo>
                    <a:pt x="49798" y="43335"/>
                  </a:lnTo>
                  <a:lnTo>
                    <a:pt x="49706" y="43256"/>
                  </a:lnTo>
                  <a:lnTo>
                    <a:pt x="49640" y="43177"/>
                  </a:lnTo>
                  <a:lnTo>
                    <a:pt x="49561" y="43084"/>
                  </a:lnTo>
                  <a:lnTo>
                    <a:pt x="49508" y="42979"/>
                  </a:lnTo>
                  <a:lnTo>
                    <a:pt x="49456" y="42874"/>
                  </a:lnTo>
                  <a:lnTo>
                    <a:pt x="49416" y="42769"/>
                  </a:lnTo>
                  <a:lnTo>
                    <a:pt x="49390" y="42650"/>
                  </a:lnTo>
                  <a:lnTo>
                    <a:pt x="49364" y="42532"/>
                  </a:lnTo>
                  <a:lnTo>
                    <a:pt x="49364" y="42413"/>
                  </a:lnTo>
                  <a:lnTo>
                    <a:pt x="49364" y="42295"/>
                  </a:lnTo>
                  <a:lnTo>
                    <a:pt x="49390" y="42176"/>
                  </a:lnTo>
                  <a:lnTo>
                    <a:pt x="49416" y="42058"/>
                  </a:lnTo>
                  <a:lnTo>
                    <a:pt x="49456" y="41952"/>
                  </a:lnTo>
                  <a:lnTo>
                    <a:pt x="49508" y="41847"/>
                  </a:lnTo>
                  <a:lnTo>
                    <a:pt x="49561" y="41742"/>
                  </a:lnTo>
                  <a:lnTo>
                    <a:pt x="49640" y="41650"/>
                  </a:lnTo>
                  <a:lnTo>
                    <a:pt x="49706" y="41571"/>
                  </a:lnTo>
                  <a:lnTo>
                    <a:pt x="49798" y="41492"/>
                  </a:lnTo>
                  <a:lnTo>
                    <a:pt x="49890" y="41426"/>
                  </a:lnTo>
                  <a:lnTo>
                    <a:pt x="49982" y="41360"/>
                  </a:lnTo>
                  <a:lnTo>
                    <a:pt x="50088" y="41307"/>
                  </a:lnTo>
                  <a:lnTo>
                    <a:pt x="50206" y="41268"/>
                  </a:lnTo>
                  <a:lnTo>
                    <a:pt x="50311" y="41242"/>
                  </a:lnTo>
                  <a:lnTo>
                    <a:pt x="50430" y="41215"/>
                  </a:lnTo>
                  <a:close/>
                  <a:moveTo>
                    <a:pt x="0" y="0"/>
                  </a:moveTo>
                  <a:lnTo>
                    <a:pt x="0" y="15112"/>
                  </a:lnTo>
                  <a:lnTo>
                    <a:pt x="1185" y="15112"/>
                  </a:lnTo>
                  <a:lnTo>
                    <a:pt x="1185" y="1185"/>
                  </a:lnTo>
                  <a:lnTo>
                    <a:pt x="31251" y="1185"/>
                  </a:lnTo>
                  <a:lnTo>
                    <a:pt x="31251" y="24629"/>
                  </a:lnTo>
                  <a:lnTo>
                    <a:pt x="48271" y="41781"/>
                  </a:lnTo>
                  <a:lnTo>
                    <a:pt x="48231" y="41939"/>
                  </a:lnTo>
                  <a:lnTo>
                    <a:pt x="48205" y="42084"/>
                  </a:lnTo>
                  <a:lnTo>
                    <a:pt x="48179" y="42255"/>
                  </a:lnTo>
                  <a:lnTo>
                    <a:pt x="48179" y="42413"/>
                  </a:lnTo>
                  <a:lnTo>
                    <a:pt x="48192" y="42650"/>
                  </a:lnTo>
                  <a:lnTo>
                    <a:pt x="48231" y="42887"/>
                  </a:lnTo>
                  <a:lnTo>
                    <a:pt x="48284" y="43124"/>
                  </a:lnTo>
                  <a:lnTo>
                    <a:pt x="48363" y="43335"/>
                  </a:lnTo>
                  <a:lnTo>
                    <a:pt x="48468" y="43545"/>
                  </a:lnTo>
                  <a:lnTo>
                    <a:pt x="48587" y="43743"/>
                  </a:lnTo>
                  <a:lnTo>
                    <a:pt x="48719" y="43927"/>
                  </a:lnTo>
                  <a:lnTo>
                    <a:pt x="48876" y="44098"/>
                  </a:lnTo>
                  <a:lnTo>
                    <a:pt x="49048" y="44243"/>
                  </a:lnTo>
                  <a:lnTo>
                    <a:pt x="49232" y="44388"/>
                  </a:lnTo>
                  <a:lnTo>
                    <a:pt x="49429" y="44506"/>
                  </a:lnTo>
                  <a:lnTo>
                    <a:pt x="49627" y="44598"/>
                  </a:lnTo>
                  <a:lnTo>
                    <a:pt x="49851" y="44677"/>
                  </a:lnTo>
                  <a:lnTo>
                    <a:pt x="50074" y="44743"/>
                  </a:lnTo>
                  <a:lnTo>
                    <a:pt x="50311" y="44783"/>
                  </a:lnTo>
                  <a:lnTo>
                    <a:pt x="50561" y="44796"/>
                  </a:lnTo>
                  <a:lnTo>
                    <a:pt x="50798" y="44783"/>
                  </a:lnTo>
                  <a:lnTo>
                    <a:pt x="51035" y="44743"/>
                  </a:lnTo>
                  <a:lnTo>
                    <a:pt x="51259" y="44677"/>
                  </a:lnTo>
                  <a:lnTo>
                    <a:pt x="51483" y="44598"/>
                  </a:lnTo>
                  <a:lnTo>
                    <a:pt x="51693" y="44506"/>
                  </a:lnTo>
                  <a:lnTo>
                    <a:pt x="51891" y="44388"/>
                  </a:lnTo>
                  <a:lnTo>
                    <a:pt x="52075" y="44243"/>
                  </a:lnTo>
                  <a:lnTo>
                    <a:pt x="52233" y="44098"/>
                  </a:lnTo>
                  <a:lnTo>
                    <a:pt x="52391" y="43927"/>
                  </a:lnTo>
                  <a:lnTo>
                    <a:pt x="52523" y="43743"/>
                  </a:lnTo>
                  <a:lnTo>
                    <a:pt x="52654" y="43545"/>
                  </a:lnTo>
                  <a:lnTo>
                    <a:pt x="52747" y="43335"/>
                  </a:lnTo>
                  <a:lnTo>
                    <a:pt x="52826" y="43124"/>
                  </a:lnTo>
                  <a:lnTo>
                    <a:pt x="52891" y="42887"/>
                  </a:lnTo>
                  <a:lnTo>
                    <a:pt x="52918" y="42650"/>
                  </a:lnTo>
                  <a:lnTo>
                    <a:pt x="52931" y="42413"/>
                  </a:lnTo>
                  <a:lnTo>
                    <a:pt x="52918" y="42163"/>
                  </a:lnTo>
                  <a:lnTo>
                    <a:pt x="52891" y="41939"/>
                  </a:lnTo>
                  <a:lnTo>
                    <a:pt x="52826" y="41702"/>
                  </a:lnTo>
                  <a:lnTo>
                    <a:pt x="52747" y="41492"/>
                  </a:lnTo>
                  <a:lnTo>
                    <a:pt x="52654" y="41281"/>
                  </a:lnTo>
                  <a:lnTo>
                    <a:pt x="52523" y="41084"/>
                  </a:lnTo>
                  <a:lnTo>
                    <a:pt x="52391" y="40899"/>
                  </a:lnTo>
                  <a:lnTo>
                    <a:pt x="52233" y="40728"/>
                  </a:lnTo>
                  <a:lnTo>
                    <a:pt x="52075" y="40583"/>
                  </a:lnTo>
                  <a:lnTo>
                    <a:pt x="51891" y="40439"/>
                  </a:lnTo>
                  <a:lnTo>
                    <a:pt x="51693" y="40320"/>
                  </a:lnTo>
                  <a:lnTo>
                    <a:pt x="51483" y="40215"/>
                  </a:lnTo>
                  <a:lnTo>
                    <a:pt x="51259" y="40136"/>
                  </a:lnTo>
                  <a:lnTo>
                    <a:pt x="51035" y="40083"/>
                  </a:lnTo>
                  <a:lnTo>
                    <a:pt x="50798" y="40044"/>
                  </a:lnTo>
                  <a:lnTo>
                    <a:pt x="50561" y="40030"/>
                  </a:lnTo>
                  <a:lnTo>
                    <a:pt x="50311" y="40044"/>
                  </a:lnTo>
                  <a:lnTo>
                    <a:pt x="50074" y="40083"/>
                  </a:lnTo>
                  <a:lnTo>
                    <a:pt x="49851" y="40136"/>
                  </a:lnTo>
                  <a:lnTo>
                    <a:pt x="49640" y="40215"/>
                  </a:lnTo>
                  <a:lnTo>
                    <a:pt x="49429" y="40320"/>
                  </a:lnTo>
                  <a:lnTo>
                    <a:pt x="49232" y="40439"/>
                  </a:lnTo>
                  <a:lnTo>
                    <a:pt x="49048" y="40570"/>
                  </a:lnTo>
                  <a:lnTo>
                    <a:pt x="48876" y="40728"/>
                  </a:lnTo>
                  <a:lnTo>
                    <a:pt x="32422" y="24142"/>
                  </a:lnTo>
                  <a:lnTo>
                    <a:pt x="32422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5449825" y="2297550"/>
              <a:ext cx="1133725" cy="441650"/>
            </a:xfrm>
            <a:custGeom>
              <a:avLst/>
              <a:gdLst/>
              <a:ahLst/>
              <a:cxnLst/>
              <a:rect l="l" t="t" r="r" b="b"/>
              <a:pathLst>
                <a:path w="45349" h="17666" extrusionOk="0">
                  <a:moveTo>
                    <a:pt x="42966" y="1185"/>
                  </a:moveTo>
                  <a:lnTo>
                    <a:pt x="43085" y="1198"/>
                  </a:lnTo>
                  <a:lnTo>
                    <a:pt x="43203" y="1211"/>
                  </a:lnTo>
                  <a:lnTo>
                    <a:pt x="43322" y="1238"/>
                  </a:lnTo>
                  <a:lnTo>
                    <a:pt x="43427" y="1277"/>
                  </a:lnTo>
                  <a:lnTo>
                    <a:pt x="43532" y="1330"/>
                  </a:lnTo>
                  <a:lnTo>
                    <a:pt x="43638" y="1396"/>
                  </a:lnTo>
                  <a:lnTo>
                    <a:pt x="43730" y="1461"/>
                  </a:lnTo>
                  <a:lnTo>
                    <a:pt x="43809" y="1540"/>
                  </a:lnTo>
                  <a:lnTo>
                    <a:pt x="43888" y="1619"/>
                  </a:lnTo>
                  <a:lnTo>
                    <a:pt x="43954" y="1712"/>
                  </a:lnTo>
                  <a:lnTo>
                    <a:pt x="44019" y="1817"/>
                  </a:lnTo>
                  <a:lnTo>
                    <a:pt x="44072" y="1922"/>
                  </a:lnTo>
                  <a:lnTo>
                    <a:pt x="44111" y="2027"/>
                  </a:lnTo>
                  <a:lnTo>
                    <a:pt x="44138" y="2146"/>
                  </a:lnTo>
                  <a:lnTo>
                    <a:pt x="44151" y="2264"/>
                  </a:lnTo>
                  <a:lnTo>
                    <a:pt x="44164" y="2383"/>
                  </a:lnTo>
                  <a:lnTo>
                    <a:pt x="44151" y="2501"/>
                  </a:lnTo>
                  <a:lnTo>
                    <a:pt x="44138" y="2620"/>
                  </a:lnTo>
                  <a:lnTo>
                    <a:pt x="44111" y="2738"/>
                  </a:lnTo>
                  <a:lnTo>
                    <a:pt x="44072" y="2857"/>
                  </a:lnTo>
                  <a:lnTo>
                    <a:pt x="44019" y="2962"/>
                  </a:lnTo>
                  <a:lnTo>
                    <a:pt x="43954" y="3054"/>
                  </a:lnTo>
                  <a:lnTo>
                    <a:pt x="43888" y="3146"/>
                  </a:lnTo>
                  <a:lnTo>
                    <a:pt x="43809" y="3225"/>
                  </a:lnTo>
                  <a:lnTo>
                    <a:pt x="43730" y="3304"/>
                  </a:lnTo>
                  <a:lnTo>
                    <a:pt x="43638" y="3383"/>
                  </a:lnTo>
                  <a:lnTo>
                    <a:pt x="43532" y="3436"/>
                  </a:lnTo>
                  <a:lnTo>
                    <a:pt x="43427" y="3489"/>
                  </a:lnTo>
                  <a:lnTo>
                    <a:pt x="43322" y="3528"/>
                  </a:lnTo>
                  <a:lnTo>
                    <a:pt x="43203" y="3554"/>
                  </a:lnTo>
                  <a:lnTo>
                    <a:pt x="43085" y="3581"/>
                  </a:lnTo>
                  <a:lnTo>
                    <a:pt x="42848" y="3581"/>
                  </a:lnTo>
                  <a:lnTo>
                    <a:pt x="42729" y="3554"/>
                  </a:lnTo>
                  <a:lnTo>
                    <a:pt x="42611" y="3528"/>
                  </a:lnTo>
                  <a:lnTo>
                    <a:pt x="42506" y="3489"/>
                  </a:lnTo>
                  <a:lnTo>
                    <a:pt x="42400" y="3436"/>
                  </a:lnTo>
                  <a:lnTo>
                    <a:pt x="42295" y="3383"/>
                  </a:lnTo>
                  <a:lnTo>
                    <a:pt x="42203" y="3304"/>
                  </a:lnTo>
                  <a:lnTo>
                    <a:pt x="42124" y="3225"/>
                  </a:lnTo>
                  <a:lnTo>
                    <a:pt x="42045" y="3146"/>
                  </a:lnTo>
                  <a:lnTo>
                    <a:pt x="41979" y="3054"/>
                  </a:lnTo>
                  <a:lnTo>
                    <a:pt x="41913" y="2962"/>
                  </a:lnTo>
                  <a:lnTo>
                    <a:pt x="41861" y="2857"/>
                  </a:lnTo>
                  <a:lnTo>
                    <a:pt x="41821" y="2738"/>
                  </a:lnTo>
                  <a:lnTo>
                    <a:pt x="41795" y="2620"/>
                  </a:lnTo>
                  <a:lnTo>
                    <a:pt x="41768" y="2501"/>
                  </a:lnTo>
                  <a:lnTo>
                    <a:pt x="41768" y="2383"/>
                  </a:lnTo>
                  <a:lnTo>
                    <a:pt x="41768" y="2264"/>
                  </a:lnTo>
                  <a:lnTo>
                    <a:pt x="41795" y="2146"/>
                  </a:lnTo>
                  <a:lnTo>
                    <a:pt x="41821" y="2027"/>
                  </a:lnTo>
                  <a:lnTo>
                    <a:pt x="41861" y="1922"/>
                  </a:lnTo>
                  <a:lnTo>
                    <a:pt x="41913" y="1817"/>
                  </a:lnTo>
                  <a:lnTo>
                    <a:pt x="41979" y="1712"/>
                  </a:lnTo>
                  <a:lnTo>
                    <a:pt x="42045" y="1619"/>
                  </a:lnTo>
                  <a:lnTo>
                    <a:pt x="42124" y="1540"/>
                  </a:lnTo>
                  <a:lnTo>
                    <a:pt x="42203" y="1461"/>
                  </a:lnTo>
                  <a:lnTo>
                    <a:pt x="42295" y="1396"/>
                  </a:lnTo>
                  <a:lnTo>
                    <a:pt x="42400" y="1330"/>
                  </a:lnTo>
                  <a:lnTo>
                    <a:pt x="42506" y="1277"/>
                  </a:lnTo>
                  <a:lnTo>
                    <a:pt x="42611" y="1238"/>
                  </a:lnTo>
                  <a:lnTo>
                    <a:pt x="42729" y="1211"/>
                  </a:lnTo>
                  <a:lnTo>
                    <a:pt x="42848" y="1198"/>
                  </a:lnTo>
                  <a:lnTo>
                    <a:pt x="42966" y="1185"/>
                  </a:lnTo>
                  <a:close/>
                  <a:moveTo>
                    <a:pt x="42966" y="0"/>
                  </a:moveTo>
                  <a:lnTo>
                    <a:pt x="42756" y="13"/>
                  </a:lnTo>
                  <a:lnTo>
                    <a:pt x="42558" y="40"/>
                  </a:lnTo>
                  <a:lnTo>
                    <a:pt x="42361" y="79"/>
                  </a:lnTo>
                  <a:lnTo>
                    <a:pt x="42176" y="145"/>
                  </a:lnTo>
                  <a:lnTo>
                    <a:pt x="41992" y="211"/>
                  </a:lnTo>
                  <a:lnTo>
                    <a:pt x="41821" y="303"/>
                  </a:lnTo>
                  <a:lnTo>
                    <a:pt x="41650" y="408"/>
                  </a:lnTo>
                  <a:lnTo>
                    <a:pt x="41492" y="514"/>
                  </a:lnTo>
                  <a:lnTo>
                    <a:pt x="41347" y="645"/>
                  </a:lnTo>
                  <a:lnTo>
                    <a:pt x="41216" y="777"/>
                  </a:lnTo>
                  <a:lnTo>
                    <a:pt x="41084" y="922"/>
                  </a:lnTo>
                  <a:lnTo>
                    <a:pt x="40979" y="1080"/>
                  </a:lnTo>
                  <a:lnTo>
                    <a:pt x="40873" y="1251"/>
                  </a:lnTo>
                  <a:lnTo>
                    <a:pt x="40794" y="1422"/>
                  </a:lnTo>
                  <a:lnTo>
                    <a:pt x="40715" y="1606"/>
                  </a:lnTo>
                  <a:lnTo>
                    <a:pt x="40663" y="1791"/>
                  </a:lnTo>
                  <a:lnTo>
                    <a:pt x="1" y="1791"/>
                  </a:lnTo>
                  <a:lnTo>
                    <a:pt x="1" y="17666"/>
                  </a:lnTo>
                  <a:lnTo>
                    <a:pt x="1185" y="17666"/>
                  </a:lnTo>
                  <a:lnTo>
                    <a:pt x="1185" y="2975"/>
                  </a:lnTo>
                  <a:lnTo>
                    <a:pt x="40663" y="2975"/>
                  </a:lnTo>
                  <a:lnTo>
                    <a:pt x="40715" y="3160"/>
                  </a:lnTo>
                  <a:lnTo>
                    <a:pt x="40794" y="3344"/>
                  </a:lnTo>
                  <a:lnTo>
                    <a:pt x="40873" y="3528"/>
                  </a:lnTo>
                  <a:lnTo>
                    <a:pt x="40979" y="3686"/>
                  </a:lnTo>
                  <a:lnTo>
                    <a:pt x="41084" y="3844"/>
                  </a:lnTo>
                  <a:lnTo>
                    <a:pt x="41216" y="3989"/>
                  </a:lnTo>
                  <a:lnTo>
                    <a:pt x="41347" y="4134"/>
                  </a:lnTo>
                  <a:lnTo>
                    <a:pt x="41492" y="4252"/>
                  </a:lnTo>
                  <a:lnTo>
                    <a:pt x="41650" y="4371"/>
                  </a:lnTo>
                  <a:lnTo>
                    <a:pt x="41821" y="4463"/>
                  </a:lnTo>
                  <a:lnTo>
                    <a:pt x="41992" y="4555"/>
                  </a:lnTo>
                  <a:lnTo>
                    <a:pt x="42176" y="4634"/>
                  </a:lnTo>
                  <a:lnTo>
                    <a:pt x="42361" y="4686"/>
                  </a:lnTo>
                  <a:lnTo>
                    <a:pt x="42558" y="4726"/>
                  </a:lnTo>
                  <a:lnTo>
                    <a:pt x="42756" y="4752"/>
                  </a:lnTo>
                  <a:lnTo>
                    <a:pt x="42966" y="4765"/>
                  </a:lnTo>
                  <a:lnTo>
                    <a:pt x="43203" y="4752"/>
                  </a:lnTo>
                  <a:lnTo>
                    <a:pt x="43440" y="4713"/>
                  </a:lnTo>
                  <a:lnTo>
                    <a:pt x="43677" y="4660"/>
                  </a:lnTo>
                  <a:lnTo>
                    <a:pt x="43888" y="4581"/>
                  </a:lnTo>
                  <a:lnTo>
                    <a:pt x="44098" y="4476"/>
                  </a:lnTo>
                  <a:lnTo>
                    <a:pt x="44296" y="4357"/>
                  </a:lnTo>
                  <a:lnTo>
                    <a:pt x="44480" y="4226"/>
                  </a:lnTo>
                  <a:lnTo>
                    <a:pt x="44651" y="4068"/>
                  </a:lnTo>
                  <a:lnTo>
                    <a:pt x="44796" y="3897"/>
                  </a:lnTo>
                  <a:lnTo>
                    <a:pt x="44941" y="3712"/>
                  </a:lnTo>
                  <a:lnTo>
                    <a:pt x="45059" y="3515"/>
                  </a:lnTo>
                  <a:lnTo>
                    <a:pt x="45151" y="3304"/>
                  </a:lnTo>
                  <a:lnTo>
                    <a:pt x="45230" y="3094"/>
                  </a:lnTo>
                  <a:lnTo>
                    <a:pt x="45296" y="2870"/>
                  </a:lnTo>
                  <a:lnTo>
                    <a:pt x="45336" y="2633"/>
                  </a:lnTo>
                  <a:lnTo>
                    <a:pt x="45349" y="2383"/>
                  </a:lnTo>
                  <a:lnTo>
                    <a:pt x="45336" y="2146"/>
                  </a:lnTo>
                  <a:lnTo>
                    <a:pt x="45296" y="1909"/>
                  </a:lnTo>
                  <a:lnTo>
                    <a:pt x="45230" y="1685"/>
                  </a:lnTo>
                  <a:lnTo>
                    <a:pt x="45151" y="1461"/>
                  </a:lnTo>
                  <a:lnTo>
                    <a:pt x="45059" y="1251"/>
                  </a:lnTo>
                  <a:lnTo>
                    <a:pt x="44941" y="1053"/>
                  </a:lnTo>
                  <a:lnTo>
                    <a:pt x="44796" y="869"/>
                  </a:lnTo>
                  <a:lnTo>
                    <a:pt x="44651" y="698"/>
                  </a:lnTo>
                  <a:lnTo>
                    <a:pt x="44480" y="553"/>
                  </a:lnTo>
                  <a:lnTo>
                    <a:pt x="44296" y="408"/>
                  </a:lnTo>
                  <a:lnTo>
                    <a:pt x="44098" y="290"/>
                  </a:lnTo>
                  <a:lnTo>
                    <a:pt x="43888" y="198"/>
                  </a:lnTo>
                  <a:lnTo>
                    <a:pt x="43677" y="119"/>
                  </a:lnTo>
                  <a:lnTo>
                    <a:pt x="43440" y="53"/>
                  </a:lnTo>
                  <a:lnTo>
                    <a:pt x="43203" y="13"/>
                  </a:lnTo>
                  <a:lnTo>
                    <a:pt x="42966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5057875" y="1888150"/>
              <a:ext cx="1240025" cy="393300"/>
            </a:xfrm>
            <a:custGeom>
              <a:avLst/>
              <a:gdLst/>
              <a:ahLst/>
              <a:cxnLst/>
              <a:rect l="l" t="t" r="r" b="b"/>
              <a:pathLst>
                <a:path w="49601" h="15732" extrusionOk="0">
                  <a:moveTo>
                    <a:pt x="47350" y="12151"/>
                  </a:moveTo>
                  <a:lnTo>
                    <a:pt x="47468" y="12177"/>
                  </a:lnTo>
                  <a:lnTo>
                    <a:pt x="47574" y="12203"/>
                  </a:lnTo>
                  <a:lnTo>
                    <a:pt x="47692" y="12243"/>
                  </a:lnTo>
                  <a:lnTo>
                    <a:pt x="47798" y="12296"/>
                  </a:lnTo>
                  <a:lnTo>
                    <a:pt x="47890" y="12361"/>
                  </a:lnTo>
                  <a:lnTo>
                    <a:pt x="47982" y="12427"/>
                  </a:lnTo>
                  <a:lnTo>
                    <a:pt x="48074" y="12506"/>
                  </a:lnTo>
                  <a:lnTo>
                    <a:pt x="48140" y="12585"/>
                  </a:lnTo>
                  <a:lnTo>
                    <a:pt x="48219" y="12677"/>
                  </a:lnTo>
                  <a:lnTo>
                    <a:pt x="48271" y="12783"/>
                  </a:lnTo>
                  <a:lnTo>
                    <a:pt x="48324" y="12888"/>
                  </a:lnTo>
                  <a:lnTo>
                    <a:pt x="48364" y="12993"/>
                  </a:lnTo>
                  <a:lnTo>
                    <a:pt x="48390" y="13112"/>
                  </a:lnTo>
                  <a:lnTo>
                    <a:pt x="48416" y="13230"/>
                  </a:lnTo>
                  <a:lnTo>
                    <a:pt x="48416" y="13349"/>
                  </a:lnTo>
                  <a:lnTo>
                    <a:pt x="48416" y="13467"/>
                  </a:lnTo>
                  <a:lnTo>
                    <a:pt x="48390" y="13586"/>
                  </a:lnTo>
                  <a:lnTo>
                    <a:pt x="48364" y="13704"/>
                  </a:lnTo>
                  <a:lnTo>
                    <a:pt x="48324" y="13809"/>
                  </a:lnTo>
                  <a:lnTo>
                    <a:pt x="48271" y="13915"/>
                  </a:lnTo>
                  <a:lnTo>
                    <a:pt x="48219" y="14020"/>
                  </a:lnTo>
                  <a:lnTo>
                    <a:pt x="48140" y="14112"/>
                  </a:lnTo>
                  <a:lnTo>
                    <a:pt x="48074" y="14191"/>
                  </a:lnTo>
                  <a:lnTo>
                    <a:pt x="47982" y="14270"/>
                  </a:lnTo>
                  <a:lnTo>
                    <a:pt x="47890" y="14336"/>
                  </a:lnTo>
                  <a:lnTo>
                    <a:pt x="47798" y="14402"/>
                  </a:lnTo>
                  <a:lnTo>
                    <a:pt x="47692" y="14454"/>
                  </a:lnTo>
                  <a:lnTo>
                    <a:pt x="47574" y="14494"/>
                  </a:lnTo>
                  <a:lnTo>
                    <a:pt x="47468" y="14520"/>
                  </a:lnTo>
                  <a:lnTo>
                    <a:pt x="47350" y="14533"/>
                  </a:lnTo>
                  <a:lnTo>
                    <a:pt x="47218" y="14547"/>
                  </a:lnTo>
                  <a:lnTo>
                    <a:pt x="47100" y="14533"/>
                  </a:lnTo>
                  <a:lnTo>
                    <a:pt x="46981" y="14520"/>
                  </a:lnTo>
                  <a:lnTo>
                    <a:pt x="46863" y="14494"/>
                  </a:lnTo>
                  <a:lnTo>
                    <a:pt x="46758" y="14454"/>
                  </a:lnTo>
                  <a:lnTo>
                    <a:pt x="46652" y="14402"/>
                  </a:lnTo>
                  <a:lnTo>
                    <a:pt x="46547" y="14336"/>
                  </a:lnTo>
                  <a:lnTo>
                    <a:pt x="46455" y="14270"/>
                  </a:lnTo>
                  <a:lnTo>
                    <a:pt x="46376" y="14191"/>
                  </a:lnTo>
                  <a:lnTo>
                    <a:pt x="46297" y="14112"/>
                  </a:lnTo>
                  <a:lnTo>
                    <a:pt x="46231" y="14020"/>
                  </a:lnTo>
                  <a:lnTo>
                    <a:pt x="46165" y="13915"/>
                  </a:lnTo>
                  <a:lnTo>
                    <a:pt x="46113" y="13809"/>
                  </a:lnTo>
                  <a:lnTo>
                    <a:pt x="46073" y="13704"/>
                  </a:lnTo>
                  <a:lnTo>
                    <a:pt x="46047" y="13586"/>
                  </a:lnTo>
                  <a:lnTo>
                    <a:pt x="46034" y="13467"/>
                  </a:lnTo>
                  <a:lnTo>
                    <a:pt x="46020" y="13349"/>
                  </a:lnTo>
                  <a:lnTo>
                    <a:pt x="46034" y="13230"/>
                  </a:lnTo>
                  <a:lnTo>
                    <a:pt x="46047" y="13112"/>
                  </a:lnTo>
                  <a:lnTo>
                    <a:pt x="46073" y="12993"/>
                  </a:lnTo>
                  <a:lnTo>
                    <a:pt x="46113" y="12888"/>
                  </a:lnTo>
                  <a:lnTo>
                    <a:pt x="46165" y="12783"/>
                  </a:lnTo>
                  <a:lnTo>
                    <a:pt x="46231" y="12677"/>
                  </a:lnTo>
                  <a:lnTo>
                    <a:pt x="46297" y="12585"/>
                  </a:lnTo>
                  <a:lnTo>
                    <a:pt x="46376" y="12506"/>
                  </a:lnTo>
                  <a:lnTo>
                    <a:pt x="46455" y="12427"/>
                  </a:lnTo>
                  <a:lnTo>
                    <a:pt x="46547" y="12361"/>
                  </a:lnTo>
                  <a:lnTo>
                    <a:pt x="46652" y="12296"/>
                  </a:lnTo>
                  <a:lnTo>
                    <a:pt x="46758" y="12243"/>
                  </a:lnTo>
                  <a:lnTo>
                    <a:pt x="46863" y="12203"/>
                  </a:lnTo>
                  <a:lnTo>
                    <a:pt x="46981" y="12177"/>
                  </a:lnTo>
                  <a:lnTo>
                    <a:pt x="47100" y="12151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12506" y="1186"/>
                  </a:lnTo>
                  <a:lnTo>
                    <a:pt x="12506" y="14678"/>
                  </a:lnTo>
                  <a:lnTo>
                    <a:pt x="45244" y="14678"/>
                  </a:lnTo>
                  <a:lnTo>
                    <a:pt x="45336" y="14797"/>
                  </a:lnTo>
                  <a:lnTo>
                    <a:pt x="45428" y="14902"/>
                  </a:lnTo>
                  <a:lnTo>
                    <a:pt x="45520" y="15007"/>
                  </a:lnTo>
                  <a:lnTo>
                    <a:pt x="45626" y="15113"/>
                  </a:lnTo>
                  <a:lnTo>
                    <a:pt x="45731" y="15205"/>
                  </a:lnTo>
                  <a:lnTo>
                    <a:pt x="45849" y="15284"/>
                  </a:lnTo>
                  <a:lnTo>
                    <a:pt x="45968" y="15363"/>
                  </a:lnTo>
                  <a:lnTo>
                    <a:pt x="46086" y="15442"/>
                  </a:lnTo>
                  <a:lnTo>
                    <a:pt x="46218" y="15507"/>
                  </a:lnTo>
                  <a:lnTo>
                    <a:pt x="46350" y="15560"/>
                  </a:lnTo>
                  <a:lnTo>
                    <a:pt x="46481" y="15613"/>
                  </a:lnTo>
                  <a:lnTo>
                    <a:pt x="46626" y="15652"/>
                  </a:lnTo>
                  <a:lnTo>
                    <a:pt x="46771" y="15679"/>
                  </a:lnTo>
                  <a:lnTo>
                    <a:pt x="46916" y="15705"/>
                  </a:lnTo>
                  <a:lnTo>
                    <a:pt x="47074" y="15718"/>
                  </a:lnTo>
                  <a:lnTo>
                    <a:pt x="47218" y="15731"/>
                  </a:lnTo>
                  <a:lnTo>
                    <a:pt x="47468" y="15718"/>
                  </a:lnTo>
                  <a:lnTo>
                    <a:pt x="47705" y="15679"/>
                  </a:lnTo>
                  <a:lnTo>
                    <a:pt x="47929" y="15613"/>
                  </a:lnTo>
                  <a:lnTo>
                    <a:pt x="48153" y="15534"/>
                  </a:lnTo>
                  <a:lnTo>
                    <a:pt x="48350" y="15442"/>
                  </a:lnTo>
                  <a:lnTo>
                    <a:pt x="48548" y="15323"/>
                  </a:lnTo>
                  <a:lnTo>
                    <a:pt x="48732" y="15178"/>
                  </a:lnTo>
                  <a:lnTo>
                    <a:pt x="48903" y="15034"/>
                  </a:lnTo>
                  <a:lnTo>
                    <a:pt x="49061" y="14862"/>
                  </a:lnTo>
                  <a:lnTo>
                    <a:pt x="49193" y="14678"/>
                  </a:lnTo>
                  <a:lnTo>
                    <a:pt x="49311" y="14481"/>
                  </a:lnTo>
                  <a:lnTo>
                    <a:pt x="49417" y="14270"/>
                  </a:lnTo>
                  <a:lnTo>
                    <a:pt x="49496" y="14060"/>
                  </a:lnTo>
                  <a:lnTo>
                    <a:pt x="49548" y="13823"/>
                  </a:lnTo>
                  <a:lnTo>
                    <a:pt x="49588" y="13586"/>
                  </a:lnTo>
                  <a:lnTo>
                    <a:pt x="49601" y="13349"/>
                  </a:lnTo>
                  <a:lnTo>
                    <a:pt x="49588" y="13099"/>
                  </a:lnTo>
                  <a:lnTo>
                    <a:pt x="49548" y="12875"/>
                  </a:lnTo>
                  <a:lnTo>
                    <a:pt x="49496" y="12638"/>
                  </a:lnTo>
                  <a:lnTo>
                    <a:pt x="49417" y="12427"/>
                  </a:lnTo>
                  <a:lnTo>
                    <a:pt x="49311" y="12217"/>
                  </a:lnTo>
                  <a:lnTo>
                    <a:pt x="49193" y="12019"/>
                  </a:lnTo>
                  <a:lnTo>
                    <a:pt x="49061" y="11835"/>
                  </a:lnTo>
                  <a:lnTo>
                    <a:pt x="48903" y="11664"/>
                  </a:lnTo>
                  <a:lnTo>
                    <a:pt x="48732" y="11519"/>
                  </a:lnTo>
                  <a:lnTo>
                    <a:pt x="48548" y="11374"/>
                  </a:lnTo>
                  <a:lnTo>
                    <a:pt x="48350" y="11256"/>
                  </a:lnTo>
                  <a:lnTo>
                    <a:pt x="48153" y="11150"/>
                  </a:lnTo>
                  <a:lnTo>
                    <a:pt x="47929" y="11071"/>
                  </a:lnTo>
                  <a:lnTo>
                    <a:pt x="47705" y="11019"/>
                  </a:lnTo>
                  <a:lnTo>
                    <a:pt x="47468" y="10979"/>
                  </a:lnTo>
                  <a:lnTo>
                    <a:pt x="47218" y="10966"/>
                  </a:lnTo>
                  <a:lnTo>
                    <a:pt x="46981" y="10979"/>
                  </a:lnTo>
                  <a:lnTo>
                    <a:pt x="46744" y="11019"/>
                  </a:lnTo>
                  <a:lnTo>
                    <a:pt x="46521" y="11071"/>
                  </a:lnTo>
                  <a:lnTo>
                    <a:pt x="46297" y="11150"/>
                  </a:lnTo>
                  <a:lnTo>
                    <a:pt x="46086" y="11256"/>
                  </a:lnTo>
                  <a:lnTo>
                    <a:pt x="45889" y="11374"/>
                  </a:lnTo>
                  <a:lnTo>
                    <a:pt x="45705" y="11519"/>
                  </a:lnTo>
                  <a:lnTo>
                    <a:pt x="45547" y="11664"/>
                  </a:lnTo>
                  <a:lnTo>
                    <a:pt x="45389" y="11835"/>
                  </a:lnTo>
                  <a:lnTo>
                    <a:pt x="45244" y="12019"/>
                  </a:lnTo>
                  <a:lnTo>
                    <a:pt x="45125" y="12217"/>
                  </a:lnTo>
                  <a:lnTo>
                    <a:pt x="45033" y="12427"/>
                  </a:lnTo>
                  <a:lnTo>
                    <a:pt x="44954" y="12638"/>
                  </a:lnTo>
                  <a:lnTo>
                    <a:pt x="44888" y="12875"/>
                  </a:lnTo>
                  <a:lnTo>
                    <a:pt x="44862" y="13099"/>
                  </a:lnTo>
                  <a:lnTo>
                    <a:pt x="44849" y="13349"/>
                  </a:lnTo>
                  <a:lnTo>
                    <a:pt x="44849" y="13493"/>
                  </a:lnTo>
                  <a:lnTo>
                    <a:pt x="13691" y="13493"/>
                  </a:lnTo>
                  <a:lnTo>
                    <a:pt x="13691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2061550" y="2207050"/>
              <a:ext cx="909950" cy="477200"/>
            </a:xfrm>
            <a:custGeom>
              <a:avLst/>
              <a:gdLst/>
              <a:ahLst/>
              <a:cxnLst/>
              <a:rect l="l" t="t" r="r" b="b"/>
              <a:pathLst>
                <a:path w="36398" h="19088" extrusionOk="0">
                  <a:moveTo>
                    <a:pt x="34607" y="15665"/>
                  </a:moveTo>
                  <a:lnTo>
                    <a:pt x="34739" y="15744"/>
                  </a:lnTo>
                  <a:lnTo>
                    <a:pt x="34857" y="15849"/>
                  </a:lnTo>
                  <a:lnTo>
                    <a:pt x="34963" y="15968"/>
                  </a:lnTo>
                  <a:lnTo>
                    <a:pt x="35055" y="16099"/>
                  </a:lnTo>
                  <a:lnTo>
                    <a:pt x="35121" y="16231"/>
                  </a:lnTo>
                  <a:lnTo>
                    <a:pt x="35173" y="16376"/>
                  </a:lnTo>
                  <a:lnTo>
                    <a:pt x="35213" y="16534"/>
                  </a:lnTo>
                  <a:lnTo>
                    <a:pt x="35213" y="16705"/>
                  </a:lnTo>
                  <a:lnTo>
                    <a:pt x="35213" y="16823"/>
                  </a:lnTo>
                  <a:lnTo>
                    <a:pt x="35200" y="16942"/>
                  </a:lnTo>
                  <a:lnTo>
                    <a:pt x="35160" y="17060"/>
                  </a:lnTo>
                  <a:lnTo>
                    <a:pt x="35121" y="17166"/>
                  </a:lnTo>
                  <a:lnTo>
                    <a:pt x="35068" y="17271"/>
                  </a:lnTo>
                  <a:lnTo>
                    <a:pt x="35015" y="17376"/>
                  </a:lnTo>
                  <a:lnTo>
                    <a:pt x="34949" y="17468"/>
                  </a:lnTo>
                  <a:lnTo>
                    <a:pt x="34870" y="17547"/>
                  </a:lnTo>
                  <a:lnTo>
                    <a:pt x="34778" y="17626"/>
                  </a:lnTo>
                  <a:lnTo>
                    <a:pt x="34686" y="17692"/>
                  </a:lnTo>
                  <a:lnTo>
                    <a:pt x="34594" y="17758"/>
                  </a:lnTo>
                  <a:lnTo>
                    <a:pt x="34489" y="17811"/>
                  </a:lnTo>
                  <a:lnTo>
                    <a:pt x="34383" y="17850"/>
                  </a:lnTo>
                  <a:lnTo>
                    <a:pt x="34265" y="17876"/>
                  </a:lnTo>
                  <a:lnTo>
                    <a:pt x="34146" y="17890"/>
                  </a:lnTo>
                  <a:lnTo>
                    <a:pt x="34028" y="17903"/>
                  </a:lnTo>
                  <a:lnTo>
                    <a:pt x="33896" y="17890"/>
                  </a:lnTo>
                  <a:lnTo>
                    <a:pt x="33778" y="17876"/>
                  </a:lnTo>
                  <a:lnTo>
                    <a:pt x="33659" y="17850"/>
                  </a:lnTo>
                  <a:lnTo>
                    <a:pt x="33554" y="17811"/>
                  </a:lnTo>
                  <a:lnTo>
                    <a:pt x="33449" y="17758"/>
                  </a:lnTo>
                  <a:lnTo>
                    <a:pt x="33357" y="17692"/>
                  </a:lnTo>
                  <a:lnTo>
                    <a:pt x="33265" y="17626"/>
                  </a:lnTo>
                  <a:lnTo>
                    <a:pt x="33172" y="17547"/>
                  </a:lnTo>
                  <a:lnTo>
                    <a:pt x="33093" y="17468"/>
                  </a:lnTo>
                  <a:lnTo>
                    <a:pt x="33028" y="17376"/>
                  </a:lnTo>
                  <a:lnTo>
                    <a:pt x="32975" y="17271"/>
                  </a:lnTo>
                  <a:lnTo>
                    <a:pt x="32922" y="17166"/>
                  </a:lnTo>
                  <a:lnTo>
                    <a:pt x="32883" y="17060"/>
                  </a:lnTo>
                  <a:lnTo>
                    <a:pt x="32843" y="16942"/>
                  </a:lnTo>
                  <a:lnTo>
                    <a:pt x="32830" y="16823"/>
                  </a:lnTo>
                  <a:lnTo>
                    <a:pt x="32830" y="16705"/>
                  </a:lnTo>
                  <a:lnTo>
                    <a:pt x="32830" y="16534"/>
                  </a:lnTo>
                  <a:lnTo>
                    <a:pt x="32870" y="16376"/>
                  </a:lnTo>
                  <a:lnTo>
                    <a:pt x="32922" y="16231"/>
                  </a:lnTo>
                  <a:lnTo>
                    <a:pt x="32988" y="16099"/>
                  </a:lnTo>
                  <a:lnTo>
                    <a:pt x="33080" y="15968"/>
                  </a:lnTo>
                  <a:lnTo>
                    <a:pt x="33186" y="15849"/>
                  </a:lnTo>
                  <a:lnTo>
                    <a:pt x="33304" y="15744"/>
                  </a:lnTo>
                  <a:lnTo>
                    <a:pt x="33436" y="15665"/>
                  </a:lnTo>
                  <a:lnTo>
                    <a:pt x="33436" y="15836"/>
                  </a:lnTo>
                  <a:lnTo>
                    <a:pt x="34607" y="15836"/>
                  </a:lnTo>
                  <a:lnTo>
                    <a:pt x="34607" y="15665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3436" y="1185"/>
                  </a:lnTo>
                  <a:lnTo>
                    <a:pt x="33436" y="14401"/>
                  </a:lnTo>
                  <a:lnTo>
                    <a:pt x="33238" y="14454"/>
                  </a:lnTo>
                  <a:lnTo>
                    <a:pt x="33054" y="14533"/>
                  </a:lnTo>
                  <a:lnTo>
                    <a:pt x="32883" y="14612"/>
                  </a:lnTo>
                  <a:lnTo>
                    <a:pt x="32725" y="14717"/>
                  </a:lnTo>
                  <a:lnTo>
                    <a:pt x="32567" y="14822"/>
                  </a:lnTo>
                  <a:lnTo>
                    <a:pt x="32409" y="14954"/>
                  </a:lnTo>
                  <a:lnTo>
                    <a:pt x="32277" y="15086"/>
                  </a:lnTo>
                  <a:lnTo>
                    <a:pt x="32146" y="15231"/>
                  </a:lnTo>
                  <a:lnTo>
                    <a:pt x="32040" y="15388"/>
                  </a:lnTo>
                  <a:lnTo>
                    <a:pt x="31935" y="15560"/>
                  </a:lnTo>
                  <a:lnTo>
                    <a:pt x="31856" y="15731"/>
                  </a:lnTo>
                  <a:lnTo>
                    <a:pt x="31777" y="15915"/>
                  </a:lnTo>
                  <a:lnTo>
                    <a:pt x="31724" y="16099"/>
                  </a:lnTo>
                  <a:lnTo>
                    <a:pt x="31672" y="16297"/>
                  </a:lnTo>
                  <a:lnTo>
                    <a:pt x="31645" y="16494"/>
                  </a:lnTo>
                  <a:lnTo>
                    <a:pt x="31645" y="16705"/>
                  </a:lnTo>
                  <a:lnTo>
                    <a:pt x="31659" y="16942"/>
                  </a:lnTo>
                  <a:lnTo>
                    <a:pt x="31685" y="17179"/>
                  </a:lnTo>
                  <a:lnTo>
                    <a:pt x="31751" y="17416"/>
                  </a:lnTo>
                  <a:lnTo>
                    <a:pt x="31830" y="17626"/>
                  </a:lnTo>
                  <a:lnTo>
                    <a:pt x="31935" y="17837"/>
                  </a:lnTo>
                  <a:lnTo>
                    <a:pt x="32053" y="18034"/>
                  </a:lnTo>
                  <a:lnTo>
                    <a:pt x="32185" y="18219"/>
                  </a:lnTo>
                  <a:lnTo>
                    <a:pt x="32343" y="18390"/>
                  </a:lnTo>
                  <a:lnTo>
                    <a:pt x="32514" y="18535"/>
                  </a:lnTo>
                  <a:lnTo>
                    <a:pt x="32699" y="18679"/>
                  </a:lnTo>
                  <a:lnTo>
                    <a:pt x="32883" y="18798"/>
                  </a:lnTo>
                  <a:lnTo>
                    <a:pt x="33093" y="18890"/>
                  </a:lnTo>
                  <a:lnTo>
                    <a:pt x="33317" y="18969"/>
                  </a:lnTo>
                  <a:lnTo>
                    <a:pt x="33541" y="19035"/>
                  </a:lnTo>
                  <a:lnTo>
                    <a:pt x="33778" y="19074"/>
                  </a:lnTo>
                  <a:lnTo>
                    <a:pt x="34028" y="19087"/>
                  </a:lnTo>
                  <a:lnTo>
                    <a:pt x="34265" y="19074"/>
                  </a:lnTo>
                  <a:lnTo>
                    <a:pt x="34502" y="19035"/>
                  </a:lnTo>
                  <a:lnTo>
                    <a:pt x="34726" y="18969"/>
                  </a:lnTo>
                  <a:lnTo>
                    <a:pt x="34949" y="18890"/>
                  </a:lnTo>
                  <a:lnTo>
                    <a:pt x="35160" y="18798"/>
                  </a:lnTo>
                  <a:lnTo>
                    <a:pt x="35344" y="18679"/>
                  </a:lnTo>
                  <a:lnTo>
                    <a:pt x="35529" y="18535"/>
                  </a:lnTo>
                  <a:lnTo>
                    <a:pt x="35700" y="18390"/>
                  </a:lnTo>
                  <a:lnTo>
                    <a:pt x="35858" y="18219"/>
                  </a:lnTo>
                  <a:lnTo>
                    <a:pt x="35989" y="18034"/>
                  </a:lnTo>
                  <a:lnTo>
                    <a:pt x="36108" y="17837"/>
                  </a:lnTo>
                  <a:lnTo>
                    <a:pt x="36213" y="17626"/>
                  </a:lnTo>
                  <a:lnTo>
                    <a:pt x="36292" y="17416"/>
                  </a:lnTo>
                  <a:lnTo>
                    <a:pt x="36358" y="17179"/>
                  </a:lnTo>
                  <a:lnTo>
                    <a:pt x="36384" y="16942"/>
                  </a:lnTo>
                  <a:lnTo>
                    <a:pt x="36397" y="16705"/>
                  </a:lnTo>
                  <a:lnTo>
                    <a:pt x="36397" y="16494"/>
                  </a:lnTo>
                  <a:lnTo>
                    <a:pt x="36371" y="16297"/>
                  </a:lnTo>
                  <a:lnTo>
                    <a:pt x="36318" y="16099"/>
                  </a:lnTo>
                  <a:lnTo>
                    <a:pt x="36266" y="15915"/>
                  </a:lnTo>
                  <a:lnTo>
                    <a:pt x="36187" y="15731"/>
                  </a:lnTo>
                  <a:lnTo>
                    <a:pt x="36108" y="15560"/>
                  </a:lnTo>
                  <a:lnTo>
                    <a:pt x="36003" y="15388"/>
                  </a:lnTo>
                  <a:lnTo>
                    <a:pt x="35897" y="15231"/>
                  </a:lnTo>
                  <a:lnTo>
                    <a:pt x="35766" y="15086"/>
                  </a:lnTo>
                  <a:lnTo>
                    <a:pt x="35634" y="14954"/>
                  </a:lnTo>
                  <a:lnTo>
                    <a:pt x="35476" y="14822"/>
                  </a:lnTo>
                  <a:lnTo>
                    <a:pt x="35331" y="14717"/>
                  </a:lnTo>
                  <a:lnTo>
                    <a:pt x="35160" y="14612"/>
                  </a:lnTo>
                  <a:lnTo>
                    <a:pt x="34989" y="14533"/>
                  </a:lnTo>
                  <a:lnTo>
                    <a:pt x="34805" y="14454"/>
                  </a:lnTo>
                  <a:lnTo>
                    <a:pt x="34607" y="14401"/>
                  </a:lnTo>
                  <a:lnTo>
                    <a:pt x="34607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2015475" y="2312675"/>
              <a:ext cx="804325" cy="371575"/>
            </a:xfrm>
            <a:custGeom>
              <a:avLst/>
              <a:gdLst/>
              <a:ahLst/>
              <a:cxnLst/>
              <a:rect l="l" t="t" r="r" b="b"/>
              <a:pathLst>
                <a:path w="32173" h="14863" extrusionOk="0">
                  <a:moveTo>
                    <a:pt x="29381" y="11348"/>
                  </a:moveTo>
                  <a:lnTo>
                    <a:pt x="29381" y="11664"/>
                  </a:lnTo>
                  <a:lnTo>
                    <a:pt x="30566" y="11664"/>
                  </a:lnTo>
                  <a:lnTo>
                    <a:pt x="30566" y="11572"/>
                  </a:lnTo>
                  <a:lnTo>
                    <a:pt x="30658" y="11651"/>
                  </a:lnTo>
                  <a:lnTo>
                    <a:pt x="30737" y="11756"/>
                  </a:lnTo>
                  <a:lnTo>
                    <a:pt x="30816" y="11861"/>
                  </a:lnTo>
                  <a:lnTo>
                    <a:pt x="30869" y="11966"/>
                  </a:lnTo>
                  <a:lnTo>
                    <a:pt x="30922" y="12085"/>
                  </a:lnTo>
                  <a:lnTo>
                    <a:pt x="30961" y="12217"/>
                  </a:lnTo>
                  <a:lnTo>
                    <a:pt x="30974" y="12348"/>
                  </a:lnTo>
                  <a:lnTo>
                    <a:pt x="30987" y="12480"/>
                  </a:lnTo>
                  <a:lnTo>
                    <a:pt x="30987" y="12598"/>
                  </a:lnTo>
                  <a:lnTo>
                    <a:pt x="30961" y="12717"/>
                  </a:lnTo>
                  <a:lnTo>
                    <a:pt x="30935" y="12835"/>
                  </a:lnTo>
                  <a:lnTo>
                    <a:pt x="30895" y="12941"/>
                  </a:lnTo>
                  <a:lnTo>
                    <a:pt x="30843" y="13046"/>
                  </a:lnTo>
                  <a:lnTo>
                    <a:pt x="30777" y="13151"/>
                  </a:lnTo>
                  <a:lnTo>
                    <a:pt x="30711" y="13243"/>
                  </a:lnTo>
                  <a:lnTo>
                    <a:pt x="30632" y="13322"/>
                  </a:lnTo>
                  <a:lnTo>
                    <a:pt x="30553" y="13401"/>
                  </a:lnTo>
                  <a:lnTo>
                    <a:pt x="30461" y="13467"/>
                  </a:lnTo>
                  <a:lnTo>
                    <a:pt x="30356" y="13533"/>
                  </a:lnTo>
                  <a:lnTo>
                    <a:pt x="30250" y="13586"/>
                  </a:lnTo>
                  <a:lnTo>
                    <a:pt x="30145" y="13625"/>
                  </a:lnTo>
                  <a:lnTo>
                    <a:pt x="30026" y="13651"/>
                  </a:lnTo>
                  <a:lnTo>
                    <a:pt x="29908" y="13665"/>
                  </a:lnTo>
                  <a:lnTo>
                    <a:pt x="29789" y="13678"/>
                  </a:lnTo>
                  <a:lnTo>
                    <a:pt x="29671" y="13665"/>
                  </a:lnTo>
                  <a:lnTo>
                    <a:pt x="29553" y="13651"/>
                  </a:lnTo>
                  <a:lnTo>
                    <a:pt x="29434" y="13625"/>
                  </a:lnTo>
                  <a:lnTo>
                    <a:pt x="29329" y="13586"/>
                  </a:lnTo>
                  <a:lnTo>
                    <a:pt x="29223" y="13533"/>
                  </a:lnTo>
                  <a:lnTo>
                    <a:pt x="29118" y="13467"/>
                  </a:lnTo>
                  <a:lnTo>
                    <a:pt x="29026" y="13401"/>
                  </a:lnTo>
                  <a:lnTo>
                    <a:pt x="28947" y="13322"/>
                  </a:lnTo>
                  <a:lnTo>
                    <a:pt x="28868" y="13243"/>
                  </a:lnTo>
                  <a:lnTo>
                    <a:pt x="28802" y="13151"/>
                  </a:lnTo>
                  <a:lnTo>
                    <a:pt x="28736" y="13046"/>
                  </a:lnTo>
                  <a:lnTo>
                    <a:pt x="28684" y="12941"/>
                  </a:lnTo>
                  <a:lnTo>
                    <a:pt x="28644" y="12835"/>
                  </a:lnTo>
                  <a:lnTo>
                    <a:pt x="28618" y="12717"/>
                  </a:lnTo>
                  <a:lnTo>
                    <a:pt x="28605" y="12598"/>
                  </a:lnTo>
                  <a:lnTo>
                    <a:pt x="28592" y="12480"/>
                  </a:lnTo>
                  <a:lnTo>
                    <a:pt x="28605" y="12282"/>
                  </a:lnTo>
                  <a:lnTo>
                    <a:pt x="28657" y="12111"/>
                  </a:lnTo>
                  <a:lnTo>
                    <a:pt x="28723" y="11940"/>
                  </a:lnTo>
                  <a:lnTo>
                    <a:pt x="28815" y="11782"/>
                  </a:lnTo>
                  <a:lnTo>
                    <a:pt x="28934" y="11637"/>
                  </a:lnTo>
                  <a:lnTo>
                    <a:pt x="29066" y="11519"/>
                  </a:lnTo>
                  <a:lnTo>
                    <a:pt x="29223" y="11427"/>
                  </a:lnTo>
                  <a:lnTo>
                    <a:pt x="29381" y="11348"/>
                  </a:lnTo>
                  <a:close/>
                  <a:moveTo>
                    <a:pt x="1" y="1"/>
                  </a:moveTo>
                  <a:lnTo>
                    <a:pt x="1" y="1186"/>
                  </a:lnTo>
                  <a:lnTo>
                    <a:pt x="29381" y="1186"/>
                  </a:lnTo>
                  <a:lnTo>
                    <a:pt x="29381" y="10137"/>
                  </a:lnTo>
                  <a:lnTo>
                    <a:pt x="29184" y="10176"/>
                  </a:lnTo>
                  <a:lnTo>
                    <a:pt x="28987" y="10242"/>
                  </a:lnTo>
                  <a:lnTo>
                    <a:pt x="28789" y="10321"/>
                  </a:lnTo>
                  <a:lnTo>
                    <a:pt x="28605" y="10413"/>
                  </a:lnTo>
                  <a:lnTo>
                    <a:pt x="28434" y="10532"/>
                  </a:lnTo>
                  <a:lnTo>
                    <a:pt x="28276" y="10650"/>
                  </a:lnTo>
                  <a:lnTo>
                    <a:pt x="28118" y="10782"/>
                  </a:lnTo>
                  <a:lnTo>
                    <a:pt x="27973" y="10940"/>
                  </a:lnTo>
                  <a:lnTo>
                    <a:pt x="27854" y="11098"/>
                  </a:lnTo>
                  <a:lnTo>
                    <a:pt x="27736" y="11269"/>
                  </a:lnTo>
                  <a:lnTo>
                    <a:pt x="27644" y="11453"/>
                  </a:lnTo>
                  <a:lnTo>
                    <a:pt x="27565" y="11637"/>
                  </a:lnTo>
                  <a:lnTo>
                    <a:pt x="27499" y="11848"/>
                  </a:lnTo>
                  <a:lnTo>
                    <a:pt x="27446" y="12045"/>
                  </a:lnTo>
                  <a:lnTo>
                    <a:pt x="27420" y="12256"/>
                  </a:lnTo>
                  <a:lnTo>
                    <a:pt x="27407" y="12480"/>
                  </a:lnTo>
                  <a:lnTo>
                    <a:pt x="27420" y="12717"/>
                  </a:lnTo>
                  <a:lnTo>
                    <a:pt x="27460" y="12954"/>
                  </a:lnTo>
                  <a:lnTo>
                    <a:pt x="27512" y="13191"/>
                  </a:lnTo>
                  <a:lnTo>
                    <a:pt x="27604" y="13401"/>
                  </a:lnTo>
                  <a:lnTo>
                    <a:pt x="27696" y="13612"/>
                  </a:lnTo>
                  <a:lnTo>
                    <a:pt x="27815" y="13809"/>
                  </a:lnTo>
                  <a:lnTo>
                    <a:pt x="27960" y="13994"/>
                  </a:lnTo>
                  <a:lnTo>
                    <a:pt x="28105" y="14165"/>
                  </a:lnTo>
                  <a:lnTo>
                    <a:pt x="28276" y="14310"/>
                  </a:lnTo>
                  <a:lnTo>
                    <a:pt x="28460" y="14454"/>
                  </a:lnTo>
                  <a:lnTo>
                    <a:pt x="28657" y="14573"/>
                  </a:lnTo>
                  <a:lnTo>
                    <a:pt x="28868" y="14665"/>
                  </a:lnTo>
                  <a:lnTo>
                    <a:pt x="29079" y="14744"/>
                  </a:lnTo>
                  <a:lnTo>
                    <a:pt x="29316" y="14810"/>
                  </a:lnTo>
                  <a:lnTo>
                    <a:pt x="29553" y="14849"/>
                  </a:lnTo>
                  <a:lnTo>
                    <a:pt x="29789" y="14862"/>
                  </a:lnTo>
                  <a:lnTo>
                    <a:pt x="30026" y="14849"/>
                  </a:lnTo>
                  <a:lnTo>
                    <a:pt x="30263" y="14810"/>
                  </a:lnTo>
                  <a:lnTo>
                    <a:pt x="30500" y="14744"/>
                  </a:lnTo>
                  <a:lnTo>
                    <a:pt x="30711" y="14665"/>
                  </a:lnTo>
                  <a:lnTo>
                    <a:pt x="30922" y="14573"/>
                  </a:lnTo>
                  <a:lnTo>
                    <a:pt x="31119" y="14454"/>
                  </a:lnTo>
                  <a:lnTo>
                    <a:pt x="31303" y="14310"/>
                  </a:lnTo>
                  <a:lnTo>
                    <a:pt x="31474" y="14165"/>
                  </a:lnTo>
                  <a:lnTo>
                    <a:pt x="31619" y="13994"/>
                  </a:lnTo>
                  <a:lnTo>
                    <a:pt x="31764" y="13809"/>
                  </a:lnTo>
                  <a:lnTo>
                    <a:pt x="31882" y="13612"/>
                  </a:lnTo>
                  <a:lnTo>
                    <a:pt x="31988" y="13401"/>
                  </a:lnTo>
                  <a:lnTo>
                    <a:pt x="32067" y="13191"/>
                  </a:lnTo>
                  <a:lnTo>
                    <a:pt x="32119" y="12954"/>
                  </a:lnTo>
                  <a:lnTo>
                    <a:pt x="32159" y="12717"/>
                  </a:lnTo>
                  <a:lnTo>
                    <a:pt x="32172" y="12480"/>
                  </a:lnTo>
                  <a:lnTo>
                    <a:pt x="32159" y="12282"/>
                  </a:lnTo>
                  <a:lnTo>
                    <a:pt x="32133" y="12098"/>
                  </a:lnTo>
                  <a:lnTo>
                    <a:pt x="32106" y="11914"/>
                  </a:lnTo>
                  <a:lnTo>
                    <a:pt x="32054" y="11729"/>
                  </a:lnTo>
                  <a:lnTo>
                    <a:pt x="31988" y="11558"/>
                  </a:lnTo>
                  <a:lnTo>
                    <a:pt x="31909" y="11400"/>
                  </a:lnTo>
                  <a:lnTo>
                    <a:pt x="31817" y="11242"/>
                  </a:lnTo>
                  <a:lnTo>
                    <a:pt x="31711" y="11084"/>
                  </a:lnTo>
                  <a:lnTo>
                    <a:pt x="31606" y="10940"/>
                  </a:lnTo>
                  <a:lnTo>
                    <a:pt x="31488" y="10808"/>
                  </a:lnTo>
                  <a:lnTo>
                    <a:pt x="31356" y="10690"/>
                  </a:lnTo>
                  <a:lnTo>
                    <a:pt x="31211" y="10571"/>
                  </a:lnTo>
                  <a:lnTo>
                    <a:pt x="31066" y="10466"/>
                  </a:lnTo>
                  <a:lnTo>
                    <a:pt x="30908" y="10374"/>
                  </a:lnTo>
                  <a:lnTo>
                    <a:pt x="30737" y="10295"/>
                  </a:lnTo>
                  <a:lnTo>
                    <a:pt x="30566" y="10229"/>
                  </a:lnTo>
                  <a:lnTo>
                    <a:pt x="3056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2061550" y="2526250"/>
              <a:ext cx="216900" cy="675650"/>
            </a:xfrm>
            <a:custGeom>
              <a:avLst/>
              <a:gdLst/>
              <a:ahLst/>
              <a:cxnLst/>
              <a:rect l="l" t="t" r="r" b="b"/>
              <a:pathLst>
                <a:path w="8676" h="27026" extrusionOk="0">
                  <a:moveTo>
                    <a:pt x="6424" y="1186"/>
                  </a:moveTo>
                  <a:lnTo>
                    <a:pt x="6543" y="1212"/>
                  </a:lnTo>
                  <a:lnTo>
                    <a:pt x="6661" y="1238"/>
                  </a:lnTo>
                  <a:lnTo>
                    <a:pt x="6766" y="1278"/>
                  </a:lnTo>
                  <a:lnTo>
                    <a:pt x="6872" y="1330"/>
                  </a:lnTo>
                  <a:lnTo>
                    <a:pt x="6964" y="1383"/>
                  </a:lnTo>
                  <a:lnTo>
                    <a:pt x="7056" y="1449"/>
                  </a:lnTo>
                  <a:lnTo>
                    <a:pt x="7148" y="1528"/>
                  </a:lnTo>
                  <a:lnTo>
                    <a:pt x="7227" y="1620"/>
                  </a:lnTo>
                  <a:lnTo>
                    <a:pt x="7293" y="1712"/>
                  </a:lnTo>
                  <a:lnTo>
                    <a:pt x="7359" y="1804"/>
                  </a:lnTo>
                  <a:lnTo>
                    <a:pt x="7398" y="1910"/>
                  </a:lnTo>
                  <a:lnTo>
                    <a:pt x="7438" y="2028"/>
                  </a:lnTo>
                  <a:lnTo>
                    <a:pt x="7477" y="2133"/>
                  </a:lnTo>
                  <a:lnTo>
                    <a:pt x="7490" y="2252"/>
                  </a:lnTo>
                  <a:lnTo>
                    <a:pt x="7504" y="2384"/>
                  </a:lnTo>
                  <a:lnTo>
                    <a:pt x="7490" y="2502"/>
                  </a:lnTo>
                  <a:lnTo>
                    <a:pt x="7477" y="2620"/>
                  </a:lnTo>
                  <a:lnTo>
                    <a:pt x="7438" y="2739"/>
                  </a:lnTo>
                  <a:lnTo>
                    <a:pt x="7398" y="2844"/>
                  </a:lnTo>
                  <a:lnTo>
                    <a:pt x="7359" y="2950"/>
                  </a:lnTo>
                  <a:lnTo>
                    <a:pt x="7293" y="3042"/>
                  </a:lnTo>
                  <a:lnTo>
                    <a:pt x="7227" y="3134"/>
                  </a:lnTo>
                  <a:lnTo>
                    <a:pt x="7148" y="3226"/>
                  </a:lnTo>
                  <a:lnTo>
                    <a:pt x="7056" y="3305"/>
                  </a:lnTo>
                  <a:lnTo>
                    <a:pt x="6964" y="3371"/>
                  </a:lnTo>
                  <a:lnTo>
                    <a:pt x="6872" y="3437"/>
                  </a:lnTo>
                  <a:lnTo>
                    <a:pt x="6766" y="3476"/>
                  </a:lnTo>
                  <a:lnTo>
                    <a:pt x="6661" y="3516"/>
                  </a:lnTo>
                  <a:lnTo>
                    <a:pt x="6543" y="3555"/>
                  </a:lnTo>
                  <a:lnTo>
                    <a:pt x="6424" y="3568"/>
                  </a:lnTo>
                  <a:lnTo>
                    <a:pt x="6306" y="3581"/>
                  </a:lnTo>
                  <a:lnTo>
                    <a:pt x="6174" y="3568"/>
                  </a:lnTo>
                  <a:lnTo>
                    <a:pt x="6056" y="3555"/>
                  </a:lnTo>
                  <a:lnTo>
                    <a:pt x="5950" y="3516"/>
                  </a:lnTo>
                  <a:lnTo>
                    <a:pt x="5832" y="3476"/>
                  </a:lnTo>
                  <a:lnTo>
                    <a:pt x="5727" y="3437"/>
                  </a:lnTo>
                  <a:lnTo>
                    <a:pt x="5634" y="3371"/>
                  </a:lnTo>
                  <a:lnTo>
                    <a:pt x="5542" y="3305"/>
                  </a:lnTo>
                  <a:lnTo>
                    <a:pt x="5450" y="3226"/>
                  </a:lnTo>
                  <a:lnTo>
                    <a:pt x="5371" y="3134"/>
                  </a:lnTo>
                  <a:lnTo>
                    <a:pt x="5305" y="3042"/>
                  </a:lnTo>
                  <a:lnTo>
                    <a:pt x="5253" y="2950"/>
                  </a:lnTo>
                  <a:lnTo>
                    <a:pt x="5200" y="2844"/>
                  </a:lnTo>
                  <a:lnTo>
                    <a:pt x="5161" y="2739"/>
                  </a:lnTo>
                  <a:lnTo>
                    <a:pt x="5121" y="2620"/>
                  </a:lnTo>
                  <a:lnTo>
                    <a:pt x="5108" y="2502"/>
                  </a:lnTo>
                  <a:lnTo>
                    <a:pt x="5108" y="2384"/>
                  </a:lnTo>
                  <a:lnTo>
                    <a:pt x="5108" y="2252"/>
                  </a:lnTo>
                  <a:lnTo>
                    <a:pt x="5121" y="2133"/>
                  </a:lnTo>
                  <a:lnTo>
                    <a:pt x="5161" y="2028"/>
                  </a:lnTo>
                  <a:lnTo>
                    <a:pt x="5200" y="1910"/>
                  </a:lnTo>
                  <a:lnTo>
                    <a:pt x="5253" y="1804"/>
                  </a:lnTo>
                  <a:lnTo>
                    <a:pt x="5305" y="1712"/>
                  </a:lnTo>
                  <a:lnTo>
                    <a:pt x="5371" y="1620"/>
                  </a:lnTo>
                  <a:lnTo>
                    <a:pt x="5450" y="1528"/>
                  </a:lnTo>
                  <a:lnTo>
                    <a:pt x="5542" y="1449"/>
                  </a:lnTo>
                  <a:lnTo>
                    <a:pt x="5634" y="1383"/>
                  </a:lnTo>
                  <a:lnTo>
                    <a:pt x="5727" y="1330"/>
                  </a:lnTo>
                  <a:lnTo>
                    <a:pt x="5832" y="1278"/>
                  </a:lnTo>
                  <a:lnTo>
                    <a:pt x="5950" y="1238"/>
                  </a:lnTo>
                  <a:lnTo>
                    <a:pt x="6056" y="1212"/>
                  </a:lnTo>
                  <a:lnTo>
                    <a:pt x="6174" y="1186"/>
                  </a:lnTo>
                  <a:close/>
                  <a:moveTo>
                    <a:pt x="6306" y="1"/>
                  </a:moveTo>
                  <a:lnTo>
                    <a:pt x="6056" y="14"/>
                  </a:lnTo>
                  <a:lnTo>
                    <a:pt x="5819" y="54"/>
                  </a:lnTo>
                  <a:lnTo>
                    <a:pt x="5595" y="106"/>
                  </a:lnTo>
                  <a:lnTo>
                    <a:pt x="5371" y="185"/>
                  </a:lnTo>
                  <a:lnTo>
                    <a:pt x="5174" y="291"/>
                  </a:lnTo>
                  <a:lnTo>
                    <a:pt x="4976" y="409"/>
                  </a:lnTo>
                  <a:lnTo>
                    <a:pt x="4792" y="541"/>
                  </a:lnTo>
                  <a:lnTo>
                    <a:pt x="4621" y="699"/>
                  </a:lnTo>
                  <a:lnTo>
                    <a:pt x="4463" y="870"/>
                  </a:lnTo>
                  <a:lnTo>
                    <a:pt x="4331" y="1054"/>
                  </a:lnTo>
                  <a:lnTo>
                    <a:pt x="4213" y="1251"/>
                  </a:lnTo>
                  <a:lnTo>
                    <a:pt x="4107" y="1449"/>
                  </a:lnTo>
                  <a:lnTo>
                    <a:pt x="4028" y="1673"/>
                  </a:lnTo>
                  <a:lnTo>
                    <a:pt x="3976" y="1896"/>
                  </a:lnTo>
                  <a:lnTo>
                    <a:pt x="3936" y="2133"/>
                  </a:lnTo>
                  <a:lnTo>
                    <a:pt x="3923" y="2384"/>
                  </a:lnTo>
                  <a:lnTo>
                    <a:pt x="3936" y="2581"/>
                  </a:lnTo>
                  <a:lnTo>
                    <a:pt x="3963" y="2778"/>
                  </a:lnTo>
                  <a:lnTo>
                    <a:pt x="4002" y="2976"/>
                  </a:lnTo>
                  <a:lnTo>
                    <a:pt x="4055" y="3173"/>
                  </a:lnTo>
                  <a:lnTo>
                    <a:pt x="4134" y="3344"/>
                  </a:lnTo>
                  <a:lnTo>
                    <a:pt x="4213" y="3529"/>
                  </a:lnTo>
                  <a:lnTo>
                    <a:pt x="4318" y="3687"/>
                  </a:lnTo>
                  <a:lnTo>
                    <a:pt x="4437" y="3845"/>
                  </a:lnTo>
                  <a:lnTo>
                    <a:pt x="4555" y="3989"/>
                  </a:lnTo>
                  <a:lnTo>
                    <a:pt x="4687" y="4134"/>
                  </a:lnTo>
                  <a:lnTo>
                    <a:pt x="4845" y="4253"/>
                  </a:lnTo>
                  <a:lnTo>
                    <a:pt x="5003" y="4371"/>
                  </a:lnTo>
                  <a:lnTo>
                    <a:pt x="5161" y="4463"/>
                  </a:lnTo>
                  <a:lnTo>
                    <a:pt x="5332" y="4556"/>
                  </a:lnTo>
                  <a:lnTo>
                    <a:pt x="5516" y="4621"/>
                  </a:lnTo>
                  <a:lnTo>
                    <a:pt x="5713" y="4687"/>
                  </a:lnTo>
                  <a:lnTo>
                    <a:pt x="5713" y="25841"/>
                  </a:lnTo>
                  <a:lnTo>
                    <a:pt x="0" y="25841"/>
                  </a:lnTo>
                  <a:lnTo>
                    <a:pt x="0" y="27026"/>
                  </a:lnTo>
                  <a:lnTo>
                    <a:pt x="6885" y="27026"/>
                  </a:lnTo>
                  <a:lnTo>
                    <a:pt x="6885" y="4687"/>
                  </a:lnTo>
                  <a:lnTo>
                    <a:pt x="7082" y="4621"/>
                  </a:lnTo>
                  <a:lnTo>
                    <a:pt x="7267" y="4556"/>
                  </a:lnTo>
                  <a:lnTo>
                    <a:pt x="7438" y="4463"/>
                  </a:lnTo>
                  <a:lnTo>
                    <a:pt x="7609" y="4371"/>
                  </a:lnTo>
                  <a:lnTo>
                    <a:pt x="7767" y="4253"/>
                  </a:lnTo>
                  <a:lnTo>
                    <a:pt x="7912" y="4134"/>
                  </a:lnTo>
                  <a:lnTo>
                    <a:pt x="8043" y="3989"/>
                  </a:lnTo>
                  <a:lnTo>
                    <a:pt x="8175" y="3845"/>
                  </a:lnTo>
                  <a:lnTo>
                    <a:pt x="8280" y="3687"/>
                  </a:lnTo>
                  <a:lnTo>
                    <a:pt x="8386" y="3529"/>
                  </a:lnTo>
                  <a:lnTo>
                    <a:pt x="8465" y="3344"/>
                  </a:lnTo>
                  <a:lnTo>
                    <a:pt x="8544" y="3173"/>
                  </a:lnTo>
                  <a:lnTo>
                    <a:pt x="8596" y="2976"/>
                  </a:lnTo>
                  <a:lnTo>
                    <a:pt x="8649" y="2778"/>
                  </a:lnTo>
                  <a:lnTo>
                    <a:pt x="8675" y="2581"/>
                  </a:lnTo>
                  <a:lnTo>
                    <a:pt x="8675" y="2384"/>
                  </a:lnTo>
                  <a:lnTo>
                    <a:pt x="8662" y="2133"/>
                  </a:lnTo>
                  <a:lnTo>
                    <a:pt x="8636" y="1896"/>
                  </a:lnTo>
                  <a:lnTo>
                    <a:pt x="8570" y="1673"/>
                  </a:lnTo>
                  <a:lnTo>
                    <a:pt x="8491" y="1449"/>
                  </a:lnTo>
                  <a:lnTo>
                    <a:pt x="8386" y="1251"/>
                  </a:lnTo>
                  <a:lnTo>
                    <a:pt x="8267" y="1054"/>
                  </a:lnTo>
                  <a:lnTo>
                    <a:pt x="8135" y="870"/>
                  </a:lnTo>
                  <a:lnTo>
                    <a:pt x="7977" y="699"/>
                  </a:lnTo>
                  <a:lnTo>
                    <a:pt x="7806" y="541"/>
                  </a:lnTo>
                  <a:lnTo>
                    <a:pt x="7635" y="409"/>
                  </a:lnTo>
                  <a:lnTo>
                    <a:pt x="7438" y="291"/>
                  </a:lnTo>
                  <a:lnTo>
                    <a:pt x="7227" y="185"/>
                  </a:lnTo>
                  <a:lnTo>
                    <a:pt x="7003" y="106"/>
                  </a:lnTo>
                  <a:lnTo>
                    <a:pt x="6780" y="54"/>
                  </a:lnTo>
                  <a:lnTo>
                    <a:pt x="6543" y="14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2061550" y="2682575"/>
              <a:ext cx="331750" cy="621350"/>
            </a:xfrm>
            <a:custGeom>
              <a:avLst/>
              <a:gdLst/>
              <a:ahLst/>
              <a:cxnLst/>
              <a:rect l="l" t="t" r="r" b="b"/>
              <a:pathLst>
                <a:path w="13270" h="24854" extrusionOk="0">
                  <a:moveTo>
                    <a:pt x="10887" y="1172"/>
                  </a:moveTo>
                  <a:lnTo>
                    <a:pt x="11005" y="1185"/>
                  </a:lnTo>
                  <a:lnTo>
                    <a:pt x="11124" y="1198"/>
                  </a:lnTo>
                  <a:lnTo>
                    <a:pt x="11242" y="1225"/>
                  </a:lnTo>
                  <a:lnTo>
                    <a:pt x="11347" y="1277"/>
                  </a:lnTo>
                  <a:lnTo>
                    <a:pt x="11453" y="1317"/>
                  </a:lnTo>
                  <a:lnTo>
                    <a:pt x="11558" y="1383"/>
                  </a:lnTo>
                  <a:lnTo>
                    <a:pt x="11650" y="1449"/>
                  </a:lnTo>
                  <a:lnTo>
                    <a:pt x="11729" y="1528"/>
                  </a:lnTo>
                  <a:lnTo>
                    <a:pt x="11808" y="1620"/>
                  </a:lnTo>
                  <a:lnTo>
                    <a:pt x="11874" y="1712"/>
                  </a:lnTo>
                  <a:lnTo>
                    <a:pt x="11940" y="1804"/>
                  </a:lnTo>
                  <a:lnTo>
                    <a:pt x="11992" y="1909"/>
                  </a:lnTo>
                  <a:lnTo>
                    <a:pt x="12032" y="2015"/>
                  </a:lnTo>
                  <a:lnTo>
                    <a:pt x="12058" y="2133"/>
                  </a:lnTo>
                  <a:lnTo>
                    <a:pt x="12071" y="2252"/>
                  </a:lnTo>
                  <a:lnTo>
                    <a:pt x="12084" y="2370"/>
                  </a:lnTo>
                  <a:lnTo>
                    <a:pt x="12084" y="2475"/>
                  </a:lnTo>
                  <a:lnTo>
                    <a:pt x="12071" y="2581"/>
                  </a:lnTo>
                  <a:lnTo>
                    <a:pt x="12045" y="2673"/>
                  </a:lnTo>
                  <a:lnTo>
                    <a:pt x="12019" y="2765"/>
                  </a:lnTo>
                  <a:lnTo>
                    <a:pt x="11979" y="2857"/>
                  </a:lnTo>
                  <a:lnTo>
                    <a:pt x="11940" y="2949"/>
                  </a:lnTo>
                  <a:lnTo>
                    <a:pt x="11834" y="3107"/>
                  </a:lnTo>
                  <a:lnTo>
                    <a:pt x="11703" y="3252"/>
                  </a:lnTo>
                  <a:lnTo>
                    <a:pt x="11545" y="3370"/>
                  </a:lnTo>
                  <a:lnTo>
                    <a:pt x="11466" y="3423"/>
                  </a:lnTo>
                  <a:lnTo>
                    <a:pt x="11374" y="3463"/>
                  </a:lnTo>
                  <a:lnTo>
                    <a:pt x="11282" y="3502"/>
                  </a:lnTo>
                  <a:lnTo>
                    <a:pt x="11189" y="3528"/>
                  </a:lnTo>
                  <a:lnTo>
                    <a:pt x="10584" y="3528"/>
                  </a:lnTo>
                  <a:lnTo>
                    <a:pt x="10492" y="3502"/>
                  </a:lnTo>
                  <a:lnTo>
                    <a:pt x="10400" y="3463"/>
                  </a:lnTo>
                  <a:lnTo>
                    <a:pt x="10307" y="3423"/>
                  </a:lnTo>
                  <a:lnTo>
                    <a:pt x="10228" y="3370"/>
                  </a:lnTo>
                  <a:lnTo>
                    <a:pt x="10070" y="3252"/>
                  </a:lnTo>
                  <a:lnTo>
                    <a:pt x="9939" y="3107"/>
                  </a:lnTo>
                  <a:lnTo>
                    <a:pt x="9834" y="2949"/>
                  </a:lnTo>
                  <a:lnTo>
                    <a:pt x="9794" y="2857"/>
                  </a:lnTo>
                  <a:lnTo>
                    <a:pt x="9755" y="2765"/>
                  </a:lnTo>
                  <a:lnTo>
                    <a:pt x="9728" y="2673"/>
                  </a:lnTo>
                  <a:lnTo>
                    <a:pt x="9702" y="2581"/>
                  </a:lnTo>
                  <a:lnTo>
                    <a:pt x="9689" y="2475"/>
                  </a:lnTo>
                  <a:lnTo>
                    <a:pt x="9689" y="2370"/>
                  </a:lnTo>
                  <a:lnTo>
                    <a:pt x="9702" y="2252"/>
                  </a:lnTo>
                  <a:lnTo>
                    <a:pt x="9715" y="2133"/>
                  </a:lnTo>
                  <a:lnTo>
                    <a:pt x="9741" y="2015"/>
                  </a:lnTo>
                  <a:lnTo>
                    <a:pt x="9781" y="1909"/>
                  </a:lnTo>
                  <a:lnTo>
                    <a:pt x="9834" y="1804"/>
                  </a:lnTo>
                  <a:lnTo>
                    <a:pt x="9899" y="1712"/>
                  </a:lnTo>
                  <a:lnTo>
                    <a:pt x="9965" y="1620"/>
                  </a:lnTo>
                  <a:lnTo>
                    <a:pt x="10044" y="1528"/>
                  </a:lnTo>
                  <a:lnTo>
                    <a:pt x="10123" y="1449"/>
                  </a:lnTo>
                  <a:lnTo>
                    <a:pt x="10215" y="1383"/>
                  </a:lnTo>
                  <a:lnTo>
                    <a:pt x="10321" y="1317"/>
                  </a:lnTo>
                  <a:lnTo>
                    <a:pt x="10426" y="1277"/>
                  </a:lnTo>
                  <a:lnTo>
                    <a:pt x="10531" y="1225"/>
                  </a:lnTo>
                  <a:lnTo>
                    <a:pt x="10650" y="1198"/>
                  </a:lnTo>
                  <a:lnTo>
                    <a:pt x="10768" y="1185"/>
                  </a:lnTo>
                  <a:lnTo>
                    <a:pt x="10887" y="1172"/>
                  </a:lnTo>
                  <a:close/>
                  <a:moveTo>
                    <a:pt x="10887" y="1"/>
                  </a:moveTo>
                  <a:lnTo>
                    <a:pt x="10650" y="14"/>
                  </a:lnTo>
                  <a:lnTo>
                    <a:pt x="10413" y="40"/>
                  </a:lnTo>
                  <a:lnTo>
                    <a:pt x="10176" y="106"/>
                  </a:lnTo>
                  <a:lnTo>
                    <a:pt x="9965" y="185"/>
                  </a:lnTo>
                  <a:lnTo>
                    <a:pt x="9755" y="277"/>
                  </a:lnTo>
                  <a:lnTo>
                    <a:pt x="9557" y="409"/>
                  </a:lnTo>
                  <a:lnTo>
                    <a:pt x="9373" y="540"/>
                  </a:lnTo>
                  <a:lnTo>
                    <a:pt x="9202" y="698"/>
                  </a:lnTo>
                  <a:lnTo>
                    <a:pt x="9057" y="856"/>
                  </a:lnTo>
                  <a:lnTo>
                    <a:pt x="8912" y="1041"/>
                  </a:lnTo>
                  <a:lnTo>
                    <a:pt x="8794" y="1238"/>
                  </a:lnTo>
                  <a:lnTo>
                    <a:pt x="8701" y="1449"/>
                  </a:lnTo>
                  <a:lnTo>
                    <a:pt x="8609" y="1672"/>
                  </a:lnTo>
                  <a:lnTo>
                    <a:pt x="8557" y="1896"/>
                  </a:lnTo>
                  <a:lnTo>
                    <a:pt x="8517" y="2133"/>
                  </a:lnTo>
                  <a:lnTo>
                    <a:pt x="8504" y="2370"/>
                  </a:lnTo>
                  <a:lnTo>
                    <a:pt x="8517" y="2581"/>
                  </a:lnTo>
                  <a:lnTo>
                    <a:pt x="8544" y="2778"/>
                  </a:lnTo>
                  <a:lnTo>
                    <a:pt x="8583" y="2976"/>
                  </a:lnTo>
                  <a:lnTo>
                    <a:pt x="8649" y="3160"/>
                  </a:lnTo>
                  <a:lnTo>
                    <a:pt x="8715" y="3344"/>
                  </a:lnTo>
                  <a:lnTo>
                    <a:pt x="8807" y="3515"/>
                  </a:lnTo>
                  <a:lnTo>
                    <a:pt x="8899" y="3686"/>
                  </a:lnTo>
                  <a:lnTo>
                    <a:pt x="9017" y="3844"/>
                  </a:lnTo>
                  <a:lnTo>
                    <a:pt x="9136" y="3989"/>
                  </a:lnTo>
                  <a:lnTo>
                    <a:pt x="9281" y="4121"/>
                  </a:lnTo>
                  <a:lnTo>
                    <a:pt x="9425" y="4252"/>
                  </a:lnTo>
                  <a:lnTo>
                    <a:pt x="9583" y="4358"/>
                  </a:lnTo>
                  <a:lnTo>
                    <a:pt x="9755" y="4463"/>
                  </a:lnTo>
                  <a:lnTo>
                    <a:pt x="9926" y="4555"/>
                  </a:lnTo>
                  <a:lnTo>
                    <a:pt x="10110" y="4621"/>
                  </a:lnTo>
                  <a:lnTo>
                    <a:pt x="10294" y="4674"/>
                  </a:lnTo>
                  <a:lnTo>
                    <a:pt x="10294" y="23682"/>
                  </a:lnTo>
                  <a:lnTo>
                    <a:pt x="0" y="23682"/>
                  </a:lnTo>
                  <a:lnTo>
                    <a:pt x="0" y="24853"/>
                  </a:lnTo>
                  <a:lnTo>
                    <a:pt x="11479" y="24853"/>
                  </a:lnTo>
                  <a:lnTo>
                    <a:pt x="11479" y="4674"/>
                  </a:lnTo>
                  <a:lnTo>
                    <a:pt x="11663" y="4621"/>
                  </a:lnTo>
                  <a:lnTo>
                    <a:pt x="11848" y="4555"/>
                  </a:lnTo>
                  <a:lnTo>
                    <a:pt x="12019" y="4463"/>
                  </a:lnTo>
                  <a:lnTo>
                    <a:pt x="12190" y="4358"/>
                  </a:lnTo>
                  <a:lnTo>
                    <a:pt x="12348" y="4252"/>
                  </a:lnTo>
                  <a:lnTo>
                    <a:pt x="12493" y="4121"/>
                  </a:lnTo>
                  <a:lnTo>
                    <a:pt x="12637" y="3989"/>
                  </a:lnTo>
                  <a:lnTo>
                    <a:pt x="12756" y="3844"/>
                  </a:lnTo>
                  <a:lnTo>
                    <a:pt x="12874" y="3686"/>
                  </a:lnTo>
                  <a:lnTo>
                    <a:pt x="12966" y="3515"/>
                  </a:lnTo>
                  <a:lnTo>
                    <a:pt x="13059" y="3344"/>
                  </a:lnTo>
                  <a:lnTo>
                    <a:pt x="13124" y="3160"/>
                  </a:lnTo>
                  <a:lnTo>
                    <a:pt x="13190" y="2976"/>
                  </a:lnTo>
                  <a:lnTo>
                    <a:pt x="13230" y="2778"/>
                  </a:lnTo>
                  <a:lnTo>
                    <a:pt x="13256" y="2581"/>
                  </a:lnTo>
                  <a:lnTo>
                    <a:pt x="13269" y="2370"/>
                  </a:lnTo>
                  <a:lnTo>
                    <a:pt x="13256" y="2133"/>
                  </a:lnTo>
                  <a:lnTo>
                    <a:pt x="13217" y="1896"/>
                  </a:lnTo>
                  <a:lnTo>
                    <a:pt x="13164" y="1672"/>
                  </a:lnTo>
                  <a:lnTo>
                    <a:pt x="13072" y="1449"/>
                  </a:lnTo>
                  <a:lnTo>
                    <a:pt x="12980" y="1238"/>
                  </a:lnTo>
                  <a:lnTo>
                    <a:pt x="12861" y="1041"/>
                  </a:lnTo>
                  <a:lnTo>
                    <a:pt x="12716" y="856"/>
                  </a:lnTo>
                  <a:lnTo>
                    <a:pt x="12572" y="698"/>
                  </a:lnTo>
                  <a:lnTo>
                    <a:pt x="12400" y="540"/>
                  </a:lnTo>
                  <a:lnTo>
                    <a:pt x="12216" y="409"/>
                  </a:lnTo>
                  <a:lnTo>
                    <a:pt x="12019" y="277"/>
                  </a:lnTo>
                  <a:lnTo>
                    <a:pt x="11808" y="185"/>
                  </a:lnTo>
                  <a:lnTo>
                    <a:pt x="11597" y="106"/>
                  </a:lnTo>
                  <a:lnTo>
                    <a:pt x="11361" y="40"/>
                  </a:lnTo>
                  <a:lnTo>
                    <a:pt x="11124" y="14"/>
                  </a:lnTo>
                  <a:lnTo>
                    <a:pt x="10887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2061550" y="2426550"/>
              <a:ext cx="561775" cy="257700"/>
            </a:xfrm>
            <a:custGeom>
              <a:avLst/>
              <a:gdLst/>
              <a:ahLst/>
              <a:cxnLst/>
              <a:rect l="l" t="t" r="r" b="b"/>
              <a:pathLst>
                <a:path w="22471" h="10308" extrusionOk="0">
                  <a:moveTo>
                    <a:pt x="20220" y="6727"/>
                  </a:moveTo>
                  <a:lnTo>
                    <a:pt x="20338" y="6753"/>
                  </a:lnTo>
                  <a:lnTo>
                    <a:pt x="20443" y="6780"/>
                  </a:lnTo>
                  <a:lnTo>
                    <a:pt x="20562" y="6819"/>
                  </a:lnTo>
                  <a:lnTo>
                    <a:pt x="20667" y="6872"/>
                  </a:lnTo>
                  <a:lnTo>
                    <a:pt x="20759" y="6924"/>
                  </a:lnTo>
                  <a:lnTo>
                    <a:pt x="20851" y="7003"/>
                  </a:lnTo>
                  <a:lnTo>
                    <a:pt x="20944" y="7082"/>
                  </a:lnTo>
                  <a:lnTo>
                    <a:pt x="21023" y="7161"/>
                  </a:lnTo>
                  <a:lnTo>
                    <a:pt x="21088" y="7253"/>
                  </a:lnTo>
                  <a:lnTo>
                    <a:pt x="21141" y="7359"/>
                  </a:lnTo>
                  <a:lnTo>
                    <a:pt x="21194" y="7464"/>
                  </a:lnTo>
                  <a:lnTo>
                    <a:pt x="21233" y="7569"/>
                  </a:lnTo>
                  <a:lnTo>
                    <a:pt x="21259" y="7688"/>
                  </a:lnTo>
                  <a:lnTo>
                    <a:pt x="21286" y="7806"/>
                  </a:lnTo>
                  <a:lnTo>
                    <a:pt x="21286" y="7925"/>
                  </a:lnTo>
                  <a:lnTo>
                    <a:pt x="21286" y="8043"/>
                  </a:lnTo>
                  <a:lnTo>
                    <a:pt x="21259" y="8162"/>
                  </a:lnTo>
                  <a:lnTo>
                    <a:pt x="21233" y="8280"/>
                  </a:lnTo>
                  <a:lnTo>
                    <a:pt x="21194" y="8386"/>
                  </a:lnTo>
                  <a:lnTo>
                    <a:pt x="21141" y="8491"/>
                  </a:lnTo>
                  <a:lnTo>
                    <a:pt x="21088" y="8596"/>
                  </a:lnTo>
                  <a:lnTo>
                    <a:pt x="21023" y="8688"/>
                  </a:lnTo>
                  <a:lnTo>
                    <a:pt x="20944" y="8767"/>
                  </a:lnTo>
                  <a:lnTo>
                    <a:pt x="20851" y="8846"/>
                  </a:lnTo>
                  <a:lnTo>
                    <a:pt x="20759" y="8912"/>
                  </a:lnTo>
                  <a:lnTo>
                    <a:pt x="20667" y="8978"/>
                  </a:lnTo>
                  <a:lnTo>
                    <a:pt x="20562" y="9031"/>
                  </a:lnTo>
                  <a:lnTo>
                    <a:pt x="20443" y="9070"/>
                  </a:lnTo>
                  <a:lnTo>
                    <a:pt x="20338" y="9096"/>
                  </a:lnTo>
                  <a:lnTo>
                    <a:pt x="20220" y="9110"/>
                  </a:lnTo>
                  <a:lnTo>
                    <a:pt x="20088" y="9123"/>
                  </a:lnTo>
                  <a:lnTo>
                    <a:pt x="19969" y="9110"/>
                  </a:lnTo>
                  <a:lnTo>
                    <a:pt x="19851" y="9096"/>
                  </a:lnTo>
                  <a:lnTo>
                    <a:pt x="19732" y="9070"/>
                  </a:lnTo>
                  <a:lnTo>
                    <a:pt x="19627" y="9031"/>
                  </a:lnTo>
                  <a:lnTo>
                    <a:pt x="19522" y="8978"/>
                  </a:lnTo>
                  <a:lnTo>
                    <a:pt x="19430" y="8912"/>
                  </a:lnTo>
                  <a:lnTo>
                    <a:pt x="19338" y="8846"/>
                  </a:lnTo>
                  <a:lnTo>
                    <a:pt x="19245" y="8767"/>
                  </a:lnTo>
                  <a:lnTo>
                    <a:pt x="19166" y="8688"/>
                  </a:lnTo>
                  <a:lnTo>
                    <a:pt x="19101" y="8596"/>
                  </a:lnTo>
                  <a:lnTo>
                    <a:pt x="19035" y="8491"/>
                  </a:lnTo>
                  <a:lnTo>
                    <a:pt x="18995" y="8386"/>
                  </a:lnTo>
                  <a:lnTo>
                    <a:pt x="18943" y="8280"/>
                  </a:lnTo>
                  <a:lnTo>
                    <a:pt x="18916" y="8162"/>
                  </a:lnTo>
                  <a:lnTo>
                    <a:pt x="18903" y="8043"/>
                  </a:lnTo>
                  <a:lnTo>
                    <a:pt x="18890" y="7925"/>
                  </a:lnTo>
                  <a:lnTo>
                    <a:pt x="18903" y="7806"/>
                  </a:lnTo>
                  <a:lnTo>
                    <a:pt x="18916" y="7688"/>
                  </a:lnTo>
                  <a:lnTo>
                    <a:pt x="18943" y="7569"/>
                  </a:lnTo>
                  <a:lnTo>
                    <a:pt x="18995" y="7464"/>
                  </a:lnTo>
                  <a:lnTo>
                    <a:pt x="19035" y="7359"/>
                  </a:lnTo>
                  <a:lnTo>
                    <a:pt x="19101" y="7253"/>
                  </a:lnTo>
                  <a:lnTo>
                    <a:pt x="19166" y="7161"/>
                  </a:lnTo>
                  <a:lnTo>
                    <a:pt x="19245" y="7082"/>
                  </a:lnTo>
                  <a:lnTo>
                    <a:pt x="19338" y="7003"/>
                  </a:lnTo>
                  <a:lnTo>
                    <a:pt x="19430" y="6924"/>
                  </a:lnTo>
                  <a:lnTo>
                    <a:pt x="19522" y="6872"/>
                  </a:lnTo>
                  <a:lnTo>
                    <a:pt x="19627" y="6819"/>
                  </a:lnTo>
                  <a:lnTo>
                    <a:pt x="19732" y="6780"/>
                  </a:lnTo>
                  <a:lnTo>
                    <a:pt x="19851" y="6753"/>
                  </a:lnTo>
                  <a:lnTo>
                    <a:pt x="19969" y="6727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19496" y="1185"/>
                  </a:lnTo>
                  <a:lnTo>
                    <a:pt x="19496" y="5621"/>
                  </a:lnTo>
                  <a:lnTo>
                    <a:pt x="19311" y="5674"/>
                  </a:lnTo>
                  <a:lnTo>
                    <a:pt x="19127" y="5753"/>
                  </a:lnTo>
                  <a:lnTo>
                    <a:pt x="18956" y="5832"/>
                  </a:lnTo>
                  <a:lnTo>
                    <a:pt x="18785" y="5937"/>
                  </a:lnTo>
                  <a:lnTo>
                    <a:pt x="18627" y="6042"/>
                  </a:lnTo>
                  <a:lnTo>
                    <a:pt x="18482" y="6174"/>
                  </a:lnTo>
                  <a:lnTo>
                    <a:pt x="18350" y="6306"/>
                  </a:lnTo>
                  <a:lnTo>
                    <a:pt x="18219" y="6451"/>
                  </a:lnTo>
                  <a:lnTo>
                    <a:pt x="18113" y="6608"/>
                  </a:lnTo>
                  <a:lnTo>
                    <a:pt x="18008" y="6780"/>
                  </a:lnTo>
                  <a:lnTo>
                    <a:pt x="17916" y="6951"/>
                  </a:lnTo>
                  <a:lnTo>
                    <a:pt x="17850" y="7135"/>
                  </a:lnTo>
                  <a:lnTo>
                    <a:pt x="17784" y="7319"/>
                  </a:lnTo>
                  <a:lnTo>
                    <a:pt x="17745" y="7517"/>
                  </a:lnTo>
                  <a:lnTo>
                    <a:pt x="17718" y="7714"/>
                  </a:lnTo>
                  <a:lnTo>
                    <a:pt x="17718" y="7925"/>
                  </a:lnTo>
                  <a:lnTo>
                    <a:pt x="17732" y="8162"/>
                  </a:lnTo>
                  <a:lnTo>
                    <a:pt x="17758" y="8399"/>
                  </a:lnTo>
                  <a:lnTo>
                    <a:pt x="17824" y="8636"/>
                  </a:lnTo>
                  <a:lnTo>
                    <a:pt x="17903" y="8846"/>
                  </a:lnTo>
                  <a:lnTo>
                    <a:pt x="17995" y="9057"/>
                  </a:lnTo>
                  <a:lnTo>
                    <a:pt x="18127" y="9254"/>
                  </a:lnTo>
                  <a:lnTo>
                    <a:pt x="18258" y="9439"/>
                  </a:lnTo>
                  <a:lnTo>
                    <a:pt x="18416" y="9610"/>
                  </a:lnTo>
                  <a:lnTo>
                    <a:pt x="18574" y="9755"/>
                  </a:lnTo>
                  <a:lnTo>
                    <a:pt x="18758" y="9899"/>
                  </a:lnTo>
                  <a:lnTo>
                    <a:pt x="18956" y="10018"/>
                  </a:lnTo>
                  <a:lnTo>
                    <a:pt x="19166" y="10110"/>
                  </a:lnTo>
                  <a:lnTo>
                    <a:pt x="19390" y="10189"/>
                  </a:lnTo>
                  <a:lnTo>
                    <a:pt x="19614" y="10255"/>
                  </a:lnTo>
                  <a:lnTo>
                    <a:pt x="19851" y="10294"/>
                  </a:lnTo>
                  <a:lnTo>
                    <a:pt x="20088" y="10307"/>
                  </a:lnTo>
                  <a:lnTo>
                    <a:pt x="20338" y="10294"/>
                  </a:lnTo>
                  <a:lnTo>
                    <a:pt x="20575" y="10255"/>
                  </a:lnTo>
                  <a:lnTo>
                    <a:pt x="20799" y="10189"/>
                  </a:lnTo>
                  <a:lnTo>
                    <a:pt x="21023" y="10110"/>
                  </a:lnTo>
                  <a:lnTo>
                    <a:pt x="21220" y="10018"/>
                  </a:lnTo>
                  <a:lnTo>
                    <a:pt x="21417" y="9899"/>
                  </a:lnTo>
                  <a:lnTo>
                    <a:pt x="21602" y="9755"/>
                  </a:lnTo>
                  <a:lnTo>
                    <a:pt x="21773" y="9610"/>
                  </a:lnTo>
                  <a:lnTo>
                    <a:pt x="21931" y="9439"/>
                  </a:lnTo>
                  <a:lnTo>
                    <a:pt x="22062" y="9254"/>
                  </a:lnTo>
                  <a:lnTo>
                    <a:pt x="22181" y="9057"/>
                  </a:lnTo>
                  <a:lnTo>
                    <a:pt x="22286" y="8846"/>
                  </a:lnTo>
                  <a:lnTo>
                    <a:pt x="22365" y="8636"/>
                  </a:lnTo>
                  <a:lnTo>
                    <a:pt x="22418" y="8399"/>
                  </a:lnTo>
                  <a:lnTo>
                    <a:pt x="22457" y="8162"/>
                  </a:lnTo>
                  <a:lnTo>
                    <a:pt x="22470" y="7925"/>
                  </a:lnTo>
                  <a:lnTo>
                    <a:pt x="22457" y="7714"/>
                  </a:lnTo>
                  <a:lnTo>
                    <a:pt x="22431" y="7517"/>
                  </a:lnTo>
                  <a:lnTo>
                    <a:pt x="22392" y="7319"/>
                  </a:lnTo>
                  <a:lnTo>
                    <a:pt x="22339" y="7135"/>
                  </a:lnTo>
                  <a:lnTo>
                    <a:pt x="22260" y="6951"/>
                  </a:lnTo>
                  <a:lnTo>
                    <a:pt x="22181" y="6780"/>
                  </a:lnTo>
                  <a:lnTo>
                    <a:pt x="22076" y="6608"/>
                  </a:lnTo>
                  <a:lnTo>
                    <a:pt x="21957" y="6451"/>
                  </a:lnTo>
                  <a:lnTo>
                    <a:pt x="21839" y="6306"/>
                  </a:lnTo>
                  <a:lnTo>
                    <a:pt x="21694" y="6174"/>
                  </a:lnTo>
                  <a:lnTo>
                    <a:pt x="21549" y="6042"/>
                  </a:lnTo>
                  <a:lnTo>
                    <a:pt x="21391" y="5937"/>
                  </a:lnTo>
                  <a:lnTo>
                    <a:pt x="21233" y="5832"/>
                  </a:lnTo>
                  <a:lnTo>
                    <a:pt x="21049" y="5753"/>
                  </a:lnTo>
                  <a:lnTo>
                    <a:pt x="20878" y="5674"/>
                  </a:lnTo>
                  <a:lnTo>
                    <a:pt x="20680" y="5621"/>
                  </a:lnTo>
                  <a:lnTo>
                    <a:pt x="2068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1645575" y="1140475"/>
              <a:ext cx="250800" cy="1716875"/>
            </a:xfrm>
            <a:custGeom>
              <a:avLst/>
              <a:gdLst/>
              <a:ahLst/>
              <a:cxnLst/>
              <a:rect l="l" t="t" r="r" b="b"/>
              <a:pathLst>
                <a:path w="10032" h="68675" extrusionOk="0">
                  <a:moveTo>
                    <a:pt x="7649" y="1172"/>
                  </a:moveTo>
                  <a:lnTo>
                    <a:pt x="7767" y="1185"/>
                  </a:lnTo>
                  <a:lnTo>
                    <a:pt x="7886" y="1198"/>
                  </a:lnTo>
                  <a:lnTo>
                    <a:pt x="8004" y="1225"/>
                  </a:lnTo>
                  <a:lnTo>
                    <a:pt x="8109" y="1277"/>
                  </a:lnTo>
                  <a:lnTo>
                    <a:pt x="8215" y="1317"/>
                  </a:lnTo>
                  <a:lnTo>
                    <a:pt x="8320" y="1383"/>
                  </a:lnTo>
                  <a:lnTo>
                    <a:pt x="8412" y="1448"/>
                  </a:lnTo>
                  <a:lnTo>
                    <a:pt x="8491" y="1527"/>
                  </a:lnTo>
                  <a:lnTo>
                    <a:pt x="8570" y="1606"/>
                  </a:lnTo>
                  <a:lnTo>
                    <a:pt x="8636" y="1698"/>
                  </a:lnTo>
                  <a:lnTo>
                    <a:pt x="8702" y="1804"/>
                  </a:lnTo>
                  <a:lnTo>
                    <a:pt x="8754" y="1909"/>
                  </a:lnTo>
                  <a:lnTo>
                    <a:pt x="8794" y="2014"/>
                  </a:lnTo>
                  <a:lnTo>
                    <a:pt x="8820" y="2133"/>
                  </a:lnTo>
                  <a:lnTo>
                    <a:pt x="8833" y="2251"/>
                  </a:lnTo>
                  <a:lnTo>
                    <a:pt x="8847" y="2370"/>
                  </a:lnTo>
                  <a:lnTo>
                    <a:pt x="8833" y="2501"/>
                  </a:lnTo>
                  <a:lnTo>
                    <a:pt x="8820" y="2620"/>
                  </a:lnTo>
                  <a:lnTo>
                    <a:pt x="8794" y="2725"/>
                  </a:lnTo>
                  <a:lnTo>
                    <a:pt x="8754" y="2844"/>
                  </a:lnTo>
                  <a:lnTo>
                    <a:pt x="8702" y="2949"/>
                  </a:lnTo>
                  <a:lnTo>
                    <a:pt x="8636" y="3041"/>
                  </a:lnTo>
                  <a:lnTo>
                    <a:pt x="8570" y="3133"/>
                  </a:lnTo>
                  <a:lnTo>
                    <a:pt x="8491" y="3225"/>
                  </a:lnTo>
                  <a:lnTo>
                    <a:pt x="8412" y="3291"/>
                  </a:lnTo>
                  <a:lnTo>
                    <a:pt x="8320" y="3370"/>
                  </a:lnTo>
                  <a:lnTo>
                    <a:pt x="8215" y="3423"/>
                  </a:lnTo>
                  <a:lnTo>
                    <a:pt x="8109" y="3476"/>
                  </a:lnTo>
                  <a:lnTo>
                    <a:pt x="8004" y="3515"/>
                  </a:lnTo>
                  <a:lnTo>
                    <a:pt x="7886" y="3541"/>
                  </a:lnTo>
                  <a:lnTo>
                    <a:pt x="7767" y="3568"/>
                  </a:lnTo>
                  <a:lnTo>
                    <a:pt x="7530" y="3568"/>
                  </a:lnTo>
                  <a:lnTo>
                    <a:pt x="7412" y="3541"/>
                  </a:lnTo>
                  <a:lnTo>
                    <a:pt x="7293" y="3515"/>
                  </a:lnTo>
                  <a:lnTo>
                    <a:pt x="7175" y="3476"/>
                  </a:lnTo>
                  <a:lnTo>
                    <a:pt x="7083" y="3423"/>
                  </a:lnTo>
                  <a:lnTo>
                    <a:pt x="6977" y="3370"/>
                  </a:lnTo>
                  <a:lnTo>
                    <a:pt x="6885" y="3291"/>
                  </a:lnTo>
                  <a:lnTo>
                    <a:pt x="6806" y="3225"/>
                  </a:lnTo>
                  <a:lnTo>
                    <a:pt x="6727" y="3133"/>
                  </a:lnTo>
                  <a:lnTo>
                    <a:pt x="6648" y="3041"/>
                  </a:lnTo>
                  <a:lnTo>
                    <a:pt x="6596" y="2949"/>
                  </a:lnTo>
                  <a:lnTo>
                    <a:pt x="6543" y="2844"/>
                  </a:lnTo>
                  <a:lnTo>
                    <a:pt x="6504" y="2725"/>
                  </a:lnTo>
                  <a:lnTo>
                    <a:pt x="6477" y="2620"/>
                  </a:lnTo>
                  <a:lnTo>
                    <a:pt x="6451" y="2501"/>
                  </a:lnTo>
                  <a:lnTo>
                    <a:pt x="6451" y="2370"/>
                  </a:lnTo>
                  <a:lnTo>
                    <a:pt x="6451" y="2251"/>
                  </a:lnTo>
                  <a:lnTo>
                    <a:pt x="6477" y="2133"/>
                  </a:lnTo>
                  <a:lnTo>
                    <a:pt x="6504" y="2014"/>
                  </a:lnTo>
                  <a:lnTo>
                    <a:pt x="6543" y="1909"/>
                  </a:lnTo>
                  <a:lnTo>
                    <a:pt x="6596" y="1804"/>
                  </a:lnTo>
                  <a:lnTo>
                    <a:pt x="6648" y="1698"/>
                  </a:lnTo>
                  <a:lnTo>
                    <a:pt x="6727" y="1606"/>
                  </a:lnTo>
                  <a:lnTo>
                    <a:pt x="6806" y="1527"/>
                  </a:lnTo>
                  <a:lnTo>
                    <a:pt x="6885" y="1448"/>
                  </a:lnTo>
                  <a:lnTo>
                    <a:pt x="6977" y="1383"/>
                  </a:lnTo>
                  <a:lnTo>
                    <a:pt x="7083" y="1317"/>
                  </a:lnTo>
                  <a:lnTo>
                    <a:pt x="7175" y="1277"/>
                  </a:lnTo>
                  <a:lnTo>
                    <a:pt x="7293" y="1225"/>
                  </a:lnTo>
                  <a:lnTo>
                    <a:pt x="7412" y="1198"/>
                  </a:lnTo>
                  <a:lnTo>
                    <a:pt x="7530" y="1185"/>
                  </a:lnTo>
                  <a:lnTo>
                    <a:pt x="7649" y="1172"/>
                  </a:lnTo>
                  <a:close/>
                  <a:moveTo>
                    <a:pt x="7649" y="0"/>
                  </a:moveTo>
                  <a:lnTo>
                    <a:pt x="7399" y="14"/>
                  </a:lnTo>
                  <a:lnTo>
                    <a:pt x="7162" y="40"/>
                  </a:lnTo>
                  <a:lnTo>
                    <a:pt x="6938" y="106"/>
                  </a:lnTo>
                  <a:lnTo>
                    <a:pt x="6727" y="185"/>
                  </a:lnTo>
                  <a:lnTo>
                    <a:pt x="6517" y="277"/>
                  </a:lnTo>
                  <a:lnTo>
                    <a:pt x="6319" y="408"/>
                  </a:lnTo>
                  <a:lnTo>
                    <a:pt x="6135" y="540"/>
                  </a:lnTo>
                  <a:lnTo>
                    <a:pt x="5964" y="698"/>
                  </a:lnTo>
                  <a:lnTo>
                    <a:pt x="5806" y="856"/>
                  </a:lnTo>
                  <a:lnTo>
                    <a:pt x="5674" y="1040"/>
                  </a:lnTo>
                  <a:lnTo>
                    <a:pt x="5556" y="1238"/>
                  </a:lnTo>
                  <a:lnTo>
                    <a:pt x="5450" y="1448"/>
                  </a:lnTo>
                  <a:lnTo>
                    <a:pt x="5371" y="1672"/>
                  </a:lnTo>
                  <a:lnTo>
                    <a:pt x="5319" y="1896"/>
                  </a:lnTo>
                  <a:lnTo>
                    <a:pt x="5279" y="2133"/>
                  </a:lnTo>
                  <a:lnTo>
                    <a:pt x="5266" y="2370"/>
                  </a:lnTo>
                  <a:lnTo>
                    <a:pt x="5279" y="2580"/>
                  </a:lnTo>
                  <a:lnTo>
                    <a:pt x="5306" y="2778"/>
                  </a:lnTo>
                  <a:lnTo>
                    <a:pt x="5345" y="2975"/>
                  </a:lnTo>
                  <a:lnTo>
                    <a:pt x="5398" y="3160"/>
                  </a:lnTo>
                  <a:lnTo>
                    <a:pt x="5477" y="3344"/>
                  </a:lnTo>
                  <a:lnTo>
                    <a:pt x="5569" y="3515"/>
                  </a:lnTo>
                  <a:lnTo>
                    <a:pt x="5661" y="3686"/>
                  </a:lnTo>
                  <a:lnTo>
                    <a:pt x="5780" y="3844"/>
                  </a:lnTo>
                  <a:lnTo>
                    <a:pt x="5898" y="3989"/>
                  </a:lnTo>
                  <a:lnTo>
                    <a:pt x="6043" y="4121"/>
                  </a:lnTo>
                  <a:lnTo>
                    <a:pt x="6188" y="4252"/>
                  </a:lnTo>
                  <a:lnTo>
                    <a:pt x="6346" y="4357"/>
                  </a:lnTo>
                  <a:lnTo>
                    <a:pt x="6504" y="4463"/>
                  </a:lnTo>
                  <a:lnTo>
                    <a:pt x="6688" y="4555"/>
                  </a:lnTo>
                  <a:lnTo>
                    <a:pt x="6872" y="4621"/>
                  </a:lnTo>
                  <a:lnTo>
                    <a:pt x="7056" y="4673"/>
                  </a:lnTo>
                  <a:lnTo>
                    <a:pt x="7056" y="26156"/>
                  </a:lnTo>
                  <a:lnTo>
                    <a:pt x="1" y="33212"/>
                  </a:lnTo>
                  <a:lnTo>
                    <a:pt x="1" y="68674"/>
                  </a:lnTo>
                  <a:lnTo>
                    <a:pt x="1185" y="68674"/>
                  </a:lnTo>
                  <a:lnTo>
                    <a:pt x="1185" y="33699"/>
                  </a:lnTo>
                  <a:lnTo>
                    <a:pt x="8241" y="26643"/>
                  </a:lnTo>
                  <a:lnTo>
                    <a:pt x="8241" y="4673"/>
                  </a:lnTo>
                  <a:lnTo>
                    <a:pt x="8425" y="4621"/>
                  </a:lnTo>
                  <a:lnTo>
                    <a:pt x="8610" y="4555"/>
                  </a:lnTo>
                  <a:lnTo>
                    <a:pt x="8781" y="4463"/>
                  </a:lnTo>
                  <a:lnTo>
                    <a:pt x="8952" y="4357"/>
                  </a:lnTo>
                  <a:lnTo>
                    <a:pt x="9110" y="4252"/>
                  </a:lnTo>
                  <a:lnTo>
                    <a:pt x="9255" y="4121"/>
                  </a:lnTo>
                  <a:lnTo>
                    <a:pt x="9386" y="3989"/>
                  </a:lnTo>
                  <a:lnTo>
                    <a:pt x="9518" y="3844"/>
                  </a:lnTo>
                  <a:lnTo>
                    <a:pt x="9636" y="3686"/>
                  </a:lnTo>
                  <a:lnTo>
                    <a:pt x="9729" y="3515"/>
                  </a:lnTo>
                  <a:lnTo>
                    <a:pt x="9821" y="3344"/>
                  </a:lnTo>
                  <a:lnTo>
                    <a:pt x="9887" y="3160"/>
                  </a:lnTo>
                  <a:lnTo>
                    <a:pt x="9952" y="2975"/>
                  </a:lnTo>
                  <a:lnTo>
                    <a:pt x="9992" y="2778"/>
                  </a:lnTo>
                  <a:lnTo>
                    <a:pt x="10018" y="2580"/>
                  </a:lnTo>
                  <a:lnTo>
                    <a:pt x="10031" y="2370"/>
                  </a:lnTo>
                  <a:lnTo>
                    <a:pt x="10018" y="2133"/>
                  </a:lnTo>
                  <a:lnTo>
                    <a:pt x="9979" y="1896"/>
                  </a:lnTo>
                  <a:lnTo>
                    <a:pt x="9913" y="1672"/>
                  </a:lnTo>
                  <a:lnTo>
                    <a:pt x="9834" y="1448"/>
                  </a:lnTo>
                  <a:lnTo>
                    <a:pt x="9742" y="1238"/>
                  </a:lnTo>
                  <a:lnTo>
                    <a:pt x="9623" y="1040"/>
                  </a:lnTo>
                  <a:lnTo>
                    <a:pt x="9478" y="856"/>
                  </a:lnTo>
                  <a:lnTo>
                    <a:pt x="9334" y="698"/>
                  </a:lnTo>
                  <a:lnTo>
                    <a:pt x="9163" y="540"/>
                  </a:lnTo>
                  <a:lnTo>
                    <a:pt x="8978" y="408"/>
                  </a:lnTo>
                  <a:lnTo>
                    <a:pt x="8781" y="277"/>
                  </a:lnTo>
                  <a:lnTo>
                    <a:pt x="8570" y="185"/>
                  </a:lnTo>
                  <a:lnTo>
                    <a:pt x="8360" y="106"/>
                  </a:lnTo>
                  <a:lnTo>
                    <a:pt x="8123" y="40"/>
                  </a:lnTo>
                  <a:lnTo>
                    <a:pt x="7886" y="14"/>
                  </a:lnTo>
                  <a:lnTo>
                    <a:pt x="7649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2091500" y="3667875"/>
              <a:ext cx="257025" cy="849400"/>
            </a:xfrm>
            <a:custGeom>
              <a:avLst/>
              <a:gdLst/>
              <a:ahLst/>
              <a:cxnLst/>
              <a:rect l="l" t="t" r="r" b="b"/>
              <a:pathLst>
                <a:path w="10281" h="33976" extrusionOk="0">
                  <a:moveTo>
                    <a:pt x="2383" y="30395"/>
                  </a:moveTo>
                  <a:lnTo>
                    <a:pt x="2501" y="30408"/>
                  </a:lnTo>
                  <a:lnTo>
                    <a:pt x="2620" y="30421"/>
                  </a:lnTo>
                  <a:lnTo>
                    <a:pt x="2738" y="30447"/>
                  </a:lnTo>
                  <a:lnTo>
                    <a:pt x="2844" y="30500"/>
                  </a:lnTo>
                  <a:lnTo>
                    <a:pt x="2949" y="30540"/>
                  </a:lnTo>
                  <a:lnTo>
                    <a:pt x="3041" y="30605"/>
                  </a:lnTo>
                  <a:lnTo>
                    <a:pt x="3133" y="30671"/>
                  </a:lnTo>
                  <a:lnTo>
                    <a:pt x="3225" y="30750"/>
                  </a:lnTo>
                  <a:lnTo>
                    <a:pt x="3304" y="30842"/>
                  </a:lnTo>
                  <a:lnTo>
                    <a:pt x="3370" y="30934"/>
                  </a:lnTo>
                  <a:lnTo>
                    <a:pt x="3436" y="31027"/>
                  </a:lnTo>
                  <a:lnTo>
                    <a:pt x="3475" y="31132"/>
                  </a:lnTo>
                  <a:lnTo>
                    <a:pt x="3515" y="31237"/>
                  </a:lnTo>
                  <a:lnTo>
                    <a:pt x="3554" y="31356"/>
                  </a:lnTo>
                  <a:lnTo>
                    <a:pt x="3568" y="31474"/>
                  </a:lnTo>
                  <a:lnTo>
                    <a:pt x="3581" y="31593"/>
                  </a:lnTo>
                  <a:lnTo>
                    <a:pt x="3568" y="31724"/>
                  </a:lnTo>
                  <a:lnTo>
                    <a:pt x="3554" y="31843"/>
                  </a:lnTo>
                  <a:lnTo>
                    <a:pt x="3515" y="31948"/>
                  </a:lnTo>
                  <a:lnTo>
                    <a:pt x="3475" y="32066"/>
                  </a:lnTo>
                  <a:lnTo>
                    <a:pt x="3436" y="32172"/>
                  </a:lnTo>
                  <a:lnTo>
                    <a:pt x="3370" y="32264"/>
                  </a:lnTo>
                  <a:lnTo>
                    <a:pt x="3304" y="32356"/>
                  </a:lnTo>
                  <a:lnTo>
                    <a:pt x="3225" y="32448"/>
                  </a:lnTo>
                  <a:lnTo>
                    <a:pt x="3133" y="32527"/>
                  </a:lnTo>
                  <a:lnTo>
                    <a:pt x="3041" y="32593"/>
                  </a:lnTo>
                  <a:lnTo>
                    <a:pt x="2949" y="32646"/>
                  </a:lnTo>
                  <a:lnTo>
                    <a:pt x="2844" y="32698"/>
                  </a:lnTo>
                  <a:lnTo>
                    <a:pt x="2738" y="32738"/>
                  </a:lnTo>
                  <a:lnTo>
                    <a:pt x="2620" y="32764"/>
                  </a:lnTo>
                  <a:lnTo>
                    <a:pt x="2501" y="32790"/>
                  </a:lnTo>
                  <a:lnTo>
                    <a:pt x="2251" y="32790"/>
                  </a:lnTo>
                  <a:lnTo>
                    <a:pt x="2133" y="32764"/>
                  </a:lnTo>
                  <a:lnTo>
                    <a:pt x="2027" y="32738"/>
                  </a:lnTo>
                  <a:lnTo>
                    <a:pt x="1909" y="32698"/>
                  </a:lnTo>
                  <a:lnTo>
                    <a:pt x="1804" y="32646"/>
                  </a:lnTo>
                  <a:lnTo>
                    <a:pt x="1712" y="32593"/>
                  </a:lnTo>
                  <a:lnTo>
                    <a:pt x="1619" y="32527"/>
                  </a:lnTo>
                  <a:lnTo>
                    <a:pt x="1527" y="32448"/>
                  </a:lnTo>
                  <a:lnTo>
                    <a:pt x="1448" y="32356"/>
                  </a:lnTo>
                  <a:lnTo>
                    <a:pt x="1382" y="32264"/>
                  </a:lnTo>
                  <a:lnTo>
                    <a:pt x="1330" y="32172"/>
                  </a:lnTo>
                  <a:lnTo>
                    <a:pt x="1277" y="32066"/>
                  </a:lnTo>
                  <a:lnTo>
                    <a:pt x="1238" y="31948"/>
                  </a:lnTo>
                  <a:lnTo>
                    <a:pt x="1198" y="31843"/>
                  </a:lnTo>
                  <a:lnTo>
                    <a:pt x="1185" y="31724"/>
                  </a:lnTo>
                  <a:lnTo>
                    <a:pt x="1185" y="31593"/>
                  </a:lnTo>
                  <a:lnTo>
                    <a:pt x="1185" y="31474"/>
                  </a:lnTo>
                  <a:lnTo>
                    <a:pt x="1198" y="31356"/>
                  </a:lnTo>
                  <a:lnTo>
                    <a:pt x="1238" y="31237"/>
                  </a:lnTo>
                  <a:lnTo>
                    <a:pt x="1277" y="31132"/>
                  </a:lnTo>
                  <a:lnTo>
                    <a:pt x="1330" y="31027"/>
                  </a:lnTo>
                  <a:lnTo>
                    <a:pt x="1382" y="30934"/>
                  </a:lnTo>
                  <a:lnTo>
                    <a:pt x="1448" y="30842"/>
                  </a:lnTo>
                  <a:lnTo>
                    <a:pt x="1527" y="30750"/>
                  </a:lnTo>
                  <a:lnTo>
                    <a:pt x="1619" y="30671"/>
                  </a:lnTo>
                  <a:lnTo>
                    <a:pt x="1712" y="30605"/>
                  </a:lnTo>
                  <a:lnTo>
                    <a:pt x="1804" y="30540"/>
                  </a:lnTo>
                  <a:lnTo>
                    <a:pt x="1909" y="30500"/>
                  </a:lnTo>
                  <a:lnTo>
                    <a:pt x="2027" y="30447"/>
                  </a:lnTo>
                  <a:lnTo>
                    <a:pt x="2133" y="30421"/>
                  </a:lnTo>
                  <a:lnTo>
                    <a:pt x="2251" y="30408"/>
                  </a:lnTo>
                  <a:lnTo>
                    <a:pt x="2383" y="30395"/>
                  </a:lnTo>
                  <a:close/>
                  <a:moveTo>
                    <a:pt x="9096" y="0"/>
                  </a:moveTo>
                  <a:lnTo>
                    <a:pt x="9096" y="23773"/>
                  </a:lnTo>
                  <a:lnTo>
                    <a:pt x="3410" y="29460"/>
                  </a:lnTo>
                  <a:lnTo>
                    <a:pt x="3173" y="29355"/>
                  </a:lnTo>
                  <a:lnTo>
                    <a:pt x="2923" y="29276"/>
                  </a:lnTo>
                  <a:lnTo>
                    <a:pt x="2646" y="29236"/>
                  </a:lnTo>
                  <a:lnTo>
                    <a:pt x="2515" y="29223"/>
                  </a:lnTo>
                  <a:lnTo>
                    <a:pt x="2383" y="29223"/>
                  </a:lnTo>
                  <a:lnTo>
                    <a:pt x="2133" y="29236"/>
                  </a:lnTo>
                  <a:lnTo>
                    <a:pt x="1896" y="29263"/>
                  </a:lnTo>
                  <a:lnTo>
                    <a:pt x="1672" y="29328"/>
                  </a:lnTo>
                  <a:lnTo>
                    <a:pt x="1448" y="29407"/>
                  </a:lnTo>
                  <a:lnTo>
                    <a:pt x="1251" y="29500"/>
                  </a:lnTo>
                  <a:lnTo>
                    <a:pt x="1053" y="29631"/>
                  </a:lnTo>
                  <a:lnTo>
                    <a:pt x="869" y="29763"/>
                  </a:lnTo>
                  <a:lnTo>
                    <a:pt x="698" y="29921"/>
                  </a:lnTo>
                  <a:lnTo>
                    <a:pt x="540" y="30079"/>
                  </a:lnTo>
                  <a:lnTo>
                    <a:pt x="408" y="30263"/>
                  </a:lnTo>
                  <a:lnTo>
                    <a:pt x="290" y="30461"/>
                  </a:lnTo>
                  <a:lnTo>
                    <a:pt x="185" y="30671"/>
                  </a:lnTo>
                  <a:lnTo>
                    <a:pt x="106" y="30895"/>
                  </a:lnTo>
                  <a:lnTo>
                    <a:pt x="53" y="31119"/>
                  </a:lnTo>
                  <a:lnTo>
                    <a:pt x="13" y="31356"/>
                  </a:lnTo>
                  <a:lnTo>
                    <a:pt x="0" y="31593"/>
                  </a:lnTo>
                  <a:lnTo>
                    <a:pt x="13" y="31843"/>
                  </a:lnTo>
                  <a:lnTo>
                    <a:pt x="53" y="32080"/>
                  </a:lnTo>
                  <a:lnTo>
                    <a:pt x="106" y="32303"/>
                  </a:lnTo>
                  <a:lnTo>
                    <a:pt x="185" y="32527"/>
                  </a:lnTo>
                  <a:lnTo>
                    <a:pt x="290" y="32725"/>
                  </a:lnTo>
                  <a:lnTo>
                    <a:pt x="408" y="32922"/>
                  </a:lnTo>
                  <a:lnTo>
                    <a:pt x="540" y="33106"/>
                  </a:lnTo>
                  <a:lnTo>
                    <a:pt x="698" y="33278"/>
                  </a:lnTo>
                  <a:lnTo>
                    <a:pt x="869" y="33435"/>
                  </a:lnTo>
                  <a:lnTo>
                    <a:pt x="1053" y="33567"/>
                  </a:lnTo>
                  <a:lnTo>
                    <a:pt x="1251" y="33686"/>
                  </a:lnTo>
                  <a:lnTo>
                    <a:pt x="1448" y="33791"/>
                  </a:lnTo>
                  <a:lnTo>
                    <a:pt x="1672" y="33870"/>
                  </a:lnTo>
                  <a:lnTo>
                    <a:pt x="1896" y="33923"/>
                  </a:lnTo>
                  <a:lnTo>
                    <a:pt x="2133" y="33962"/>
                  </a:lnTo>
                  <a:lnTo>
                    <a:pt x="2383" y="33975"/>
                  </a:lnTo>
                  <a:lnTo>
                    <a:pt x="2620" y="33962"/>
                  </a:lnTo>
                  <a:lnTo>
                    <a:pt x="2857" y="33923"/>
                  </a:lnTo>
                  <a:lnTo>
                    <a:pt x="3081" y="33870"/>
                  </a:lnTo>
                  <a:lnTo>
                    <a:pt x="3304" y="33791"/>
                  </a:lnTo>
                  <a:lnTo>
                    <a:pt x="3515" y="33686"/>
                  </a:lnTo>
                  <a:lnTo>
                    <a:pt x="3712" y="33567"/>
                  </a:lnTo>
                  <a:lnTo>
                    <a:pt x="3884" y="33435"/>
                  </a:lnTo>
                  <a:lnTo>
                    <a:pt x="4055" y="33278"/>
                  </a:lnTo>
                  <a:lnTo>
                    <a:pt x="4213" y="33106"/>
                  </a:lnTo>
                  <a:lnTo>
                    <a:pt x="4344" y="32922"/>
                  </a:lnTo>
                  <a:lnTo>
                    <a:pt x="4463" y="32725"/>
                  </a:lnTo>
                  <a:lnTo>
                    <a:pt x="4568" y="32527"/>
                  </a:lnTo>
                  <a:lnTo>
                    <a:pt x="4647" y="32303"/>
                  </a:lnTo>
                  <a:lnTo>
                    <a:pt x="4713" y="32080"/>
                  </a:lnTo>
                  <a:lnTo>
                    <a:pt x="4739" y="31843"/>
                  </a:lnTo>
                  <a:lnTo>
                    <a:pt x="4752" y="31593"/>
                  </a:lnTo>
                  <a:lnTo>
                    <a:pt x="4752" y="31408"/>
                  </a:lnTo>
                  <a:lnTo>
                    <a:pt x="4726" y="31224"/>
                  </a:lnTo>
                  <a:lnTo>
                    <a:pt x="4686" y="31040"/>
                  </a:lnTo>
                  <a:lnTo>
                    <a:pt x="4634" y="30869"/>
                  </a:lnTo>
                  <a:lnTo>
                    <a:pt x="4581" y="30697"/>
                  </a:lnTo>
                  <a:lnTo>
                    <a:pt x="4502" y="30526"/>
                  </a:lnTo>
                  <a:lnTo>
                    <a:pt x="4410" y="30368"/>
                  </a:lnTo>
                  <a:lnTo>
                    <a:pt x="4318" y="30224"/>
                  </a:lnTo>
                  <a:lnTo>
                    <a:pt x="10281" y="24261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2061550" y="3414800"/>
              <a:ext cx="865200" cy="1064950"/>
            </a:xfrm>
            <a:custGeom>
              <a:avLst/>
              <a:gdLst/>
              <a:ahLst/>
              <a:cxnLst/>
              <a:rect l="l" t="t" r="r" b="b"/>
              <a:pathLst>
                <a:path w="34608" h="42598" extrusionOk="0">
                  <a:moveTo>
                    <a:pt x="32356" y="39030"/>
                  </a:moveTo>
                  <a:lnTo>
                    <a:pt x="32475" y="39057"/>
                  </a:lnTo>
                  <a:lnTo>
                    <a:pt x="32593" y="39083"/>
                  </a:lnTo>
                  <a:lnTo>
                    <a:pt x="32699" y="39122"/>
                  </a:lnTo>
                  <a:lnTo>
                    <a:pt x="32804" y="39175"/>
                  </a:lnTo>
                  <a:lnTo>
                    <a:pt x="32909" y="39228"/>
                  </a:lnTo>
                  <a:lnTo>
                    <a:pt x="33001" y="39307"/>
                  </a:lnTo>
                  <a:lnTo>
                    <a:pt x="33080" y="39372"/>
                  </a:lnTo>
                  <a:lnTo>
                    <a:pt x="33159" y="39465"/>
                  </a:lnTo>
                  <a:lnTo>
                    <a:pt x="33225" y="39557"/>
                  </a:lnTo>
                  <a:lnTo>
                    <a:pt x="33291" y="39649"/>
                  </a:lnTo>
                  <a:lnTo>
                    <a:pt x="33330" y="39754"/>
                  </a:lnTo>
                  <a:lnTo>
                    <a:pt x="33383" y="39873"/>
                  </a:lnTo>
                  <a:lnTo>
                    <a:pt x="33409" y="39978"/>
                  </a:lnTo>
                  <a:lnTo>
                    <a:pt x="33423" y="40096"/>
                  </a:lnTo>
                  <a:lnTo>
                    <a:pt x="33436" y="40228"/>
                  </a:lnTo>
                  <a:lnTo>
                    <a:pt x="33423" y="40347"/>
                  </a:lnTo>
                  <a:lnTo>
                    <a:pt x="33409" y="40465"/>
                  </a:lnTo>
                  <a:lnTo>
                    <a:pt x="33383" y="40584"/>
                  </a:lnTo>
                  <a:lnTo>
                    <a:pt x="33330" y="40689"/>
                  </a:lnTo>
                  <a:lnTo>
                    <a:pt x="33291" y="40794"/>
                  </a:lnTo>
                  <a:lnTo>
                    <a:pt x="33225" y="40899"/>
                  </a:lnTo>
                  <a:lnTo>
                    <a:pt x="33159" y="40992"/>
                  </a:lnTo>
                  <a:lnTo>
                    <a:pt x="33080" y="41071"/>
                  </a:lnTo>
                  <a:lnTo>
                    <a:pt x="33001" y="41150"/>
                  </a:lnTo>
                  <a:lnTo>
                    <a:pt x="32909" y="41215"/>
                  </a:lnTo>
                  <a:lnTo>
                    <a:pt x="32804" y="41281"/>
                  </a:lnTo>
                  <a:lnTo>
                    <a:pt x="32699" y="41321"/>
                  </a:lnTo>
                  <a:lnTo>
                    <a:pt x="32593" y="41373"/>
                  </a:lnTo>
                  <a:lnTo>
                    <a:pt x="32475" y="41400"/>
                  </a:lnTo>
                  <a:lnTo>
                    <a:pt x="32356" y="41413"/>
                  </a:lnTo>
                  <a:lnTo>
                    <a:pt x="32238" y="41426"/>
                  </a:lnTo>
                  <a:lnTo>
                    <a:pt x="32106" y="41413"/>
                  </a:lnTo>
                  <a:lnTo>
                    <a:pt x="31988" y="41400"/>
                  </a:lnTo>
                  <a:lnTo>
                    <a:pt x="31882" y="41373"/>
                  </a:lnTo>
                  <a:lnTo>
                    <a:pt x="31764" y="41321"/>
                  </a:lnTo>
                  <a:lnTo>
                    <a:pt x="31659" y="41281"/>
                  </a:lnTo>
                  <a:lnTo>
                    <a:pt x="31566" y="41215"/>
                  </a:lnTo>
                  <a:lnTo>
                    <a:pt x="31474" y="41150"/>
                  </a:lnTo>
                  <a:lnTo>
                    <a:pt x="31382" y="41071"/>
                  </a:lnTo>
                  <a:lnTo>
                    <a:pt x="31316" y="40992"/>
                  </a:lnTo>
                  <a:lnTo>
                    <a:pt x="31237" y="40899"/>
                  </a:lnTo>
                  <a:lnTo>
                    <a:pt x="31185" y="40794"/>
                  </a:lnTo>
                  <a:lnTo>
                    <a:pt x="31132" y="40689"/>
                  </a:lnTo>
                  <a:lnTo>
                    <a:pt x="31093" y="40584"/>
                  </a:lnTo>
                  <a:lnTo>
                    <a:pt x="31066" y="40465"/>
                  </a:lnTo>
                  <a:lnTo>
                    <a:pt x="31040" y="40347"/>
                  </a:lnTo>
                  <a:lnTo>
                    <a:pt x="31040" y="40228"/>
                  </a:lnTo>
                  <a:lnTo>
                    <a:pt x="31040" y="40096"/>
                  </a:lnTo>
                  <a:lnTo>
                    <a:pt x="31066" y="39978"/>
                  </a:lnTo>
                  <a:lnTo>
                    <a:pt x="31093" y="39873"/>
                  </a:lnTo>
                  <a:lnTo>
                    <a:pt x="31132" y="39754"/>
                  </a:lnTo>
                  <a:lnTo>
                    <a:pt x="31185" y="39649"/>
                  </a:lnTo>
                  <a:lnTo>
                    <a:pt x="31237" y="39557"/>
                  </a:lnTo>
                  <a:lnTo>
                    <a:pt x="31316" y="39465"/>
                  </a:lnTo>
                  <a:lnTo>
                    <a:pt x="31382" y="39372"/>
                  </a:lnTo>
                  <a:lnTo>
                    <a:pt x="31474" y="39307"/>
                  </a:lnTo>
                  <a:lnTo>
                    <a:pt x="31566" y="39228"/>
                  </a:lnTo>
                  <a:lnTo>
                    <a:pt x="31659" y="39175"/>
                  </a:lnTo>
                  <a:lnTo>
                    <a:pt x="31764" y="39122"/>
                  </a:lnTo>
                  <a:lnTo>
                    <a:pt x="31882" y="39083"/>
                  </a:lnTo>
                  <a:lnTo>
                    <a:pt x="31988" y="39057"/>
                  </a:lnTo>
                  <a:lnTo>
                    <a:pt x="32106" y="39030"/>
                  </a:lnTo>
                  <a:close/>
                  <a:moveTo>
                    <a:pt x="0" y="0"/>
                  </a:moveTo>
                  <a:lnTo>
                    <a:pt x="0" y="1185"/>
                  </a:lnTo>
                  <a:lnTo>
                    <a:pt x="31645" y="1185"/>
                  </a:lnTo>
                  <a:lnTo>
                    <a:pt x="31645" y="37925"/>
                  </a:lnTo>
                  <a:lnTo>
                    <a:pt x="31448" y="37977"/>
                  </a:lnTo>
                  <a:lnTo>
                    <a:pt x="31277" y="38043"/>
                  </a:lnTo>
                  <a:lnTo>
                    <a:pt x="31093" y="38135"/>
                  </a:lnTo>
                  <a:lnTo>
                    <a:pt x="30935" y="38240"/>
                  </a:lnTo>
                  <a:lnTo>
                    <a:pt x="30777" y="38346"/>
                  </a:lnTo>
                  <a:lnTo>
                    <a:pt x="30632" y="38477"/>
                  </a:lnTo>
                  <a:lnTo>
                    <a:pt x="30487" y="38609"/>
                  </a:lnTo>
                  <a:lnTo>
                    <a:pt x="30369" y="38754"/>
                  </a:lnTo>
                  <a:lnTo>
                    <a:pt x="30250" y="38912"/>
                  </a:lnTo>
                  <a:lnTo>
                    <a:pt x="30145" y="39083"/>
                  </a:lnTo>
                  <a:lnTo>
                    <a:pt x="30066" y="39254"/>
                  </a:lnTo>
                  <a:lnTo>
                    <a:pt x="29987" y="39438"/>
                  </a:lnTo>
                  <a:lnTo>
                    <a:pt x="29934" y="39623"/>
                  </a:lnTo>
                  <a:lnTo>
                    <a:pt x="29895" y="39820"/>
                  </a:lnTo>
                  <a:lnTo>
                    <a:pt x="29868" y="40018"/>
                  </a:lnTo>
                  <a:lnTo>
                    <a:pt x="29855" y="40228"/>
                  </a:lnTo>
                  <a:lnTo>
                    <a:pt x="29868" y="40465"/>
                  </a:lnTo>
                  <a:lnTo>
                    <a:pt x="29908" y="40702"/>
                  </a:lnTo>
                  <a:lnTo>
                    <a:pt x="29961" y="40926"/>
                  </a:lnTo>
                  <a:lnTo>
                    <a:pt x="30039" y="41150"/>
                  </a:lnTo>
                  <a:lnTo>
                    <a:pt x="30145" y="41360"/>
                  </a:lnTo>
                  <a:lnTo>
                    <a:pt x="30263" y="41558"/>
                  </a:lnTo>
                  <a:lnTo>
                    <a:pt x="30395" y="41742"/>
                  </a:lnTo>
                  <a:lnTo>
                    <a:pt x="30553" y="41900"/>
                  </a:lnTo>
                  <a:lnTo>
                    <a:pt x="30724" y="42058"/>
                  </a:lnTo>
                  <a:lnTo>
                    <a:pt x="30908" y="42189"/>
                  </a:lnTo>
                  <a:lnTo>
                    <a:pt x="31106" y="42321"/>
                  </a:lnTo>
                  <a:lnTo>
                    <a:pt x="31303" y="42413"/>
                  </a:lnTo>
                  <a:lnTo>
                    <a:pt x="31527" y="42492"/>
                  </a:lnTo>
                  <a:lnTo>
                    <a:pt x="31751" y="42558"/>
                  </a:lnTo>
                  <a:lnTo>
                    <a:pt x="31988" y="42584"/>
                  </a:lnTo>
                  <a:lnTo>
                    <a:pt x="32238" y="42598"/>
                  </a:lnTo>
                  <a:lnTo>
                    <a:pt x="32475" y="42584"/>
                  </a:lnTo>
                  <a:lnTo>
                    <a:pt x="32712" y="42558"/>
                  </a:lnTo>
                  <a:lnTo>
                    <a:pt x="32935" y="42492"/>
                  </a:lnTo>
                  <a:lnTo>
                    <a:pt x="33159" y="42413"/>
                  </a:lnTo>
                  <a:lnTo>
                    <a:pt x="33370" y="42321"/>
                  </a:lnTo>
                  <a:lnTo>
                    <a:pt x="33567" y="42189"/>
                  </a:lnTo>
                  <a:lnTo>
                    <a:pt x="33752" y="42058"/>
                  </a:lnTo>
                  <a:lnTo>
                    <a:pt x="33910" y="41900"/>
                  </a:lnTo>
                  <a:lnTo>
                    <a:pt x="34068" y="41742"/>
                  </a:lnTo>
                  <a:lnTo>
                    <a:pt x="34199" y="41558"/>
                  </a:lnTo>
                  <a:lnTo>
                    <a:pt x="34331" y="41360"/>
                  </a:lnTo>
                  <a:lnTo>
                    <a:pt x="34423" y="41150"/>
                  </a:lnTo>
                  <a:lnTo>
                    <a:pt x="34502" y="40926"/>
                  </a:lnTo>
                  <a:lnTo>
                    <a:pt x="34568" y="40702"/>
                  </a:lnTo>
                  <a:lnTo>
                    <a:pt x="34594" y="40465"/>
                  </a:lnTo>
                  <a:lnTo>
                    <a:pt x="34607" y="40228"/>
                  </a:lnTo>
                  <a:lnTo>
                    <a:pt x="34607" y="40018"/>
                  </a:lnTo>
                  <a:lnTo>
                    <a:pt x="34581" y="39820"/>
                  </a:lnTo>
                  <a:lnTo>
                    <a:pt x="34541" y="39623"/>
                  </a:lnTo>
                  <a:lnTo>
                    <a:pt x="34476" y="39438"/>
                  </a:lnTo>
                  <a:lnTo>
                    <a:pt x="34410" y="39254"/>
                  </a:lnTo>
                  <a:lnTo>
                    <a:pt x="34318" y="39083"/>
                  </a:lnTo>
                  <a:lnTo>
                    <a:pt x="34212" y="38912"/>
                  </a:lnTo>
                  <a:lnTo>
                    <a:pt x="34107" y="38754"/>
                  </a:lnTo>
                  <a:lnTo>
                    <a:pt x="33975" y="38609"/>
                  </a:lnTo>
                  <a:lnTo>
                    <a:pt x="33844" y="38477"/>
                  </a:lnTo>
                  <a:lnTo>
                    <a:pt x="33699" y="38346"/>
                  </a:lnTo>
                  <a:lnTo>
                    <a:pt x="33541" y="38240"/>
                  </a:lnTo>
                  <a:lnTo>
                    <a:pt x="33370" y="38135"/>
                  </a:lnTo>
                  <a:lnTo>
                    <a:pt x="33199" y="38043"/>
                  </a:lnTo>
                  <a:lnTo>
                    <a:pt x="33014" y="37977"/>
                  </a:lnTo>
                  <a:lnTo>
                    <a:pt x="32830" y="37925"/>
                  </a:lnTo>
                  <a:lnTo>
                    <a:pt x="3283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1319125" y="1581450"/>
              <a:ext cx="375525" cy="375525"/>
            </a:xfrm>
            <a:custGeom>
              <a:avLst/>
              <a:gdLst/>
              <a:ahLst/>
              <a:cxnLst/>
              <a:rect l="l" t="t" r="r" b="b"/>
              <a:pathLst>
                <a:path w="15021" h="15021" extrusionOk="0">
                  <a:moveTo>
                    <a:pt x="12756" y="1185"/>
                  </a:moveTo>
                  <a:lnTo>
                    <a:pt x="12874" y="1212"/>
                  </a:lnTo>
                  <a:lnTo>
                    <a:pt x="12993" y="1238"/>
                  </a:lnTo>
                  <a:lnTo>
                    <a:pt x="13098" y="1277"/>
                  </a:lnTo>
                  <a:lnTo>
                    <a:pt x="13204" y="1330"/>
                  </a:lnTo>
                  <a:lnTo>
                    <a:pt x="13309" y="1383"/>
                  </a:lnTo>
                  <a:lnTo>
                    <a:pt x="13401" y="1462"/>
                  </a:lnTo>
                  <a:lnTo>
                    <a:pt x="13493" y="1541"/>
                  </a:lnTo>
                  <a:lnTo>
                    <a:pt x="13572" y="1633"/>
                  </a:lnTo>
                  <a:lnTo>
                    <a:pt x="13638" y="1725"/>
                  </a:lnTo>
                  <a:lnTo>
                    <a:pt x="13704" y="1830"/>
                  </a:lnTo>
                  <a:lnTo>
                    <a:pt x="13756" y="1936"/>
                  </a:lnTo>
                  <a:lnTo>
                    <a:pt x="13796" y="2041"/>
                  </a:lnTo>
                  <a:lnTo>
                    <a:pt x="13822" y="2159"/>
                  </a:lnTo>
                  <a:lnTo>
                    <a:pt x="13835" y="2265"/>
                  </a:lnTo>
                  <a:lnTo>
                    <a:pt x="13835" y="2383"/>
                  </a:lnTo>
                  <a:lnTo>
                    <a:pt x="13835" y="2502"/>
                  </a:lnTo>
                  <a:lnTo>
                    <a:pt x="13822" y="2607"/>
                  </a:lnTo>
                  <a:lnTo>
                    <a:pt x="13796" y="2725"/>
                  </a:lnTo>
                  <a:lnTo>
                    <a:pt x="13756" y="2831"/>
                  </a:lnTo>
                  <a:lnTo>
                    <a:pt x="13704" y="2936"/>
                  </a:lnTo>
                  <a:lnTo>
                    <a:pt x="13638" y="3041"/>
                  </a:lnTo>
                  <a:lnTo>
                    <a:pt x="13572" y="3133"/>
                  </a:lnTo>
                  <a:lnTo>
                    <a:pt x="13493" y="3226"/>
                  </a:lnTo>
                  <a:lnTo>
                    <a:pt x="13401" y="3305"/>
                  </a:lnTo>
                  <a:lnTo>
                    <a:pt x="13309" y="3383"/>
                  </a:lnTo>
                  <a:lnTo>
                    <a:pt x="13204" y="3436"/>
                  </a:lnTo>
                  <a:lnTo>
                    <a:pt x="13098" y="3489"/>
                  </a:lnTo>
                  <a:lnTo>
                    <a:pt x="12993" y="3515"/>
                  </a:lnTo>
                  <a:lnTo>
                    <a:pt x="12874" y="3541"/>
                  </a:lnTo>
                  <a:lnTo>
                    <a:pt x="12756" y="3568"/>
                  </a:lnTo>
                  <a:lnTo>
                    <a:pt x="12532" y="3568"/>
                  </a:lnTo>
                  <a:lnTo>
                    <a:pt x="12414" y="3541"/>
                  </a:lnTo>
                  <a:lnTo>
                    <a:pt x="12295" y="3515"/>
                  </a:lnTo>
                  <a:lnTo>
                    <a:pt x="12190" y="3489"/>
                  </a:lnTo>
                  <a:lnTo>
                    <a:pt x="12085" y="3436"/>
                  </a:lnTo>
                  <a:lnTo>
                    <a:pt x="11979" y="3383"/>
                  </a:lnTo>
                  <a:lnTo>
                    <a:pt x="11887" y="3305"/>
                  </a:lnTo>
                  <a:lnTo>
                    <a:pt x="11795" y="3226"/>
                  </a:lnTo>
                  <a:lnTo>
                    <a:pt x="11716" y="3147"/>
                  </a:lnTo>
                  <a:lnTo>
                    <a:pt x="11650" y="3041"/>
                  </a:lnTo>
                  <a:lnTo>
                    <a:pt x="11584" y="2949"/>
                  </a:lnTo>
                  <a:lnTo>
                    <a:pt x="11532" y="2844"/>
                  </a:lnTo>
                  <a:lnTo>
                    <a:pt x="11492" y="2725"/>
                  </a:lnTo>
                  <a:lnTo>
                    <a:pt x="11466" y="2620"/>
                  </a:lnTo>
                  <a:lnTo>
                    <a:pt x="11453" y="2502"/>
                  </a:lnTo>
                  <a:lnTo>
                    <a:pt x="11440" y="2383"/>
                  </a:lnTo>
                  <a:lnTo>
                    <a:pt x="11453" y="2265"/>
                  </a:lnTo>
                  <a:lnTo>
                    <a:pt x="11466" y="2146"/>
                  </a:lnTo>
                  <a:lnTo>
                    <a:pt x="11492" y="2028"/>
                  </a:lnTo>
                  <a:lnTo>
                    <a:pt x="11532" y="1922"/>
                  </a:lnTo>
                  <a:lnTo>
                    <a:pt x="11584" y="1817"/>
                  </a:lnTo>
                  <a:lnTo>
                    <a:pt x="11650" y="1725"/>
                  </a:lnTo>
                  <a:lnTo>
                    <a:pt x="11716" y="1620"/>
                  </a:lnTo>
                  <a:lnTo>
                    <a:pt x="11795" y="1541"/>
                  </a:lnTo>
                  <a:lnTo>
                    <a:pt x="11887" y="1462"/>
                  </a:lnTo>
                  <a:lnTo>
                    <a:pt x="11979" y="1383"/>
                  </a:lnTo>
                  <a:lnTo>
                    <a:pt x="12085" y="1330"/>
                  </a:lnTo>
                  <a:lnTo>
                    <a:pt x="12190" y="1277"/>
                  </a:lnTo>
                  <a:lnTo>
                    <a:pt x="12295" y="1238"/>
                  </a:lnTo>
                  <a:lnTo>
                    <a:pt x="12414" y="1212"/>
                  </a:lnTo>
                  <a:lnTo>
                    <a:pt x="12519" y="1185"/>
                  </a:lnTo>
                  <a:close/>
                  <a:moveTo>
                    <a:pt x="2383" y="11440"/>
                  </a:moveTo>
                  <a:lnTo>
                    <a:pt x="2502" y="11453"/>
                  </a:lnTo>
                  <a:lnTo>
                    <a:pt x="2620" y="11466"/>
                  </a:lnTo>
                  <a:lnTo>
                    <a:pt x="2739" y="11492"/>
                  </a:lnTo>
                  <a:lnTo>
                    <a:pt x="2844" y="11532"/>
                  </a:lnTo>
                  <a:lnTo>
                    <a:pt x="2949" y="11584"/>
                  </a:lnTo>
                  <a:lnTo>
                    <a:pt x="3055" y="11650"/>
                  </a:lnTo>
                  <a:lnTo>
                    <a:pt x="3147" y="11716"/>
                  </a:lnTo>
                  <a:lnTo>
                    <a:pt x="3226" y="11795"/>
                  </a:lnTo>
                  <a:lnTo>
                    <a:pt x="3305" y="11887"/>
                  </a:lnTo>
                  <a:lnTo>
                    <a:pt x="3384" y="11979"/>
                  </a:lnTo>
                  <a:lnTo>
                    <a:pt x="3436" y="12071"/>
                  </a:lnTo>
                  <a:lnTo>
                    <a:pt x="3489" y="12177"/>
                  </a:lnTo>
                  <a:lnTo>
                    <a:pt x="3528" y="12295"/>
                  </a:lnTo>
                  <a:lnTo>
                    <a:pt x="3555" y="12401"/>
                  </a:lnTo>
                  <a:lnTo>
                    <a:pt x="3581" y="12519"/>
                  </a:lnTo>
                  <a:lnTo>
                    <a:pt x="3581" y="12637"/>
                  </a:lnTo>
                  <a:lnTo>
                    <a:pt x="3581" y="12756"/>
                  </a:lnTo>
                  <a:lnTo>
                    <a:pt x="3555" y="12874"/>
                  </a:lnTo>
                  <a:lnTo>
                    <a:pt x="3528" y="12993"/>
                  </a:lnTo>
                  <a:lnTo>
                    <a:pt x="3489" y="13098"/>
                  </a:lnTo>
                  <a:lnTo>
                    <a:pt x="3436" y="13203"/>
                  </a:lnTo>
                  <a:lnTo>
                    <a:pt x="3384" y="13309"/>
                  </a:lnTo>
                  <a:lnTo>
                    <a:pt x="3305" y="13401"/>
                  </a:lnTo>
                  <a:lnTo>
                    <a:pt x="3226" y="13493"/>
                  </a:lnTo>
                  <a:lnTo>
                    <a:pt x="3147" y="13572"/>
                  </a:lnTo>
                  <a:lnTo>
                    <a:pt x="3041" y="13638"/>
                  </a:lnTo>
                  <a:lnTo>
                    <a:pt x="2949" y="13691"/>
                  </a:lnTo>
                  <a:lnTo>
                    <a:pt x="2844" y="13743"/>
                  </a:lnTo>
                  <a:lnTo>
                    <a:pt x="2725" y="13783"/>
                  </a:lnTo>
                  <a:lnTo>
                    <a:pt x="2620" y="13809"/>
                  </a:lnTo>
                  <a:lnTo>
                    <a:pt x="2502" y="13822"/>
                  </a:lnTo>
                  <a:lnTo>
                    <a:pt x="2265" y="13822"/>
                  </a:lnTo>
                  <a:lnTo>
                    <a:pt x="2146" y="13809"/>
                  </a:lnTo>
                  <a:lnTo>
                    <a:pt x="2041" y="13783"/>
                  </a:lnTo>
                  <a:lnTo>
                    <a:pt x="1936" y="13743"/>
                  </a:lnTo>
                  <a:lnTo>
                    <a:pt x="1817" y="13691"/>
                  </a:lnTo>
                  <a:lnTo>
                    <a:pt x="1725" y="13638"/>
                  </a:lnTo>
                  <a:lnTo>
                    <a:pt x="1620" y="13572"/>
                  </a:lnTo>
                  <a:lnTo>
                    <a:pt x="1541" y="13493"/>
                  </a:lnTo>
                  <a:lnTo>
                    <a:pt x="1462" y="13401"/>
                  </a:lnTo>
                  <a:lnTo>
                    <a:pt x="1383" y="13309"/>
                  </a:lnTo>
                  <a:lnTo>
                    <a:pt x="1330" y="13203"/>
                  </a:lnTo>
                  <a:lnTo>
                    <a:pt x="1277" y="13098"/>
                  </a:lnTo>
                  <a:lnTo>
                    <a:pt x="1238" y="12993"/>
                  </a:lnTo>
                  <a:lnTo>
                    <a:pt x="1212" y="12874"/>
                  </a:lnTo>
                  <a:lnTo>
                    <a:pt x="1198" y="12756"/>
                  </a:lnTo>
                  <a:lnTo>
                    <a:pt x="1185" y="12637"/>
                  </a:lnTo>
                  <a:lnTo>
                    <a:pt x="1198" y="12519"/>
                  </a:lnTo>
                  <a:lnTo>
                    <a:pt x="1212" y="12401"/>
                  </a:lnTo>
                  <a:lnTo>
                    <a:pt x="1238" y="12295"/>
                  </a:lnTo>
                  <a:lnTo>
                    <a:pt x="1277" y="12177"/>
                  </a:lnTo>
                  <a:lnTo>
                    <a:pt x="1330" y="12071"/>
                  </a:lnTo>
                  <a:lnTo>
                    <a:pt x="1383" y="11979"/>
                  </a:lnTo>
                  <a:lnTo>
                    <a:pt x="1462" y="11887"/>
                  </a:lnTo>
                  <a:lnTo>
                    <a:pt x="1541" y="11795"/>
                  </a:lnTo>
                  <a:lnTo>
                    <a:pt x="1620" y="11716"/>
                  </a:lnTo>
                  <a:lnTo>
                    <a:pt x="1725" y="11650"/>
                  </a:lnTo>
                  <a:lnTo>
                    <a:pt x="1817" y="11584"/>
                  </a:lnTo>
                  <a:lnTo>
                    <a:pt x="1922" y="11532"/>
                  </a:lnTo>
                  <a:lnTo>
                    <a:pt x="2041" y="11492"/>
                  </a:lnTo>
                  <a:lnTo>
                    <a:pt x="2146" y="11466"/>
                  </a:lnTo>
                  <a:lnTo>
                    <a:pt x="2265" y="11453"/>
                  </a:lnTo>
                  <a:lnTo>
                    <a:pt x="2383" y="11440"/>
                  </a:lnTo>
                  <a:close/>
                  <a:moveTo>
                    <a:pt x="12638" y="0"/>
                  </a:moveTo>
                  <a:lnTo>
                    <a:pt x="12401" y="14"/>
                  </a:lnTo>
                  <a:lnTo>
                    <a:pt x="12177" y="53"/>
                  </a:lnTo>
                  <a:lnTo>
                    <a:pt x="11953" y="106"/>
                  </a:lnTo>
                  <a:lnTo>
                    <a:pt x="11729" y="185"/>
                  </a:lnTo>
                  <a:lnTo>
                    <a:pt x="11519" y="277"/>
                  </a:lnTo>
                  <a:lnTo>
                    <a:pt x="11321" y="409"/>
                  </a:lnTo>
                  <a:lnTo>
                    <a:pt x="11137" y="540"/>
                  </a:lnTo>
                  <a:lnTo>
                    <a:pt x="10966" y="698"/>
                  </a:lnTo>
                  <a:lnTo>
                    <a:pt x="10808" y="882"/>
                  </a:lnTo>
                  <a:lnTo>
                    <a:pt x="10663" y="1067"/>
                  </a:lnTo>
                  <a:lnTo>
                    <a:pt x="10545" y="1264"/>
                  </a:lnTo>
                  <a:lnTo>
                    <a:pt x="10439" y="1475"/>
                  </a:lnTo>
                  <a:lnTo>
                    <a:pt x="10360" y="1685"/>
                  </a:lnTo>
                  <a:lnTo>
                    <a:pt x="10308" y="1909"/>
                  </a:lnTo>
                  <a:lnTo>
                    <a:pt x="10281" y="2146"/>
                  </a:lnTo>
                  <a:lnTo>
                    <a:pt x="10268" y="2383"/>
                  </a:lnTo>
                  <a:lnTo>
                    <a:pt x="10268" y="2541"/>
                  </a:lnTo>
                  <a:lnTo>
                    <a:pt x="10281" y="2699"/>
                  </a:lnTo>
                  <a:lnTo>
                    <a:pt x="10308" y="2857"/>
                  </a:lnTo>
                  <a:lnTo>
                    <a:pt x="10347" y="3015"/>
                  </a:lnTo>
                  <a:lnTo>
                    <a:pt x="10400" y="3160"/>
                  </a:lnTo>
                  <a:lnTo>
                    <a:pt x="10452" y="3318"/>
                  </a:lnTo>
                  <a:lnTo>
                    <a:pt x="10518" y="3462"/>
                  </a:lnTo>
                  <a:lnTo>
                    <a:pt x="10597" y="3594"/>
                  </a:lnTo>
                  <a:lnTo>
                    <a:pt x="3594" y="10597"/>
                  </a:lnTo>
                  <a:lnTo>
                    <a:pt x="3463" y="10518"/>
                  </a:lnTo>
                  <a:lnTo>
                    <a:pt x="3318" y="10452"/>
                  </a:lnTo>
                  <a:lnTo>
                    <a:pt x="3173" y="10400"/>
                  </a:lnTo>
                  <a:lnTo>
                    <a:pt x="3015" y="10347"/>
                  </a:lnTo>
                  <a:lnTo>
                    <a:pt x="2857" y="10308"/>
                  </a:lnTo>
                  <a:lnTo>
                    <a:pt x="2699" y="10281"/>
                  </a:lnTo>
                  <a:lnTo>
                    <a:pt x="2541" y="10268"/>
                  </a:lnTo>
                  <a:lnTo>
                    <a:pt x="2146" y="10268"/>
                  </a:lnTo>
                  <a:lnTo>
                    <a:pt x="1922" y="10308"/>
                  </a:lnTo>
                  <a:lnTo>
                    <a:pt x="1686" y="10360"/>
                  </a:lnTo>
                  <a:lnTo>
                    <a:pt x="1475" y="10439"/>
                  </a:lnTo>
                  <a:lnTo>
                    <a:pt x="1264" y="10544"/>
                  </a:lnTo>
                  <a:lnTo>
                    <a:pt x="1067" y="10663"/>
                  </a:lnTo>
                  <a:lnTo>
                    <a:pt x="883" y="10795"/>
                  </a:lnTo>
                  <a:lnTo>
                    <a:pt x="698" y="10966"/>
                  </a:lnTo>
                  <a:lnTo>
                    <a:pt x="540" y="11137"/>
                  </a:lnTo>
                  <a:lnTo>
                    <a:pt x="409" y="11321"/>
                  </a:lnTo>
                  <a:lnTo>
                    <a:pt x="290" y="11519"/>
                  </a:lnTo>
                  <a:lnTo>
                    <a:pt x="185" y="11729"/>
                  </a:lnTo>
                  <a:lnTo>
                    <a:pt x="106" y="11953"/>
                  </a:lnTo>
                  <a:lnTo>
                    <a:pt x="53" y="12177"/>
                  </a:lnTo>
                  <a:lnTo>
                    <a:pt x="14" y="12401"/>
                  </a:lnTo>
                  <a:lnTo>
                    <a:pt x="1" y="12637"/>
                  </a:lnTo>
                  <a:lnTo>
                    <a:pt x="14" y="12874"/>
                  </a:lnTo>
                  <a:lnTo>
                    <a:pt x="53" y="13111"/>
                  </a:lnTo>
                  <a:lnTo>
                    <a:pt x="106" y="13335"/>
                  </a:lnTo>
                  <a:lnTo>
                    <a:pt x="185" y="13559"/>
                  </a:lnTo>
                  <a:lnTo>
                    <a:pt x="290" y="13756"/>
                  </a:lnTo>
                  <a:lnTo>
                    <a:pt x="409" y="13967"/>
                  </a:lnTo>
                  <a:lnTo>
                    <a:pt x="540" y="14151"/>
                  </a:lnTo>
                  <a:lnTo>
                    <a:pt x="698" y="14322"/>
                  </a:lnTo>
                  <a:lnTo>
                    <a:pt x="883" y="14480"/>
                  </a:lnTo>
                  <a:lnTo>
                    <a:pt x="1067" y="14625"/>
                  </a:lnTo>
                  <a:lnTo>
                    <a:pt x="1264" y="14744"/>
                  </a:lnTo>
                  <a:lnTo>
                    <a:pt x="1475" y="14836"/>
                  </a:lnTo>
                  <a:lnTo>
                    <a:pt x="1686" y="14915"/>
                  </a:lnTo>
                  <a:lnTo>
                    <a:pt x="1922" y="14981"/>
                  </a:lnTo>
                  <a:lnTo>
                    <a:pt x="2146" y="15007"/>
                  </a:lnTo>
                  <a:lnTo>
                    <a:pt x="2383" y="15020"/>
                  </a:lnTo>
                  <a:lnTo>
                    <a:pt x="2620" y="15007"/>
                  </a:lnTo>
                  <a:lnTo>
                    <a:pt x="2857" y="14981"/>
                  </a:lnTo>
                  <a:lnTo>
                    <a:pt x="3081" y="14915"/>
                  </a:lnTo>
                  <a:lnTo>
                    <a:pt x="3291" y="14836"/>
                  </a:lnTo>
                  <a:lnTo>
                    <a:pt x="3502" y="14744"/>
                  </a:lnTo>
                  <a:lnTo>
                    <a:pt x="3700" y="14625"/>
                  </a:lnTo>
                  <a:lnTo>
                    <a:pt x="3897" y="14480"/>
                  </a:lnTo>
                  <a:lnTo>
                    <a:pt x="4068" y="14322"/>
                  </a:lnTo>
                  <a:lnTo>
                    <a:pt x="4200" y="14178"/>
                  </a:lnTo>
                  <a:lnTo>
                    <a:pt x="4331" y="14006"/>
                  </a:lnTo>
                  <a:lnTo>
                    <a:pt x="4437" y="13848"/>
                  </a:lnTo>
                  <a:lnTo>
                    <a:pt x="4529" y="13664"/>
                  </a:lnTo>
                  <a:lnTo>
                    <a:pt x="4608" y="13493"/>
                  </a:lnTo>
                  <a:lnTo>
                    <a:pt x="4674" y="13309"/>
                  </a:lnTo>
                  <a:lnTo>
                    <a:pt x="4713" y="13111"/>
                  </a:lnTo>
                  <a:lnTo>
                    <a:pt x="4739" y="12927"/>
                  </a:lnTo>
                  <a:lnTo>
                    <a:pt x="4766" y="12730"/>
                  </a:lnTo>
                  <a:lnTo>
                    <a:pt x="4766" y="12545"/>
                  </a:lnTo>
                  <a:lnTo>
                    <a:pt x="4739" y="12348"/>
                  </a:lnTo>
                  <a:lnTo>
                    <a:pt x="4713" y="12150"/>
                  </a:lnTo>
                  <a:lnTo>
                    <a:pt x="4660" y="11966"/>
                  </a:lnTo>
                  <a:lnTo>
                    <a:pt x="4608" y="11782"/>
                  </a:lnTo>
                  <a:lnTo>
                    <a:pt x="4529" y="11598"/>
                  </a:lnTo>
                  <a:lnTo>
                    <a:pt x="4437" y="11426"/>
                  </a:lnTo>
                  <a:lnTo>
                    <a:pt x="11427" y="4437"/>
                  </a:lnTo>
                  <a:lnTo>
                    <a:pt x="11571" y="4502"/>
                  </a:lnTo>
                  <a:lnTo>
                    <a:pt x="11716" y="4568"/>
                  </a:lnTo>
                  <a:lnTo>
                    <a:pt x="11861" y="4634"/>
                  </a:lnTo>
                  <a:lnTo>
                    <a:pt x="12006" y="4674"/>
                  </a:lnTo>
                  <a:lnTo>
                    <a:pt x="12164" y="4713"/>
                  </a:lnTo>
                  <a:lnTo>
                    <a:pt x="12322" y="4739"/>
                  </a:lnTo>
                  <a:lnTo>
                    <a:pt x="12480" y="4753"/>
                  </a:lnTo>
                  <a:lnTo>
                    <a:pt x="12638" y="4766"/>
                  </a:lnTo>
                  <a:lnTo>
                    <a:pt x="12874" y="4753"/>
                  </a:lnTo>
                  <a:lnTo>
                    <a:pt x="13111" y="4713"/>
                  </a:lnTo>
                  <a:lnTo>
                    <a:pt x="13335" y="4660"/>
                  </a:lnTo>
                  <a:lnTo>
                    <a:pt x="13559" y="4581"/>
                  </a:lnTo>
                  <a:lnTo>
                    <a:pt x="13756" y="4476"/>
                  </a:lnTo>
                  <a:lnTo>
                    <a:pt x="13967" y="4358"/>
                  </a:lnTo>
                  <a:lnTo>
                    <a:pt x="14151" y="4226"/>
                  </a:lnTo>
                  <a:lnTo>
                    <a:pt x="14322" y="4068"/>
                  </a:lnTo>
                  <a:lnTo>
                    <a:pt x="14494" y="3884"/>
                  </a:lnTo>
                  <a:lnTo>
                    <a:pt x="14625" y="3686"/>
                  </a:lnTo>
                  <a:lnTo>
                    <a:pt x="14744" y="3489"/>
                  </a:lnTo>
                  <a:lnTo>
                    <a:pt x="14849" y="3278"/>
                  </a:lnTo>
                  <a:lnTo>
                    <a:pt x="14928" y="3054"/>
                  </a:lnTo>
                  <a:lnTo>
                    <a:pt x="14981" y="2844"/>
                  </a:lnTo>
                  <a:lnTo>
                    <a:pt x="15007" y="2607"/>
                  </a:lnTo>
                  <a:lnTo>
                    <a:pt x="15020" y="2383"/>
                  </a:lnTo>
                  <a:lnTo>
                    <a:pt x="15007" y="2159"/>
                  </a:lnTo>
                  <a:lnTo>
                    <a:pt x="14981" y="1922"/>
                  </a:lnTo>
                  <a:lnTo>
                    <a:pt x="14928" y="1712"/>
                  </a:lnTo>
                  <a:lnTo>
                    <a:pt x="14849" y="1488"/>
                  </a:lnTo>
                  <a:lnTo>
                    <a:pt x="14744" y="1277"/>
                  </a:lnTo>
                  <a:lnTo>
                    <a:pt x="14625" y="1080"/>
                  </a:lnTo>
                  <a:lnTo>
                    <a:pt x="14494" y="882"/>
                  </a:lnTo>
                  <a:lnTo>
                    <a:pt x="14322" y="698"/>
                  </a:lnTo>
                  <a:lnTo>
                    <a:pt x="14151" y="540"/>
                  </a:lnTo>
                  <a:lnTo>
                    <a:pt x="13967" y="409"/>
                  </a:lnTo>
                  <a:lnTo>
                    <a:pt x="13756" y="277"/>
                  </a:lnTo>
                  <a:lnTo>
                    <a:pt x="13559" y="185"/>
                  </a:lnTo>
                  <a:lnTo>
                    <a:pt x="13335" y="106"/>
                  </a:lnTo>
                  <a:lnTo>
                    <a:pt x="13111" y="53"/>
                  </a:lnTo>
                  <a:lnTo>
                    <a:pt x="12874" y="14"/>
                  </a:lnTo>
                  <a:lnTo>
                    <a:pt x="12638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0350" y="3435525"/>
              <a:ext cx="375500" cy="375525"/>
            </a:xfrm>
            <a:custGeom>
              <a:avLst/>
              <a:gdLst/>
              <a:ahLst/>
              <a:cxnLst/>
              <a:rect l="l" t="t" r="r" b="b"/>
              <a:pathLst>
                <a:path w="15020" h="15021" extrusionOk="0">
                  <a:moveTo>
                    <a:pt x="2502" y="1185"/>
                  </a:moveTo>
                  <a:lnTo>
                    <a:pt x="2620" y="1199"/>
                  </a:lnTo>
                  <a:lnTo>
                    <a:pt x="2725" y="1238"/>
                  </a:lnTo>
                  <a:lnTo>
                    <a:pt x="2844" y="1278"/>
                  </a:lnTo>
                  <a:lnTo>
                    <a:pt x="2949" y="1317"/>
                  </a:lnTo>
                  <a:lnTo>
                    <a:pt x="3041" y="1383"/>
                  </a:lnTo>
                  <a:lnTo>
                    <a:pt x="3147" y="1449"/>
                  </a:lnTo>
                  <a:lnTo>
                    <a:pt x="3225" y="1528"/>
                  </a:lnTo>
                  <a:lnTo>
                    <a:pt x="3304" y="1620"/>
                  </a:lnTo>
                  <a:lnTo>
                    <a:pt x="3383" y="1712"/>
                  </a:lnTo>
                  <a:lnTo>
                    <a:pt x="3436" y="1817"/>
                  </a:lnTo>
                  <a:lnTo>
                    <a:pt x="3489" y="1923"/>
                  </a:lnTo>
                  <a:lnTo>
                    <a:pt x="3528" y="2028"/>
                  </a:lnTo>
                  <a:lnTo>
                    <a:pt x="3555" y="2146"/>
                  </a:lnTo>
                  <a:lnTo>
                    <a:pt x="3568" y="2265"/>
                  </a:lnTo>
                  <a:lnTo>
                    <a:pt x="3581" y="2383"/>
                  </a:lnTo>
                  <a:lnTo>
                    <a:pt x="3568" y="2502"/>
                  </a:lnTo>
                  <a:lnTo>
                    <a:pt x="3555" y="2620"/>
                  </a:lnTo>
                  <a:lnTo>
                    <a:pt x="3528" y="2726"/>
                  </a:lnTo>
                  <a:lnTo>
                    <a:pt x="3489" y="2831"/>
                  </a:lnTo>
                  <a:lnTo>
                    <a:pt x="3436" y="2936"/>
                  </a:lnTo>
                  <a:lnTo>
                    <a:pt x="3383" y="3041"/>
                  </a:lnTo>
                  <a:lnTo>
                    <a:pt x="3304" y="3134"/>
                  </a:lnTo>
                  <a:lnTo>
                    <a:pt x="3225" y="3226"/>
                  </a:lnTo>
                  <a:lnTo>
                    <a:pt x="3147" y="3305"/>
                  </a:lnTo>
                  <a:lnTo>
                    <a:pt x="3041" y="3371"/>
                  </a:lnTo>
                  <a:lnTo>
                    <a:pt x="2949" y="3436"/>
                  </a:lnTo>
                  <a:lnTo>
                    <a:pt x="2831" y="3476"/>
                  </a:lnTo>
                  <a:lnTo>
                    <a:pt x="2725" y="3515"/>
                  </a:lnTo>
                  <a:lnTo>
                    <a:pt x="2620" y="3542"/>
                  </a:lnTo>
                  <a:lnTo>
                    <a:pt x="2502" y="3555"/>
                  </a:lnTo>
                  <a:lnTo>
                    <a:pt x="2383" y="3568"/>
                  </a:lnTo>
                  <a:lnTo>
                    <a:pt x="2265" y="3555"/>
                  </a:lnTo>
                  <a:lnTo>
                    <a:pt x="2146" y="3542"/>
                  </a:lnTo>
                  <a:lnTo>
                    <a:pt x="2041" y="3515"/>
                  </a:lnTo>
                  <a:lnTo>
                    <a:pt x="1922" y="3476"/>
                  </a:lnTo>
                  <a:lnTo>
                    <a:pt x="1817" y="3436"/>
                  </a:lnTo>
                  <a:lnTo>
                    <a:pt x="1725" y="3371"/>
                  </a:lnTo>
                  <a:lnTo>
                    <a:pt x="1620" y="3305"/>
                  </a:lnTo>
                  <a:lnTo>
                    <a:pt x="1541" y="3226"/>
                  </a:lnTo>
                  <a:lnTo>
                    <a:pt x="1462" y="3134"/>
                  </a:lnTo>
                  <a:lnTo>
                    <a:pt x="1383" y="3041"/>
                  </a:lnTo>
                  <a:lnTo>
                    <a:pt x="1330" y="2936"/>
                  </a:lnTo>
                  <a:lnTo>
                    <a:pt x="1277" y="2831"/>
                  </a:lnTo>
                  <a:lnTo>
                    <a:pt x="1238" y="2726"/>
                  </a:lnTo>
                  <a:lnTo>
                    <a:pt x="1211" y="2620"/>
                  </a:lnTo>
                  <a:lnTo>
                    <a:pt x="1185" y="2502"/>
                  </a:lnTo>
                  <a:lnTo>
                    <a:pt x="1185" y="2383"/>
                  </a:lnTo>
                  <a:lnTo>
                    <a:pt x="1185" y="2265"/>
                  </a:lnTo>
                  <a:lnTo>
                    <a:pt x="1211" y="2146"/>
                  </a:lnTo>
                  <a:lnTo>
                    <a:pt x="1238" y="2028"/>
                  </a:lnTo>
                  <a:lnTo>
                    <a:pt x="1277" y="1923"/>
                  </a:lnTo>
                  <a:lnTo>
                    <a:pt x="1330" y="1817"/>
                  </a:lnTo>
                  <a:lnTo>
                    <a:pt x="1383" y="1712"/>
                  </a:lnTo>
                  <a:lnTo>
                    <a:pt x="1462" y="1620"/>
                  </a:lnTo>
                  <a:lnTo>
                    <a:pt x="1541" y="1528"/>
                  </a:lnTo>
                  <a:lnTo>
                    <a:pt x="1620" y="1449"/>
                  </a:lnTo>
                  <a:lnTo>
                    <a:pt x="1725" y="1383"/>
                  </a:lnTo>
                  <a:lnTo>
                    <a:pt x="1817" y="1317"/>
                  </a:lnTo>
                  <a:lnTo>
                    <a:pt x="1922" y="1278"/>
                  </a:lnTo>
                  <a:lnTo>
                    <a:pt x="2028" y="1238"/>
                  </a:lnTo>
                  <a:lnTo>
                    <a:pt x="2146" y="1199"/>
                  </a:lnTo>
                  <a:lnTo>
                    <a:pt x="2265" y="1185"/>
                  </a:lnTo>
                  <a:close/>
                  <a:moveTo>
                    <a:pt x="12756" y="11440"/>
                  </a:moveTo>
                  <a:lnTo>
                    <a:pt x="12874" y="11466"/>
                  </a:lnTo>
                  <a:lnTo>
                    <a:pt x="12993" y="11492"/>
                  </a:lnTo>
                  <a:lnTo>
                    <a:pt x="13098" y="11532"/>
                  </a:lnTo>
                  <a:lnTo>
                    <a:pt x="13203" y="11585"/>
                  </a:lnTo>
                  <a:lnTo>
                    <a:pt x="13309" y="11637"/>
                  </a:lnTo>
                  <a:lnTo>
                    <a:pt x="13401" y="11716"/>
                  </a:lnTo>
                  <a:lnTo>
                    <a:pt x="13493" y="11795"/>
                  </a:lnTo>
                  <a:lnTo>
                    <a:pt x="13572" y="11874"/>
                  </a:lnTo>
                  <a:lnTo>
                    <a:pt x="13638" y="11980"/>
                  </a:lnTo>
                  <a:lnTo>
                    <a:pt x="13704" y="12072"/>
                  </a:lnTo>
                  <a:lnTo>
                    <a:pt x="13743" y="12177"/>
                  </a:lnTo>
                  <a:lnTo>
                    <a:pt x="13783" y="12282"/>
                  </a:lnTo>
                  <a:lnTo>
                    <a:pt x="13809" y="12401"/>
                  </a:lnTo>
                  <a:lnTo>
                    <a:pt x="13835" y="12519"/>
                  </a:lnTo>
                  <a:lnTo>
                    <a:pt x="13835" y="12638"/>
                  </a:lnTo>
                  <a:lnTo>
                    <a:pt x="13835" y="12756"/>
                  </a:lnTo>
                  <a:lnTo>
                    <a:pt x="13809" y="12875"/>
                  </a:lnTo>
                  <a:lnTo>
                    <a:pt x="13783" y="12980"/>
                  </a:lnTo>
                  <a:lnTo>
                    <a:pt x="13743" y="13098"/>
                  </a:lnTo>
                  <a:lnTo>
                    <a:pt x="13704" y="13204"/>
                  </a:lnTo>
                  <a:lnTo>
                    <a:pt x="13638" y="13296"/>
                  </a:lnTo>
                  <a:lnTo>
                    <a:pt x="13572" y="13401"/>
                  </a:lnTo>
                  <a:lnTo>
                    <a:pt x="13493" y="13480"/>
                  </a:lnTo>
                  <a:lnTo>
                    <a:pt x="13401" y="13559"/>
                  </a:lnTo>
                  <a:lnTo>
                    <a:pt x="13309" y="13638"/>
                  </a:lnTo>
                  <a:lnTo>
                    <a:pt x="13203" y="13691"/>
                  </a:lnTo>
                  <a:lnTo>
                    <a:pt x="13098" y="13743"/>
                  </a:lnTo>
                  <a:lnTo>
                    <a:pt x="12980" y="13770"/>
                  </a:lnTo>
                  <a:lnTo>
                    <a:pt x="12874" y="13796"/>
                  </a:lnTo>
                  <a:lnTo>
                    <a:pt x="12756" y="13822"/>
                  </a:lnTo>
                  <a:lnTo>
                    <a:pt x="12519" y="13822"/>
                  </a:lnTo>
                  <a:lnTo>
                    <a:pt x="12414" y="13796"/>
                  </a:lnTo>
                  <a:lnTo>
                    <a:pt x="12295" y="13770"/>
                  </a:lnTo>
                  <a:lnTo>
                    <a:pt x="12190" y="13743"/>
                  </a:lnTo>
                  <a:lnTo>
                    <a:pt x="12085" y="13691"/>
                  </a:lnTo>
                  <a:lnTo>
                    <a:pt x="11979" y="13638"/>
                  </a:lnTo>
                  <a:lnTo>
                    <a:pt x="11887" y="13559"/>
                  </a:lnTo>
                  <a:lnTo>
                    <a:pt x="11795" y="13480"/>
                  </a:lnTo>
                  <a:lnTo>
                    <a:pt x="11716" y="13401"/>
                  </a:lnTo>
                  <a:lnTo>
                    <a:pt x="11650" y="13296"/>
                  </a:lnTo>
                  <a:lnTo>
                    <a:pt x="11584" y="13204"/>
                  </a:lnTo>
                  <a:lnTo>
                    <a:pt x="11532" y="13098"/>
                  </a:lnTo>
                  <a:lnTo>
                    <a:pt x="11492" y="12980"/>
                  </a:lnTo>
                  <a:lnTo>
                    <a:pt x="11466" y="12875"/>
                  </a:lnTo>
                  <a:lnTo>
                    <a:pt x="11453" y="12756"/>
                  </a:lnTo>
                  <a:lnTo>
                    <a:pt x="11440" y="12638"/>
                  </a:lnTo>
                  <a:lnTo>
                    <a:pt x="11453" y="12519"/>
                  </a:lnTo>
                  <a:lnTo>
                    <a:pt x="11466" y="12401"/>
                  </a:lnTo>
                  <a:lnTo>
                    <a:pt x="11492" y="12282"/>
                  </a:lnTo>
                  <a:lnTo>
                    <a:pt x="11532" y="12177"/>
                  </a:lnTo>
                  <a:lnTo>
                    <a:pt x="11584" y="12072"/>
                  </a:lnTo>
                  <a:lnTo>
                    <a:pt x="11650" y="11980"/>
                  </a:lnTo>
                  <a:lnTo>
                    <a:pt x="11716" y="11874"/>
                  </a:lnTo>
                  <a:lnTo>
                    <a:pt x="11795" y="11795"/>
                  </a:lnTo>
                  <a:lnTo>
                    <a:pt x="11887" y="11716"/>
                  </a:lnTo>
                  <a:lnTo>
                    <a:pt x="11979" y="11637"/>
                  </a:lnTo>
                  <a:lnTo>
                    <a:pt x="12071" y="11585"/>
                  </a:lnTo>
                  <a:lnTo>
                    <a:pt x="12177" y="11532"/>
                  </a:lnTo>
                  <a:lnTo>
                    <a:pt x="12295" y="11492"/>
                  </a:lnTo>
                  <a:lnTo>
                    <a:pt x="12400" y="11466"/>
                  </a:lnTo>
                  <a:lnTo>
                    <a:pt x="12519" y="11440"/>
                  </a:lnTo>
                  <a:close/>
                  <a:moveTo>
                    <a:pt x="2383" y="1"/>
                  </a:moveTo>
                  <a:lnTo>
                    <a:pt x="2146" y="14"/>
                  </a:lnTo>
                  <a:lnTo>
                    <a:pt x="1909" y="40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6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70"/>
                  </a:lnTo>
                  <a:lnTo>
                    <a:pt x="409" y="1054"/>
                  </a:lnTo>
                  <a:lnTo>
                    <a:pt x="277" y="1264"/>
                  </a:lnTo>
                  <a:lnTo>
                    <a:pt x="185" y="1462"/>
                  </a:lnTo>
                  <a:lnTo>
                    <a:pt x="106" y="1686"/>
                  </a:lnTo>
                  <a:lnTo>
                    <a:pt x="53" y="1909"/>
                  </a:lnTo>
                  <a:lnTo>
                    <a:pt x="14" y="2146"/>
                  </a:lnTo>
                  <a:lnTo>
                    <a:pt x="0" y="2383"/>
                  </a:lnTo>
                  <a:lnTo>
                    <a:pt x="14" y="2620"/>
                  </a:lnTo>
                  <a:lnTo>
                    <a:pt x="53" y="2844"/>
                  </a:lnTo>
                  <a:lnTo>
                    <a:pt x="106" y="3068"/>
                  </a:lnTo>
                  <a:lnTo>
                    <a:pt x="185" y="3292"/>
                  </a:lnTo>
                  <a:lnTo>
                    <a:pt x="277" y="3502"/>
                  </a:lnTo>
                  <a:lnTo>
                    <a:pt x="395" y="3700"/>
                  </a:lnTo>
                  <a:lnTo>
                    <a:pt x="540" y="3884"/>
                  </a:lnTo>
                  <a:lnTo>
                    <a:pt x="698" y="4055"/>
                  </a:lnTo>
                  <a:lnTo>
                    <a:pt x="869" y="4213"/>
                  </a:lnTo>
                  <a:lnTo>
                    <a:pt x="1067" y="4358"/>
                  </a:lnTo>
                  <a:lnTo>
                    <a:pt x="1264" y="4476"/>
                  </a:lnTo>
                  <a:lnTo>
                    <a:pt x="1475" y="4582"/>
                  </a:lnTo>
                  <a:lnTo>
                    <a:pt x="1685" y="4661"/>
                  </a:lnTo>
                  <a:lnTo>
                    <a:pt x="1909" y="4713"/>
                  </a:lnTo>
                  <a:lnTo>
                    <a:pt x="2146" y="4740"/>
                  </a:lnTo>
                  <a:lnTo>
                    <a:pt x="2383" y="4753"/>
                  </a:lnTo>
                  <a:lnTo>
                    <a:pt x="2541" y="4753"/>
                  </a:lnTo>
                  <a:lnTo>
                    <a:pt x="2699" y="4740"/>
                  </a:lnTo>
                  <a:lnTo>
                    <a:pt x="2857" y="4713"/>
                  </a:lnTo>
                  <a:lnTo>
                    <a:pt x="3015" y="4674"/>
                  </a:lnTo>
                  <a:lnTo>
                    <a:pt x="3160" y="4621"/>
                  </a:lnTo>
                  <a:lnTo>
                    <a:pt x="3318" y="4568"/>
                  </a:lnTo>
                  <a:lnTo>
                    <a:pt x="3449" y="4503"/>
                  </a:lnTo>
                  <a:lnTo>
                    <a:pt x="3594" y="4424"/>
                  </a:lnTo>
                  <a:lnTo>
                    <a:pt x="10597" y="11427"/>
                  </a:lnTo>
                  <a:lnTo>
                    <a:pt x="10518" y="11558"/>
                  </a:lnTo>
                  <a:lnTo>
                    <a:pt x="10452" y="11703"/>
                  </a:lnTo>
                  <a:lnTo>
                    <a:pt x="10400" y="11848"/>
                  </a:lnTo>
                  <a:lnTo>
                    <a:pt x="10347" y="12006"/>
                  </a:lnTo>
                  <a:lnTo>
                    <a:pt x="10307" y="12164"/>
                  </a:lnTo>
                  <a:lnTo>
                    <a:pt x="10281" y="12322"/>
                  </a:lnTo>
                  <a:lnTo>
                    <a:pt x="10268" y="12480"/>
                  </a:lnTo>
                  <a:lnTo>
                    <a:pt x="10268" y="12638"/>
                  </a:lnTo>
                  <a:lnTo>
                    <a:pt x="10268" y="12875"/>
                  </a:lnTo>
                  <a:lnTo>
                    <a:pt x="10307" y="13112"/>
                  </a:lnTo>
                  <a:lnTo>
                    <a:pt x="10360" y="13335"/>
                  </a:lnTo>
                  <a:lnTo>
                    <a:pt x="10439" y="13546"/>
                  </a:lnTo>
                  <a:lnTo>
                    <a:pt x="10544" y="13757"/>
                  </a:lnTo>
                  <a:lnTo>
                    <a:pt x="10663" y="13954"/>
                  </a:lnTo>
                  <a:lnTo>
                    <a:pt x="10795" y="14138"/>
                  </a:lnTo>
                  <a:lnTo>
                    <a:pt x="10952" y="14323"/>
                  </a:lnTo>
                  <a:lnTo>
                    <a:pt x="11137" y="14481"/>
                  </a:lnTo>
                  <a:lnTo>
                    <a:pt x="11321" y="14612"/>
                  </a:lnTo>
                  <a:lnTo>
                    <a:pt x="11518" y="14731"/>
                  </a:lnTo>
                  <a:lnTo>
                    <a:pt x="11729" y="14836"/>
                  </a:lnTo>
                  <a:lnTo>
                    <a:pt x="11953" y="14915"/>
                  </a:lnTo>
                  <a:lnTo>
                    <a:pt x="12177" y="14968"/>
                  </a:lnTo>
                  <a:lnTo>
                    <a:pt x="12400" y="15007"/>
                  </a:lnTo>
                  <a:lnTo>
                    <a:pt x="12637" y="15020"/>
                  </a:lnTo>
                  <a:lnTo>
                    <a:pt x="12874" y="15007"/>
                  </a:lnTo>
                  <a:lnTo>
                    <a:pt x="13111" y="14968"/>
                  </a:lnTo>
                  <a:lnTo>
                    <a:pt x="13335" y="14915"/>
                  </a:lnTo>
                  <a:lnTo>
                    <a:pt x="13546" y="14836"/>
                  </a:lnTo>
                  <a:lnTo>
                    <a:pt x="13756" y="14731"/>
                  </a:lnTo>
                  <a:lnTo>
                    <a:pt x="13954" y="14612"/>
                  </a:lnTo>
                  <a:lnTo>
                    <a:pt x="14151" y="14481"/>
                  </a:lnTo>
                  <a:lnTo>
                    <a:pt x="14322" y="14323"/>
                  </a:lnTo>
                  <a:lnTo>
                    <a:pt x="14480" y="14138"/>
                  </a:lnTo>
                  <a:lnTo>
                    <a:pt x="14625" y="13954"/>
                  </a:lnTo>
                  <a:lnTo>
                    <a:pt x="14744" y="13757"/>
                  </a:lnTo>
                  <a:lnTo>
                    <a:pt x="14836" y="13546"/>
                  </a:lnTo>
                  <a:lnTo>
                    <a:pt x="14915" y="13335"/>
                  </a:lnTo>
                  <a:lnTo>
                    <a:pt x="14980" y="13112"/>
                  </a:lnTo>
                  <a:lnTo>
                    <a:pt x="15007" y="12875"/>
                  </a:lnTo>
                  <a:lnTo>
                    <a:pt x="15020" y="12638"/>
                  </a:lnTo>
                  <a:lnTo>
                    <a:pt x="15007" y="12401"/>
                  </a:lnTo>
                  <a:lnTo>
                    <a:pt x="14980" y="12164"/>
                  </a:lnTo>
                  <a:lnTo>
                    <a:pt x="14915" y="11940"/>
                  </a:lnTo>
                  <a:lnTo>
                    <a:pt x="14836" y="11729"/>
                  </a:lnTo>
                  <a:lnTo>
                    <a:pt x="14744" y="11519"/>
                  </a:lnTo>
                  <a:lnTo>
                    <a:pt x="14625" y="11321"/>
                  </a:lnTo>
                  <a:lnTo>
                    <a:pt x="14480" y="11137"/>
                  </a:lnTo>
                  <a:lnTo>
                    <a:pt x="14322" y="10953"/>
                  </a:lnTo>
                  <a:lnTo>
                    <a:pt x="14151" y="10795"/>
                  </a:lnTo>
                  <a:lnTo>
                    <a:pt x="13954" y="10663"/>
                  </a:lnTo>
                  <a:lnTo>
                    <a:pt x="13756" y="10532"/>
                  </a:lnTo>
                  <a:lnTo>
                    <a:pt x="13546" y="10439"/>
                  </a:lnTo>
                  <a:lnTo>
                    <a:pt x="13335" y="10360"/>
                  </a:lnTo>
                  <a:lnTo>
                    <a:pt x="13111" y="10308"/>
                  </a:lnTo>
                  <a:lnTo>
                    <a:pt x="12874" y="10268"/>
                  </a:lnTo>
                  <a:lnTo>
                    <a:pt x="12637" y="10255"/>
                  </a:lnTo>
                  <a:lnTo>
                    <a:pt x="12479" y="10268"/>
                  </a:lnTo>
                  <a:lnTo>
                    <a:pt x="12321" y="10281"/>
                  </a:lnTo>
                  <a:lnTo>
                    <a:pt x="12164" y="10308"/>
                  </a:lnTo>
                  <a:lnTo>
                    <a:pt x="12006" y="10347"/>
                  </a:lnTo>
                  <a:lnTo>
                    <a:pt x="11861" y="10387"/>
                  </a:lnTo>
                  <a:lnTo>
                    <a:pt x="11716" y="10453"/>
                  </a:lnTo>
                  <a:lnTo>
                    <a:pt x="11571" y="10518"/>
                  </a:lnTo>
                  <a:lnTo>
                    <a:pt x="11426" y="10584"/>
                  </a:lnTo>
                  <a:lnTo>
                    <a:pt x="4423" y="3594"/>
                  </a:lnTo>
                  <a:lnTo>
                    <a:pt x="4502" y="3450"/>
                  </a:lnTo>
                  <a:lnTo>
                    <a:pt x="4568" y="3305"/>
                  </a:lnTo>
                  <a:lnTo>
                    <a:pt x="4634" y="3160"/>
                  </a:lnTo>
                  <a:lnTo>
                    <a:pt x="4673" y="3015"/>
                  </a:lnTo>
                  <a:lnTo>
                    <a:pt x="4713" y="2857"/>
                  </a:lnTo>
                  <a:lnTo>
                    <a:pt x="4739" y="2699"/>
                  </a:lnTo>
                  <a:lnTo>
                    <a:pt x="4752" y="2541"/>
                  </a:lnTo>
                  <a:lnTo>
                    <a:pt x="4766" y="2383"/>
                  </a:lnTo>
                  <a:lnTo>
                    <a:pt x="4752" y="2146"/>
                  </a:lnTo>
                  <a:lnTo>
                    <a:pt x="4713" y="1909"/>
                  </a:lnTo>
                  <a:lnTo>
                    <a:pt x="4660" y="1686"/>
                  </a:lnTo>
                  <a:lnTo>
                    <a:pt x="4581" y="1462"/>
                  </a:lnTo>
                  <a:lnTo>
                    <a:pt x="4476" y="1264"/>
                  </a:lnTo>
                  <a:lnTo>
                    <a:pt x="4358" y="1054"/>
                  </a:lnTo>
                  <a:lnTo>
                    <a:pt x="4226" y="870"/>
                  </a:lnTo>
                  <a:lnTo>
                    <a:pt x="4068" y="698"/>
                  </a:lnTo>
                  <a:lnTo>
                    <a:pt x="3884" y="540"/>
                  </a:lnTo>
                  <a:lnTo>
                    <a:pt x="3699" y="396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81" y="106"/>
                  </a:lnTo>
                  <a:lnTo>
                    <a:pt x="2844" y="40"/>
                  </a:lnTo>
                  <a:lnTo>
                    <a:pt x="2620" y="14"/>
                  </a:lnTo>
                  <a:lnTo>
                    <a:pt x="2383" y="1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6204425" y="2754325"/>
              <a:ext cx="380450" cy="380450"/>
            </a:xfrm>
            <a:custGeom>
              <a:avLst/>
              <a:gdLst/>
              <a:ahLst/>
              <a:cxnLst/>
              <a:rect l="l" t="t" r="r" b="b"/>
              <a:pathLst>
                <a:path w="15218" h="15218" extrusionOk="0">
                  <a:moveTo>
                    <a:pt x="2502" y="1185"/>
                  </a:moveTo>
                  <a:lnTo>
                    <a:pt x="2620" y="1211"/>
                  </a:lnTo>
                  <a:lnTo>
                    <a:pt x="2725" y="1238"/>
                  </a:lnTo>
                  <a:lnTo>
                    <a:pt x="2844" y="1277"/>
                  </a:lnTo>
                  <a:lnTo>
                    <a:pt x="2949" y="1330"/>
                  </a:lnTo>
                  <a:lnTo>
                    <a:pt x="3041" y="1382"/>
                  </a:lnTo>
                  <a:lnTo>
                    <a:pt x="3133" y="1461"/>
                  </a:lnTo>
                  <a:lnTo>
                    <a:pt x="3226" y="1540"/>
                  </a:lnTo>
                  <a:lnTo>
                    <a:pt x="3305" y="1619"/>
                  </a:lnTo>
                  <a:lnTo>
                    <a:pt x="3384" y="1725"/>
                  </a:lnTo>
                  <a:lnTo>
                    <a:pt x="3436" y="1830"/>
                  </a:lnTo>
                  <a:lnTo>
                    <a:pt x="3489" y="1935"/>
                  </a:lnTo>
                  <a:lnTo>
                    <a:pt x="3528" y="2041"/>
                  </a:lnTo>
                  <a:lnTo>
                    <a:pt x="3555" y="2159"/>
                  </a:lnTo>
                  <a:lnTo>
                    <a:pt x="3568" y="2264"/>
                  </a:lnTo>
                  <a:lnTo>
                    <a:pt x="3581" y="2383"/>
                  </a:lnTo>
                  <a:lnTo>
                    <a:pt x="3568" y="2501"/>
                  </a:lnTo>
                  <a:lnTo>
                    <a:pt x="3555" y="2607"/>
                  </a:lnTo>
                  <a:lnTo>
                    <a:pt x="3528" y="2725"/>
                  </a:lnTo>
                  <a:lnTo>
                    <a:pt x="3489" y="2830"/>
                  </a:lnTo>
                  <a:lnTo>
                    <a:pt x="3436" y="2936"/>
                  </a:lnTo>
                  <a:lnTo>
                    <a:pt x="3384" y="3041"/>
                  </a:lnTo>
                  <a:lnTo>
                    <a:pt x="3305" y="3133"/>
                  </a:lnTo>
                  <a:lnTo>
                    <a:pt x="3226" y="3225"/>
                  </a:lnTo>
                  <a:lnTo>
                    <a:pt x="3133" y="3304"/>
                  </a:lnTo>
                  <a:lnTo>
                    <a:pt x="3041" y="3370"/>
                  </a:lnTo>
                  <a:lnTo>
                    <a:pt x="2936" y="3436"/>
                  </a:lnTo>
                  <a:lnTo>
                    <a:pt x="2831" y="3489"/>
                  </a:lnTo>
                  <a:lnTo>
                    <a:pt x="2725" y="3515"/>
                  </a:lnTo>
                  <a:lnTo>
                    <a:pt x="2607" y="3541"/>
                  </a:lnTo>
                  <a:lnTo>
                    <a:pt x="2502" y="3568"/>
                  </a:lnTo>
                  <a:lnTo>
                    <a:pt x="2265" y="3568"/>
                  </a:lnTo>
                  <a:lnTo>
                    <a:pt x="2146" y="3541"/>
                  </a:lnTo>
                  <a:lnTo>
                    <a:pt x="2041" y="3515"/>
                  </a:lnTo>
                  <a:lnTo>
                    <a:pt x="1922" y="3489"/>
                  </a:lnTo>
                  <a:lnTo>
                    <a:pt x="1817" y="3436"/>
                  </a:lnTo>
                  <a:lnTo>
                    <a:pt x="1712" y="3383"/>
                  </a:lnTo>
                  <a:lnTo>
                    <a:pt x="1620" y="3304"/>
                  </a:lnTo>
                  <a:lnTo>
                    <a:pt x="1527" y="3225"/>
                  </a:lnTo>
                  <a:lnTo>
                    <a:pt x="1448" y="3133"/>
                  </a:lnTo>
                  <a:lnTo>
                    <a:pt x="1383" y="3041"/>
                  </a:lnTo>
                  <a:lnTo>
                    <a:pt x="1317" y="2936"/>
                  </a:lnTo>
                  <a:lnTo>
                    <a:pt x="1264" y="2830"/>
                  </a:lnTo>
                  <a:lnTo>
                    <a:pt x="1238" y="2725"/>
                  </a:lnTo>
                  <a:lnTo>
                    <a:pt x="1198" y="2607"/>
                  </a:lnTo>
                  <a:lnTo>
                    <a:pt x="1185" y="2501"/>
                  </a:lnTo>
                  <a:lnTo>
                    <a:pt x="1185" y="2383"/>
                  </a:lnTo>
                  <a:lnTo>
                    <a:pt x="1185" y="2264"/>
                  </a:lnTo>
                  <a:lnTo>
                    <a:pt x="1198" y="2159"/>
                  </a:lnTo>
                  <a:lnTo>
                    <a:pt x="1238" y="2041"/>
                  </a:lnTo>
                  <a:lnTo>
                    <a:pt x="1264" y="1935"/>
                  </a:lnTo>
                  <a:lnTo>
                    <a:pt x="1317" y="1830"/>
                  </a:lnTo>
                  <a:lnTo>
                    <a:pt x="1383" y="1725"/>
                  </a:lnTo>
                  <a:lnTo>
                    <a:pt x="1448" y="1619"/>
                  </a:lnTo>
                  <a:lnTo>
                    <a:pt x="1527" y="1540"/>
                  </a:lnTo>
                  <a:lnTo>
                    <a:pt x="1620" y="1461"/>
                  </a:lnTo>
                  <a:lnTo>
                    <a:pt x="1712" y="1382"/>
                  </a:lnTo>
                  <a:lnTo>
                    <a:pt x="1817" y="1330"/>
                  </a:lnTo>
                  <a:lnTo>
                    <a:pt x="1922" y="1277"/>
                  </a:lnTo>
                  <a:lnTo>
                    <a:pt x="2028" y="1238"/>
                  </a:lnTo>
                  <a:lnTo>
                    <a:pt x="2146" y="1211"/>
                  </a:lnTo>
                  <a:lnTo>
                    <a:pt x="2265" y="1185"/>
                  </a:lnTo>
                  <a:close/>
                  <a:moveTo>
                    <a:pt x="12967" y="11650"/>
                  </a:moveTo>
                  <a:lnTo>
                    <a:pt x="13072" y="11663"/>
                  </a:lnTo>
                  <a:lnTo>
                    <a:pt x="13190" y="11703"/>
                  </a:lnTo>
                  <a:lnTo>
                    <a:pt x="13296" y="11742"/>
                  </a:lnTo>
                  <a:lnTo>
                    <a:pt x="13401" y="11782"/>
                  </a:lnTo>
                  <a:lnTo>
                    <a:pt x="13506" y="11847"/>
                  </a:lnTo>
                  <a:lnTo>
                    <a:pt x="13598" y="11913"/>
                  </a:lnTo>
                  <a:lnTo>
                    <a:pt x="13691" y="11992"/>
                  </a:lnTo>
                  <a:lnTo>
                    <a:pt x="13770" y="12084"/>
                  </a:lnTo>
                  <a:lnTo>
                    <a:pt x="13835" y="12176"/>
                  </a:lnTo>
                  <a:lnTo>
                    <a:pt x="13901" y="12282"/>
                  </a:lnTo>
                  <a:lnTo>
                    <a:pt x="13954" y="12387"/>
                  </a:lnTo>
                  <a:lnTo>
                    <a:pt x="13993" y="12492"/>
                  </a:lnTo>
                  <a:lnTo>
                    <a:pt x="14020" y="12611"/>
                  </a:lnTo>
                  <a:lnTo>
                    <a:pt x="14033" y="12729"/>
                  </a:lnTo>
                  <a:lnTo>
                    <a:pt x="14033" y="12848"/>
                  </a:lnTo>
                  <a:lnTo>
                    <a:pt x="14033" y="12966"/>
                  </a:lnTo>
                  <a:lnTo>
                    <a:pt x="14020" y="13085"/>
                  </a:lnTo>
                  <a:lnTo>
                    <a:pt x="13993" y="13190"/>
                  </a:lnTo>
                  <a:lnTo>
                    <a:pt x="13954" y="13309"/>
                  </a:lnTo>
                  <a:lnTo>
                    <a:pt x="13901" y="13414"/>
                  </a:lnTo>
                  <a:lnTo>
                    <a:pt x="13835" y="13506"/>
                  </a:lnTo>
                  <a:lnTo>
                    <a:pt x="13770" y="13598"/>
                  </a:lnTo>
                  <a:lnTo>
                    <a:pt x="13691" y="13690"/>
                  </a:lnTo>
                  <a:lnTo>
                    <a:pt x="13598" y="13769"/>
                  </a:lnTo>
                  <a:lnTo>
                    <a:pt x="13506" y="13835"/>
                  </a:lnTo>
                  <a:lnTo>
                    <a:pt x="13401" y="13901"/>
                  </a:lnTo>
                  <a:lnTo>
                    <a:pt x="13296" y="13940"/>
                  </a:lnTo>
                  <a:lnTo>
                    <a:pt x="13190" y="13980"/>
                  </a:lnTo>
                  <a:lnTo>
                    <a:pt x="13072" y="14006"/>
                  </a:lnTo>
                  <a:lnTo>
                    <a:pt x="12953" y="14019"/>
                  </a:lnTo>
                  <a:lnTo>
                    <a:pt x="12835" y="14033"/>
                  </a:lnTo>
                  <a:lnTo>
                    <a:pt x="12730" y="14019"/>
                  </a:lnTo>
                  <a:lnTo>
                    <a:pt x="12611" y="14006"/>
                  </a:lnTo>
                  <a:lnTo>
                    <a:pt x="12493" y="13980"/>
                  </a:lnTo>
                  <a:lnTo>
                    <a:pt x="12387" y="13940"/>
                  </a:lnTo>
                  <a:lnTo>
                    <a:pt x="12282" y="13901"/>
                  </a:lnTo>
                  <a:lnTo>
                    <a:pt x="12177" y="13835"/>
                  </a:lnTo>
                  <a:lnTo>
                    <a:pt x="12085" y="13769"/>
                  </a:lnTo>
                  <a:lnTo>
                    <a:pt x="11992" y="13690"/>
                  </a:lnTo>
                  <a:lnTo>
                    <a:pt x="11913" y="13598"/>
                  </a:lnTo>
                  <a:lnTo>
                    <a:pt x="11848" y="13506"/>
                  </a:lnTo>
                  <a:lnTo>
                    <a:pt x="11782" y="13414"/>
                  </a:lnTo>
                  <a:lnTo>
                    <a:pt x="11729" y="13309"/>
                  </a:lnTo>
                  <a:lnTo>
                    <a:pt x="11690" y="13190"/>
                  </a:lnTo>
                  <a:lnTo>
                    <a:pt x="11663" y="13085"/>
                  </a:lnTo>
                  <a:lnTo>
                    <a:pt x="11650" y="12966"/>
                  </a:lnTo>
                  <a:lnTo>
                    <a:pt x="11650" y="12848"/>
                  </a:lnTo>
                  <a:lnTo>
                    <a:pt x="11650" y="12729"/>
                  </a:lnTo>
                  <a:lnTo>
                    <a:pt x="11663" y="12611"/>
                  </a:lnTo>
                  <a:lnTo>
                    <a:pt x="11690" y="12492"/>
                  </a:lnTo>
                  <a:lnTo>
                    <a:pt x="11729" y="12387"/>
                  </a:lnTo>
                  <a:lnTo>
                    <a:pt x="11782" y="12282"/>
                  </a:lnTo>
                  <a:lnTo>
                    <a:pt x="11848" y="12176"/>
                  </a:lnTo>
                  <a:lnTo>
                    <a:pt x="11913" y="12084"/>
                  </a:lnTo>
                  <a:lnTo>
                    <a:pt x="11992" y="11992"/>
                  </a:lnTo>
                  <a:lnTo>
                    <a:pt x="12085" y="11913"/>
                  </a:lnTo>
                  <a:lnTo>
                    <a:pt x="12177" y="11847"/>
                  </a:lnTo>
                  <a:lnTo>
                    <a:pt x="12282" y="11782"/>
                  </a:lnTo>
                  <a:lnTo>
                    <a:pt x="12387" y="11742"/>
                  </a:lnTo>
                  <a:lnTo>
                    <a:pt x="12493" y="11703"/>
                  </a:lnTo>
                  <a:lnTo>
                    <a:pt x="12611" y="11663"/>
                  </a:lnTo>
                  <a:lnTo>
                    <a:pt x="12716" y="11650"/>
                  </a:lnTo>
                  <a:close/>
                  <a:moveTo>
                    <a:pt x="2383" y="0"/>
                  </a:moveTo>
                  <a:lnTo>
                    <a:pt x="2146" y="13"/>
                  </a:lnTo>
                  <a:lnTo>
                    <a:pt x="1909" y="53"/>
                  </a:lnTo>
                  <a:lnTo>
                    <a:pt x="1685" y="106"/>
                  </a:lnTo>
                  <a:lnTo>
                    <a:pt x="1475" y="185"/>
                  </a:lnTo>
                  <a:lnTo>
                    <a:pt x="1264" y="277"/>
                  </a:lnTo>
                  <a:lnTo>
                    <a:pt x="1067" y="395"/>
                  </a:lnTo>
                  <a:lnTo>
                    <a:pt x="869" y="540"/>
                  </a:lnTo>
                  <a:lnTo>
                    <a:pt x="698" y="698"/>
                  </a:lnTo>
                  <a:lnTo>
                    <a:pt x="540" y="882"/>
                  </a:lnTo>
                  <a:lnTo>
                    <a:pt x="395" y="1066"/>
                  </a:lnTo>
                  <a:lnTo>
                    <a:pt x="277" y="1277"/>
                  </a:lnTo>
                  <a:lnTo>
                    <a:pt x="172" y="1488"/>
                  </a:lnTo>
                  <a:lnTo>
                    <a:pt x="106" y="1698"/>
                  </a:lnTo>
                  <a:lnTo>
                    <a:pt x="40" y="1922"/>
                  </a:lnTo>
                  <a:lnTo>
                    <a:pt x="14" y="2159"/>
                  </a:lnTo>
                  <a:lnTo>
                    <a:pt x="1" y="2383"/>
                  </a:lnTo>
                  <a:lnTo>
                    <a:pt x="14" y="2607"/>
                  </a:lnTo>
                  <a:lnTo>
                    <a:pt x="40" y="2830"/>
                  </a:lnTo>
                  <a:lnTo>
                    <a:pt x="106" y="3054"/>
                  </a:lnTo>
                  <a:lnTo>
                    <a:pt x="172" y="3278"/>
                  </a:lnTo>
                  <a:lnTo>
                    <a:pt x="277" y="3489"/>
                  </a:lnTo>
                  <a:lnTo>
                    <a:pt x="395" y="3686"/>
                  </a:lnTo>
                  <a:lnTo>
                    <a:pt x="540" y="3883"/>
                  </a:lnTo>
                  <a:lnTo>
                    <a:pt x="698" y="4068"/>
                  </a:lnTo>
                  <a:lnTo>
                    <a:pt x="869" y="4226"/>
                  </a:lnTo>
                  <a:lnTo>
                    <a:pt x="1067" y="4357"/>
                  </a:lnTo>
                  <a:lnTo>
                    <a:pt x="1264" y="4476"/>
                  </a:lnTo>
                  <a:lnTo>
                    <a:pt x="1475" y="4581"/>
                  </a:lnTo>
                  <a:lnTo>
                    <a:pt x="1685" y="4660"/>
                  </a:lnTo>
                  <a:lnTo>
                    <a:pt x="1909" y="4713"/>
                  </a:lnTo>
                  <a:lnTo>
                    <a:pt x="2146" y="4752"/>
                  </a:lnTo>
                  <a:lnTo>
                    <a:pt x="2383" y="4765"/>
                  </a:lnTo>
                  <a:lnTo>
                    <a:pt x="2541" y="4752"/>
                  </a:lnTo>
                  <a:lnTo>
                    <a:pt x="2699" y="4739"/>
                  </a:lnTo>
                  <a:lnTo>
                    <a:pt x="2857" y="4713"/>
                  </a:lnTo>
                  <a:lnTo>
                    <a:pt x="3015" y="4673"/>
                  </a:lnTo>
                  <a:lnTo>
                    <a:pt x="3160" y="4634"/>
                  </a:lnTo>
                  <a:lnTo>
                    <a:pt x="3305" y="4568"/>
                  </a:lnTo>
                  <a:lnTo>
                    <a:pt x="3449" y="4502"/>
                  </a:lnTo>
                  <a:lnTo>
                    <a:pt x="3594" y="4423"/>
                  </a:lnTo>
                  <a:lnTo>
                    <a:pt x="10795" y="11637"/>
                  </a:lnTo>
                  <a:lnTo>
                    <a:pt x="10716" y="11768"/>
                  </a:lnTo>
                  <a:lnTo>
                    <a:pt x="10650" y="11913"/>
                  </a:lnTo>
                  <a:lnTo>
                    <a:pt x="10597" y="12058"/>
                  </a:lnTo>
                  <a:lnTo>
                    <a:pt x="10544" y="12216"/>
                  </a:lnTo>
                  <a:lnTo>
                    <a:pt x="10505" y="12361"/>
                  </a:lnTo>
                  <a:lnTo>
                    <a:pt x="10479" y="12519"/>
                  </a:lnTo>
                  <a:lnTo>
                    <a:pt x="10465" y="12677"/>
                  </a:lnTo>
                  <a:lnTo>
                    <a:pt x="10465" y="12848"/>
                  </a:lnTo>
                  <a:lnTo>
                    <a:pt x="10479" y="13085"/>
                  </a:lnTo>
                  <a:lnTo>
                    <a:pt x="10505" y="13309"/>
                  </a:lnTo>
                  <a:lnTo>
                    <a:pt x="10571" y="13532"/>
                  </a:lnTo>
                  <a:lnTo>
                    <a:pt x="10637" y="13756"/>
                  </a:lnTo>
                  <a:lnTo>
                    <a:pt x="10742" y="13967"/>
                  </a:lnTo>
                  <a:lnTo>
                    <a:pt x="10860" y="14164"/>
                  </a:lnTo>
                  <a:lnTo>
                    <a:pt x="11005" y="14348"/>
                  </a:lnTo>
                  <a:lnTo>
                    <a:pt x="11163" y="14520"/>
                  </a:lnTo>
                  <a:lnTo>
                    <a:pt x="11334" y="14691"/>
                  </a:lnTo>
                  <a:lnTo>
                    <a:pt x="11519" y="14822"/>
                  </a:lnTo>
                  <a:lnTo>
                    <a:pt x="11716" y="14941"/>
                  </a:lnTo>
                  <a:lnTo>
                    <a:pt x="11927" y="15046"/>
                  </a:lnTo>
                  <a:lnTo>
                    <a:pt x="12150" y="15125"/>
                  </a:lnTo>
                  <a:lnTo>
                    <a:pt x="12374" y="15178"/>
                  </a:lnTo>
                  <a:lnTo>
                    <a:pt x="12611" y="15217"/>
                  </a:lnTo>
                  <a:lnTo>
                    <a:pt x="13072" y="15217"/>
                  </a:lnTo>
                  <a:lnTo>
                    <a:pt x="13309" y="15178"/>
                  </a:lnTo>
                  <a:lnTo>
                    <a:pt x="13533" y="15125"/>
                  </a:lnTo>
                  <a:lnTo>
                    <a:pt x="13756" y="15046"/>
                  </a:lnTo>
                  <a:lnTo>
                    <a:pt x="13967" y="14941"/>
                  </a:lnTo>
                  <a:lnTo>
                    <a:pt x="14164" y="14822"/>
                  </a:lnTo>
                  <a:lnTo>
                    <a:pt x="14349" y="14691"/>
                  </a:lnTo>
                  <a:lnTo>
                    <a:pt x="14520" y="14520"/>
                  </a:lnTo>
                  <a:lnTo>
                    <a:pt x="14678" y="14348"/>
                  </a:lnTo>
                  <a:lnTo>
                    <a:pt x="14823" y="14164"/>
                  </a:lnTo>
                  <a:lnTo>
                    <a:pt x="14941" y="13967"/>
                  </a:lnTo>
                  <a:lnTo>
                    <a:pt x="15046" y="13756"/>
                  </a:lnTo>
                  <a:lnTo>
                    <a:pt x="15112" y="13532"/>
                  </a:lnTo>
                  <a:lnTo>
                    <a:pt x="15178" y="13309"/>
                  </a:lnTo>
                  <a:lnTo>
                    <a:pt x="15204" y="13085"/>
                  </a:lnTo>
                  <a:lnTo>
                    <a:pt x="15218" y="12848"/>
                  </a:lnTo>
                  <a:lnTo>
                    <a:pt x="15204" y="12611"/>
                  </a:lnTo>
                  <a:lnTo>
                    <a:pt x="15178" y="12374"/>
                  </a:lnTo>
                  <a:lnTo>
                    <a:pt x="15112" y="12150"/>
                  </a:lnTo>
                  <a:lnTo>
                    <a:pt x="15046" y="11940"/>
                  </a:lnTo>
                  <a:lnTo>
                    <a:pt x="14941" y="11729"/>
                  </a:lnTo>
                  <a:lnTo>
                    <a:pt x="14823" y="11518"/>
                  </a:lnTo>
                  <a:lnTo>
                    <a:pt x="14678" y="11334"/>
                  </a:lnTo>
                  <a:lnTo>
                    <a:pt x="14520" y="11163"/>
                  </a:lnTo>
                  <a:lnTo>
                    <a:pt x="14349" y="11005"/>
                  </a:lnTo>
                  <a:lnTo>
                    <a:pt x="14164" y="10860"/>
                  </a:lnTo>
                  <a:lnTo>
                    <a:pt x="13967" y="10742"/>
                  </a:lnTo>
                  <a:lnTo>
                    <a:pt x="13756" y="10650"/>
                  </a:lnTo>
                  <a:lnTo>
                    <a:pt x="13533" y="10571"/>
                  </a:lnTo>
                  <a:lnTo>
                    <a:pt x="13309" y="10505"/>
                  </a:lnTo>
                  <a:lnTo>
                    <a:pt x="13072" y="10478"/>
                  </a:lnTo>
                  <a:lnTo>
                    <a:pt x="12848" y="10465"/>
                  </a:lnTo>
                  <a:lnTo>
                    <a:pt x="12677" y="10465"/>
                  </a:lnTo>
                  <a:lnTo>
                    <a:pt x="12519" y="10492"/>
                  </a:lnTo>
                  <a:lnTo>
                    <a:pt x="12361" y="10518"/>
                  </a:lnTo>
                  <a:lnTo>
                    <a:pt x="12203" y="10544"/>
                  </a:lnTo>
                  <a:lnTo>
                    <a:pt x="12058" y="10597"/>
                  </a:lnTo>
                  <a:lnTo>
                    <a:pt x="11913" y="10650"/>
                  </a:lnTo>
                  <a:lnTo>
                    <a:pt x="11769" y="10715"/>
                  </a:lnTo>
                  <a:lnTo>
                    <a:pt x="11624" y="10794"/>
                  </a:lnTo>
                  <a:lnTo>
                    <a:pt x="4423" y="3594"/>
                  </a:lnTo>
                  <a:lnTo>
                    <a:pt x="4516" y="3423"/>
                  </a:lnTo>
                  <a:lnTo>
                    <a:pt x="4595" y="3238"/>
                  </a:lnTo>
                  <a:lnTo>
                    <a:pt x="4660" y="3054"/>
                  </a:lnTo>
                  <a:lnTo>
                    <a:pt x="4713" y="2870"/>
                  </a:lnTo>
                  <a:lnTo>
                    <a:pt x="4739" y="2672"/>
                  </a:lnTo>
                  <a:lnTo>
                    <a:pt x="4753" y="2488"/>
                  </a:lnTo>
                  <a:lnTo>
                    <a:pt x="4753" y="2291"/>
                  </a:lnTo>
                  <a:lnTo>
                    <a:pt x="4739" y="2093"/>
                  </a:lnTo>
                  <a:lnTo>
                    <a:pt x="4713" y="1909"/>
                  </a:lnTo>
                  <a:lnTo>
                    <a:pt x="4660" y="1725"/>
                  </a:lnTo>
                  <a:lnTo>
                    <a:pt x="4608" y="1540"/>
                  </a:lnTo>
                  <a:lnTo>
                    <a:pt x="4529" y="1356"/>
                  </a:lnTo>
                  <a:lnTo>
                    <a:pt x="4437" y="1185"/>
                  </a:lnTo>
                  <a:lnTo>
                    <a:pt x="4318" y="1014"/>
                  </a:lnTo>
                  <a:lnTo>
                    <a:pt x="4200" y="856"/>
                  </a:lnTo>
                  <a:lnTo>
                    <a:pt x="4055" y="698"/>
                  </a:lnTo>
                  <a:lnTo>
                    <a:pt x="3884" y="540"/>
                  </a:lnTo>
                  <a:lnTo>
                    <a:pt x="3699" y="395"/>
                  </a:lnTo>
                  <a:lnTo>
                    <a:pt x="3502" y="277"/>
                  </a:lnTo>
                  <a:lnTo>
                    <a:pt x="3291" y="185"/>
                  </a:lnTo>
                  <a:lnTo>
                    <a:pt x="3068" y="106"/>
                  </a:lnTo>
                  <a:lnTo>
                    <a:pt x="2844" y="53"/>
                  </a:lnTo>
                  <a:lnTo>
                    <a:pt x="2620" y="13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2745050" y="784075"/>
              <a:ext cx="481500" cy="119150"/>
            </a:xfrm>
            <a:custGeom>
              <a:avLst/>
              <a:gdLst/>
              <a:ahLst/>
              <a:cxnLst/>
              <a:rect l="l" t="t" r="r" b="b"/>
              <a:pathLst>
                <a:path w="19260" h="4766" extrusionOk="0">
                  <a:moveTo>
                    <a:pt x="2370" y="1185"/>
                  </a:moveTo>
                  <a:lnTo>
                    <a:pt x="2502" y="1198"/>
                  </a:lnTo>
                  <a:lnTo>
                    <a:pt x="2621" y="1211"/>
                  </a:lnTo>
                  <a:lnTo>
                    <a:pt x="2726" y="1238"/>
                  </a:lnTo>
                  <a:lnTo>
                    <a:pt x="2844" y="1277"/>
                  </a:lnTo>
                  <a:lnTo>
                    <a:pt x="2950" y="1330"/>
                  </a:lnTo>
                  <a:lnTo>
                    <a:pt x="3042" y="1396"/>
                  </a:lnTo>
                  <a:lnTo>
                    <a:pt x="3134" y="1461"/>
                  </a:lnTo>
                  <a:lnTo>
                    <a:pt x="3226" y="1540"/>
                  </a:lnTo>
                  <a:lnTo>
                    <a:pt x="3292" y="1619"/>
                  </a:lnTo>
                  <a:lnTo>
                    <a:pt x="3371" y="1712"/>
                  </a:lnTo>
                  <a:lnTo>
                    <a:pt x="3423" y="1817"/>
                  </a:lnTo>
                  <a:lnTo>
                    <a:pt x="3476" y="1922"/>
                  </a:lnTo>
                  <a:lnTo>
                    <a:pt x="3516" y="2027"/>
                  </a:lnTo>
                  <a:lnTo>
                    <a:pt x="3542" y="2146"/>
                  </a:lnTo>
                  <a:lnTo>
                    <a:pt x="3568" y="2264"/>
                  </a:lnTo>
                  <a:lnTo>
                    <a:pt x="3568" y="2383"/>
                  </a:lnTo>
                  <a:lnTo>
                    <a:pt x="3568" y="2501"/>
                  </a:lnTo>
                  <a:lnTo>
                    <a:pt x="3542" y="2620"/>
                  </a:lnTo>
                  <a:lnTo>
                    <a:pt x="3516" y="2738"/>
                  </a:lnTo>
                  <a:lnTo>
                    <a:pt x="3476" y="2844"/>
                  </a:lnTo>
                  <a:lnTo>
                    <a:pt x="3423" y="2949"/>
                  </a:lnTo>
                  <a:lnTo>
                    <a:pt x="3371" y="3054"/>
                  </a:lnTo>
                  <a:lnTo>
                    <a:pt x="3292" y="3146"/>
                  </a:lnTo>
                  <a:lnTo>
                    <a:pt x="3226" y="3225"/>
                  </a:lnTo>
                  <a:lnTo>
                    <a:pt x="3134" y="3304"/>
                  </a:lnTo>
                  <a:lnTo>
                    <a:pt x="3042" y="3370"/>
                  </a:lnTo>
                  <a:lnTo>
                    <a:pt x="2950" y="3436"/>
                  </a:lnTo>
                  <a:lnTo>
                    <a:pt x="2844" y="3489"/>
                  </a:lnTo>
                  <a:lnTo>
                    <a:pt x="2726" y="3528"/>
                  </a:lnTo>
                  <a:lnTo>
                    <a:pt x="2621" y="3554"/>
                  </a:lnTo>
                  <a:lnTo>
                    <a:pt x="2502" y="3581"/>
                  </a:lnTo>
                  <a:lnTo>
                    <a:pt x="2252" y="3581"/>
                  </a:lnTo>
                  <a:lnTo>
                    <a:pt x="2133" y="3554"/>
                  </a:lnTo>
                  <a:lnTo>
                    <a:pt x="2015" y="3528"/>
                  </a:lnTo>
                  <a:lnTo>
                    <a:pt x="1910" y="3489"/>
                  </a:lnTo>
                  <a:lnTo>
                    <a:pt x="1804" y="3436"/>
                  </a:lnTo>
                  <a:lnTo>
                    <a:pt x="1699" y="3370"/>
                  </a:lnTo>
                  <a:lnTo>
                    <a:pt x="1607" y="3304"/>
                  </a:lnTo>
                  <a:lnTo>
                    <a:pt x="1528" y="3225"/>
                  </a:lnTo>
                  <a:lnTo>
                    <a:pt x="1449" y="3146"/>
                  </a:lnTo>
                  <a:lnTo>
                    <a:pt x="1383" y="3054"/>
                  </a:lnTo>
                  <a:lnTo>
                    <a:pt x="1317" y="2949"/>
                  </a:lnTo>
                  <a:lnTo>
                    <a:pt x="1265" y="2844"/>
                  </a:lnTo>
                  <a:lnTo>
                    <a:pt x="1225" y="2738"/>
                  </a:lnTo>
                  <a:lnTo>
                    <a:pt x="1199" y="2620"/>
                  </a:lnTo>
                  <a:lnTo>
                    <a:pt x="1186" y="2501"/>
                  </a:lnTo>
                  <a:lnTo>
                    <a:pt x="1173" y="2383"/>
                  </a:lnTo>
                  <a:lnTo>
                    <a:pt x="1186" y="2264"/>
                  </a:lnTo>
                  <a:lnTo>
                    <a:pt x="1199" y="2146"/>
                  </a:lnTo>
                  <a:lnTo>
                    <a:pt x="1225" y="2027"/>
                  </a:lnTo>
                  <a:lnTo>
                    <a:pt x="1265" y="1922"/>
                  </a:lnTo>
                  <a:lnTo>
                    <a:pt x="1317" y="1817"/>
                  </a:lnTo>
                  <a:lnTo>
                    <a:pt x="1383" y="1712"/>
                  </a:lnTo>
                  <a:lnTo>
                    <a:pt x="1449" y="1619"/>
                  </a:lnTo>
                  <a:lnTo>
                    <a:pt x="1528" y="1540"/>
                  </a:lnTo>
                  <a:lnTo>
                    <a:pt x="1607" y="1461"/>
                  </a:lnTo>
                  <a:lnTo>
                    <a:pt x="1699" y="1396"/>
                  </a:lnTo>
                  <a:lnTo>
                    <a:pt x="1804" y="1330"/>
                  </a:lnTo>
                  <a:lnTo>
                    <a:pt x="1910" y="1277"/>
                  </a:lnTo>
                  <a:lnTo>
                    <a:pt x="2015" y="1238"/>
                  </a:lnTo>
                  <a:lnTo>
                    <a:pt x="2133" y="1211"/>
                  </a:lnTo>
                  <a:lnTo>
                    <a:pt x="2252" y="1198"/>
                  </a:lnTo>
                  <a:lnTo>
                    <a:pt x="2370" y="1185"/>
                  </a:lnTo>
                  <a:close/>
                  <a:moveTo>
                    <a:pt x="16877" y="1185"/>
                  </a:moveTo>
                  <a:lnTo>
                    <a:pt x="17008" y="1198"/>
                  </a:lnTo>
                  <a:lnTo>
                    <a:pt x="17127" y="1211"/>
                  </a:lnTo>
                  <a:lnTo>
                    <a:pt x="17232" y="1238"/>
                  </a:lnTo>
                  <a:lnTo>
                    <a:pt x="17350" y="1277"/>
                  </a:lnTo>
                  <a:lnTo>
                    <a:pt x="17456" y="1330"/>
                  </a:lnTo>
                  <a:lnTo>
                    <a:pt x="17548" y="1396"/>
                  </a:lnTo>
                  <a:lnTo>
                    <a:pt x="17640" y="1461"/>
                  </a:lnTo>
                  <a:lnTo>
                    <a:pt x="17732" y="1540"/>
                  </a:lnTo>
                  <a:lnTo>
                    <a:pt x="17811" y="1619"/>
                  </a:lnTo>
                  <a:lnTo>
                    <a:pt x="17877" y="1712"/>
                  </a:lnTo>
                  <a:lnTo>
                    <a:pt x="17930" y="1817"/>
                  </a:lnTo>
                  <a:lnTo>
                    <a:pt x="17982" y="1922"/>
                  </a:lnTo>
                  <a:lnTo>
                    <a:pt x="18022" y="2027"/>
                  </a:lnTo>
                  <a:lnTo>
                    <a:pt x="18048" y="2146"/>
                  </a:lnTo>
                  <a:lnTo>
                    <a:pt x="18074" y="2264"/>
                  </a:lnTo>
                  <a:lnTo>
                    <a:pt x="18074" y="2383"/>
                  </a:lnTo>
                  <a:lnTo>
                    <a:pt x="18074" y="2501"/>
                  </a:lnTo>
                  <a:lnTo>
                    <a:pt x="18048" y="2620"/>
                  </a:lnTo>
                  <a:lnTo>
                    <a:pt x="18022" y="2738"/>
                  </a:lnTo>
                  <a:lnTo>
                    <a:pt x="17982" y="2844"/>
                  </a:lnTo>
                  <a:lnTo>
                    <a:pt x="17930" y="2949"/>
                  </a:lnTo>
                  <a:lnTo>
                    <a:pt x="17877" y="3054"/>
                  </a:lnTo>
                  <a:lnTo>
                    <a:pt x="17811" y="3146"/>
                  </a:lnTo>
                  <a:lnTo>
                    <a:pt x="17732" y="3225"/>
                  </a:lnTo>
                  <a:lnTo>
                    <a:pt x="17640" y="3304"/>
                  </a:lnTo>
                  <a:lnTo>
                    <a:pt x="17548" y="3370"/>
                  </a:lnTo>
                  <a:lnTo>
                    <a:pt x="17456" y="3436"/>
                  </a:lnTo>
                  <a:lnTo>
                    <a:pt x="17350" y="3489"/>
                  </a:lnTo>
                  <a:lnTo>
                    <a:pt x="17232" y="3528"/>
                  </a:lnTo>
                  <a:lnTo>
                    <a:pt x="17127" y="3554"/>
                  </a:lnTo>
                  <a:lnTo>
                    <a:pt x="17008" y="3581"/>
                  </a:lnTo>
                  <a:lnTo>
                    <a:pt x="16758" y="3581"/>
                  </a:lnTo>
                  <a:lnTo>
                    <a:pt x="16640" y="3554"/>
                  </a:lnTo>
                  <a:lnTo>
                    <a:pt x="16521" y="3528"/>
                  </a:lnTo>
                  <a:lnTo>
                    <a:pt x="16416" y="3489"/>
                  </a:lnTo>
                  <a:lnTo>
                    <a:pt x="16311" y="3436"/>
                  </a:lnTo>
                  <a:lnTo>
                    <a:pt x="16218" y="3370"/>
                  </a:lnTo>
                  <a:lnTo>
                    <a:pt x="16126" y="3304"/>
                  </a:lnTo>
                  <a:lnTo>
                    <a:pt x="16034" y="3225"/>
                  </a:lnTo>
                  <a:lnTo>
                    <a:pt x="15955" y="3146"/>
                  </a:lnTo>
                  <a:lnTo>
                    <a:pt x="15889" y="3054"/>
                  </a:lnTo>
                  <a:lnTo>
                    <a:pt x="15823" y="2949"/>
                  </a:lnTo>
                  <a:lnTo>
                    <a:pt x="15784" y="2844"/>
                  </a:lnTo>
                  <a:lnTo>
                    <a:pt x="15744" y="2738"/>
                  </a:lnTo>
                  <a:lnTo>
                    <a:pt x="15705" y="2620"/>
                  </a:lnTo>
                  <a:lnTo>
                    <a:pt x="15692" y="2501"/>
                  </a:lnTo>
                  <a:lnTo>
                    <a:pt x="15679" y="2383"/>
                  </a:lnTo>
                  <a:lnTo>
                    <a:pt x="15692" y="2264"/>
                  </a:lnTo>
                  <a:lnTo>
                    <a:pt x="15705" y="2146"/>
                  </a:lnTo>
                  <a:lnTo>
                    <a:pt x="15744" y="2027"/>
                  </a:lnTo>
                  <a:lnTo>
                    <a:pt x="15784" y="1922"/>
                  </a:lnTo>
                  <a:lnTo>
                    <a:pt x="15823" y="1817"/>
                  </a:lnTo>
                  <a:lnTo>
                    <a:pt x="15889" y="1712"/>
                  </a:lnTo>
                  <a:lnTo>
                    <a:pt x="15955" y="1619"/>
                  </a:lnTo>
                  <a:lnTo>
                    <a:pt x="16034" y="1540"/>
                  </a:lnTo>
                  <a:lnTo>
                    <a:pt x="16126" y="1461"/>
                  </a:lnTo>
                  <a:lnTo>
                    <a:pt x="16218" y="1396"/>
                  </a:lnTo>
                  <a:lnTo>
                    <a:pt x="16311" y="1330"/>
                  </a:lnTo>
                  <a:lnTo>
                    <a:pt x="16416" y="1277"/>
                  </a:lnTo>
                  <a:lnTo>
                    <a:pt x="16521" y="1238"/>
                  </a:lnTo>
                  <a:lnTo>
                    <a:pt x="16640" y="1211"/>
                  </a:lnTo>
                  <a:lnTo>
                    <a:pt x="16758" y="1198"/>
                  </a:lnTo>
                  <a:lnTo>
                    <a:pt x="16877" y="1185"/>
                  </a:lnTo>
                  <a:close/>
                  <a:moveTo>
                    <a:pt x="2370" y="0"/>
                  </a:moveTo>
                  <a:lnTo>
                    <a:pt x="2133" y="13"/>
                  </a:lnTo>
                  <a:lnTo>
                    <a:pt x="1897" y="53"/>
                  </a:lnTo>
                  <a:lnTo>
                    <a:pt x="1673" y="106"/>
                  </a:lnTo>
                  <a:lnTo>
                    <a:pt x="1449" y="198"/>
                  </a:lnTo>
                  <a:lnTo>
                    <a:pt x="1238" y="290"/>
                  </a:lnTo>
                  <a:lnTo>
                    <a:pt x="1041" y="408"/>
                  </a:lnTo>
                  <a:lnTo>
                    <a:pt x="857" y="553"/>
                  </a:lnTo>
                  <a:lnTo>
                    <a:pt x="699" y="698"/>
                  </a:lnTo>
                  <a:lnTo>
                    <a:pt x="541" y="869"/>
                  </a:lnTo>
                  <a:lnTo>
                    <a:pt x="396" y="1053"/>
                  </a:lnTo>
                  <a:lnTo>
                    <a:pt x="277" y="1251"/>
                  </a:lnTo>
                  <a:lnTo>
                    <a:pt x="185" y="1461"/>
                  </a:lnTo>
                  <a:lnTo>
                    <a:pt x="106" y="1672"/>
                  </a:lnTo>
                  <a:lnTo>
                    <a:pt x="40" y="1909"/>
                  </a:lnTo>
                  <a:lnTo>
                    <a:pt x="1" y="2146"/>
                  </a:lnTo>
                  <a:lnTo>
                    <a:pt x="1" y="2383"/>
                  </a:lnTo>
                  <a:lnTo>
                    <a:pt x="1" y="2633"/>
                  </a:lnTo>
                  <a:lnTo>
                    <a:pt x="40" y="2857"/>
                  </a:lnTo>
                  <a:lnTo>
                    <a:pt x="106" y="3094"/>
                  </a:lnTo>
                  <a:lnTo>
                    <a:pt x="185" y="3304"/>
                  </a:lnTo>
                  <a:lnTo>
                    <a:pt x="277" y="3515"/>
                  </a:lnTo>
                  <a:lnTo>
                    <a:pt x="396" y="3712"/>
                  </a:lnTo>
                  <a:lnTo>
                    <a:pt x="541" y="3897"/>
                  </a:lnTo>
                  <a:lnTo>
                    <a:pt x="699" y="4068"/>
                  </a:lnTo>
                  <a:lnTo>
                    <a:pt x="857" y="4213"/>
                  </a:lnTo>
                  <a:lnTo>
                    <a:pt x="1041" y="4357"/>
                  </a:lnTo>
                  <a:lnTo>
                    <a:pt x="1238" y="4476"/>
                  </a:lnTo>
                  <a:lnTo>
                    <a:pt x="1449" y="4581"/>
                  </a:lnTo>
                  <a:lnTo>
                    <a:pt x="1673" y="4660"/>
                  </a:lnTo>
                  <a:lnTo>
                    <a:pt x="1897" y="4713"/>
                  </a:lnTo>
                  <a:lnTo>
                    <a:pt x="2133" y="4752"/>
                  </a:lnTo>
                  <a:lnTo>
                    <a:pt x="2370" y="4765"/>
                  </a:lnTo>
                  <a:lnTo>
                    <a:pt x="2581" y="4752"/>
                  </a:lnTo>
                  <a:lnTo>
                    <a:pt x="2778" y="4726"/>
                  </a:lnTo>
                  <a:lnTo>
                    <a:pt x="2976" y="4686"/>
                  </a:lnTo>
                  <a:lnTo>
                    <a:pt x="3160" y="4621"/>
                  </a:lnTo>
                  <a:lnTo>
                    <a:pt x="3344" y="4555"/>
                  </a:lnTo>
                  <a:lnTo>
                    <a:pt x="3516" y="4463"/>
                  </a:lnTo>
                  <a:lnTo>
                    <a:pt x="3687" y="4371"/>
                  </a:lnTo>
                  <a:lnTo>
                    <a:pt x="3845" y="4252"/>
                  </a:lnTo>
                  <a:lnTo>
                    <a:pt x="3990" y="4134"/>
                  </a:lnTo>
                  <a:lnTo>
                    <a:pt x="4121" y="3989"/>
                  </a:lnTo>
                  <a:lnTo>
                    <a:pt x="4253" y="3844"/>
                  </a:lnTo>
                  <a:lnTo>
                    <a:pt x="4358" y="3686"/>
                  </a:lnTo>
                  <a:lnTo>
                    <a:pt x="4463" y="3515"/>
                  </a:lnTo>
                  <a:lnTo>
                    <a:pt x="4542" y="3344"/>
                  </a:lnTo>
                  <a:lnTo>
                    <a:pt x="4621" y="3160"/>
                  </a:lnTo>
                  <a:lnTo>
                    <a:pt x="4674" y="2975"/>
                  </a:lnTo>
                  <a:lnTo>
                    <a:pt x="14573" y="2975"/>
                  </a:lnTo>
                  <a:lnTo>
                    <a:pt x="14639" y="3160"/>
                  </a:lnTo>
                  <a:lnTo>
                    <a:pt x="14705" y="3344"/>
                  </a:lnTo>
                  <a:lnTo>
                    <a:pt x="14797" y="3515"/>
                  </a:lnTo>
                  <a:lnTo>
                    <a:pt x="14889" y="3686"/>
                  </a:lnTo>
                  <a:lnTo>
                    <a:pt x="15007" y="3844"/>
                  </a:lnTo>
                  <a:lnTo>
                    <a:pt x="15126" y="3989"/>
                  </a:lnTo>
                  <a:lnTo>
                    <a:pt x="15271" y="4134"/>
                  </a:lnTo>
                  <a:lnTo>
                    <a:pt x="15415" y="4252"/>
                  </a:lnTo>
                  <a:lnTo>
                    <a:pt x="15573" y="4371"/>
                  </a:lnTo>
                  <a:lnTo>
                    <a:pt x="15731" y="4463"/>
                  </a:lnTo>
                  <a:lnTo>
                    <a:pt x="15916" y="4555"/>
                  </a:lnTo>
                  <a:lnTo>
                    <a:pt x="16087" y="4621"/>
                  </a:lnTo>
                  <a:lnTo>
                    <a:pt x="16284" y="4686"/>
                  </a:lnTo>
                  <a:lnTo>
                    <a:pt x="16482" y="4726"/>
                  </a:lnTo>
                  <a:lnTo>
                    <a:pt x="16679" y="4752"/>
                  </a:lnTo>
                  <a:lnTo>
                    <a:pt x="16877" y="4765"/>
                  </a:lnTo>
                  <a:lnTo>
                    <a:pt x="17127" y="4752"/>
                  </a:lnTo>
                  <a:lnTo>
                    <a:pt x="17364" y="4713"/>
                  </a:lnTo>
                  <a:lnTo>
                    <a:pt x="17587" y="4660"/>
                  </a:lnTo>
                  <a:lnTo>
                    <a:pt x="17811" y="4581"/>
                  </a:lnTo>
                  <a:lnTo>
                    <a:pt x="18009" y="4476"/>
                  </a:lnTo>
                  <a:lnTo>
                    <a:pt x="18206" y="4357"/>
                  </a:lnTo>
                  <a:lnTo>
                    <a:pt x="18390" y="4213"/>
                  </a:lnTo>
                  <a:lnTo>
                    <a:pt x="18561" y="4068"/>
                  </a:lnTo>
                  <a:lnTo>
                    <a:pt x="18719" y="3897"/>
                  </a:lnTo>
                  <a:lnTo>
                    <a:pt x="18851" y="3712"/>
                  </a:lnTo>
                  <a:lnTo>
                    <a:pt x="18970" y="3515"/>
                  </a:lnTo>
                  <a:lnTo>
                    <a:pt x="19075" y="3304"/>
                  </a:lnTo>
                  <a:lnTo>
                    <a:pt x="19154" y="3094"/>
                  </a:lnTo>
                  <a:lnTo>
                    <a:pt x="19206" y="2857"/>
                  </a:lnTo>
                  <a:lnTo>
                    <a:pt x="19246" y="2633"/>
                  </a:lnTo>
                  <a:lnTo>
                    <a:pt x="19259" y="2383"/>
                  </a:lnTo>
                  <a:lnTo>
                    <a:pt x="19246" y="2146"/>
                  </a:lnTo>
                  <a:lnTo>
                    <a:pt x="19206" y="1909"/>
                  </a:lnTo>
                  <a:lnTo>
                    <a:pt x="19154" y="1672"/>
                  </a:lnTo>
                  <a:lnTo>
                    <a:pt x="19075" y="1461"/>
                  </a:lnTo>
                  <a:lnTo>
                    <a:pt x="18970" y="1251"/>
                  </a:lnTo>
                  <a:lnTo>
                    <a:pt x="18851" y="1053"/>
                  </a:lnTo>
                  <a:lnTo>
                    <a:pt x="18719" y="869"/>
                  </a:lnTo>
                  <a:lnTo>
                    <a:pt x="18561" y="698"/>
                  </a:lnTo>
                  <a:lnTo>
                    <a:pt x="18390" y="553"/>
                  </a:lnTo>
                  <a:lnTo>
                    <a:pt x="18206" y="408"/>
                  </a:lnTo>
                  <a:lnTo>
                    <a:pt x="18009" y="290"/>
                  </a:lnTo>
                  <a:lnTo>
                    <a:pt x="17811" y="198"/>
                  </a:lnTo>
                  <a:lnTo>
                    <a:pt x="17587" y="106"/>
                  </a:lnTo>
                  <a:lnTo>
                    <a:pt x="17364" y="53"/>
                  </a:lnTo>
                  <a:lnTo>
                    <a:pt x="17127" y="13"/>
                  </a:lnTo>
                  <a:lnTo>
                    <a:pt x="16877" y="0"/>
                  </a:lnTo>
                  <a:lnTo>
                    <a:pt x="16679" y="13"/>
                  </a:lnTo>
                  <a:lnTo>
                    <a:pt x="16482" y="40"/>
                  </a:lnTo>
                  <a:lnTo>
                    <a:pt x="16284" y="79"/>
                  </a:lnTo>
                  <a:lnTo>
                    <a:pt x="16087" y="145"/>
                  </a:lnTo>
                  <a:lnTo>
                    <a:pt x="15916" y="211"/>
                  </a:lnTo>
                  <a:lnTo>
                    <a:pt x="15731" y="303"/>
                  </a:lnTo>
                  <a:lnTo>
                    <a:pt x="15573" y="395"/>
                  </a:lnTo>
                  <a:lnTo>
                    <a:pt x="15415" y="514"/>
                  </a:lnTo>
                  <a:lnTo>
                    <a:pt x="15271" y="645"/>
                  </a:lnTo>
                  <a:lnTo>
                    <a:pt x="15126" y="777"/>
                  </a:lnTo>
                  <a:lnTo>
                    <a:pt x="15007" y="922"/>
                  </a:lnTo>
                  <a:lnTo>
                    <a:pt x="14889" y="1080"/>
                  </a:lnTo>
                  <a:lnTo>
                    <a:pt x="14797" y="1251"/>
                  </a:lnTo>
                  <a:lnTo>
                    <a:pt x="14705" y="1422"/>
                  </a:lnTo>
                  <a:lnTo>
                    <a:pt x="14639" y="1606"/>
                  </a:lnTo>
                  <a:lnTo>
                    <a:pt x="14573" y="1791"/>
                  </a:lnTo>
                  <a:lnTo>
                    <a:pt x="4674" y="1791"/>
                  </a:lnTo>
                  <a:lnTo>
                    <a:pt x="4621" y="1606"/>
                  </a:lnTo>
                  <a:lnTo>
                    <a:pt x="4542" y="1422"/>
                  </a:lnTo>
                  <a:lnTo>
                    <a:pt x="4463" y="1251"/>
                  </a:lnTo>
                  <a:lnTo>
                    <a:pt x="4358" y="1080"/>
                  </a:lnTo>
                  <a:lnTo>
                    <a:pt x="4253" y="922"/>
                  </a:lnTo>
                  <a:lnTo>
                    <a:pt x="4121" y="777"/>
                  </a:lnTo>
                  <a:lnTo>
                    <a:pt x="3990" y="645"/>
                  </a:lnTo>
                  <a:lnTo>
                    <a:pt x="3845" y="514"/>
                  </a:lnTo>
                  <a:lnTo>
                    <a:pt x="3687" y="395"/>
                  </a:lnTo>
                  <a:lnTo>
                    <a:pt x="3516" y="303"/>
                  </a:lnTo>
                  <a:lnTo>
                    <a:pt x="3344" y="211"/>
                  </a:lnTo>
                  <a:lnTo>
                    <a:pt x="3160" y="145"/>
                  </a:lnTo>
                  <a:lnTo>
                    <a:pt x="2976" y="79"/>
                  </a:lnTo>
                  <a:lnTo>
                    <a:pt x="2778" y="40"/>
                  </a:lnTo>
                  <a:lnTo>
                    <a:pt x="2581" y="13"/>
                  </a:lnTo>
                  <a:lnTo>
                    <a:pt x="2370" y="0"/>
                  </a:lnTo>
                  <a:close/>
                </a:path>
              </a:pathLst>
            </a:custGeom>
            <a:solidFill>
              <a:srgbClr val="FB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1265475" y="1018700"/>
              <a:ext cx="4767200" cy="4229150"/>
            </a:xfrm>
            <a:custGeom>
              <a:avLst/>
              <a:gdLst/>
              <a:ahLst/>
              <a:cxnLst/>
              <a:rect l="l" t="t" r="r" b="b"/>
              <a:pathLst>
                <a:path w="190688" h="169166" extrusionOk="0">
                  <a:moveTo>
                    <a:pt x="71610" y="3542"/>
                  </a:moveTo>
                  <a:lnTo>
                    <a:pt x="71795" y="3555"/>
                  </a:lnTo>
                  <a:lnTo>
                    <a:pt x="71966" y="3581"/>
                  </a:lnTo>
                  <a:lnTo>
                    <a:pt x="72124" y="3608"/>
                  </a:lnTo>
                  <a:lnTo>
                    <a:pt x="72295" y="3647"/>
                  </a:lnTo>
                  <a:lnTo>
                    <a:pt x="72453" y="3700"/>
                  </a:lnTo>
                  <a:lnTo>
                    <a:pt x="72611" y="3752"/>
                  </a:lnTo>
                  <a:lnTo>
                    <a:pt x="72769" y="3805"/>
                  </a:lnTo>
                  <a:lnTo>
                    <a:pt x="72927" y="3871"/>
                  </a:lnTo>
                  <a:lnTo>
                    <a:pt x="73071" y="3950"/>
                  </a:lnTo>
                  <a:lnTo>
                    <a:pt x="73216" y="4042"/>
                  </a:lnTo>
                  <a:lnTo>
                    <a:pt x="73348" y="4121"/>
                  </a:lnTo>
                  <a:lnTo>
                    <a:pt x="73611" y="4318"/>
                  </a:lnTo>
                  <a:lnTo>
                    <a:pt x="73861" y="4542"/>
                  </a:lnTo>
                  <a:lnTo>
                    <a:pt x="74072" y="4779"/>
                  </a:lnTo>
                  <a:lnTo>
                    <a:pt x="74269" y="5042"/>
                  </a:lnTo>
                  <a:lnTo>
                    <a:pt x="74361" y="5187"/>
                  </a:lnTo>
                  <a:lnTo>
                    <a:pt x="74440" y="5332"/>
                  </a:lnTo>
                  <a:lnTo>
                    <a:pt x="74519" y="5477"/>
                  </a:lnTo>
                  <a:lnTo>
                    <a:pt x="74585" y="5635"/>
                  </a:lnTo>
                  <a:lnTo>
                    <a:pt x="74651" y="5780"/>
                  </a:lnTo>
                  <a:lnTo>
                    <a:pt x="74704" y="5938"/>
                  </a:lnTo>
                  <a:lnTo>
                    <a:pt x="74756" y="6109"/>
                  </a:lnTo>
                  <a:lnTo>
                    <a:pt x="74796" y="6267"/>
                  </a:lnTo>
                  <a:lnTo>
                    <a:pt x="74822" y="6438"/>
                  </a:lnTo>
                  <a:lnTo>
                    <a:pt x="74849" y="6609"/>
                  </a:lnTo>
                  <a:lnTo>
                    <a:pt x="74862" y="6780"/>
                  </a:lnTo>
                  <a:lnTo>
                    <a:pt x="74862" y="6964"/>
                  </a:lnTo>
                  <a:lnTo>
                    <a:pt x="74862" y="7135"/>
                  </a:lnTo>
                  <a:lnTo>
                    <a:pt x="74849" y="7307"/>
                  </a:lnTo>
                  <a:lnTo>
                    <a:pt x="74822" y="7478"/>
                  </a:lnTo>
                  <a:lnTo>
                    <a:pt x="74796" y="7649"/>
                  </a:lnTo>
                  <a:lnTo>
                    <a:pt x="74756" y="7807"/>
                  </a:lnTo>
                  <a:lnTo>
                    <a:pt x="74704" y="7978"/>
                  </a:lnTo>
                  <a:lnTo>
                    <a:pt x="74651" y="8136"/>
                  </a:lnTo>
                  <a:lnTo>
                    <a:pt x="74585" y="8294"/>
                  </a:lnTo>
                  <a:lnTo>
                    <a:pt x="74519" y="8439"/>
                  </a:lnTo>
                  <a:lnTo>
                    <a:pt x="74440" y="8583"/>
                  </a:lnTo>
                  <a:lnTo>
                    <a:pt x="74361" y="8728"/>
                  </a:lnTo>
                  <a:lnTo>
                    <a:pt x="74269" y="8873"/>
                  </a:lnTo>
                  <a:lnTo>
                    <a:pt x="74072" y="9136"/>
                  </a:lnTo>
                  <a:lnTo>
                    <a:pt x="73861" y="9373"/>
                  </a:lnTo>
                  <a:lnTo>
                    <a:pt x="73611" y="9597"/>
                  </a:lnTo>
                  <a:lnTo>
                    <a:pt x="73348" y="9795"/>
                  </a:lnTo>
                  <a:lnTo>
                    <a:pt x="73216" y="9887"/>
                  </a:lnTo>
                  <a:lnTo>
                    <a:pt x="73071" y="9966"/>
                  </a:lnTo>
                  <a:lnTo>
                    <a:pt x="72927" y="10045"/>
                  </a:lnTo>
                  <a:lnTo>
                    <a:pt x="72769" y="10110"/>
                  </a:lnTo>
                  <a:lnTo>
                    <a:pt x="72611" y="10176"/>
                  </a:lnTo>
                  <a:lnTo>
                    <a:pt x="72453" y="10229"/>
                  </a:lnTo>
                  <a:lnTo>
                    <a:pt x="72295" y="10268"/>
                  </a:lnTo>
                  <a:lnTo>
                    <a:pt x="72124" y="10308"/>
                  </a:lnTo>
                  <a:lnTo>
                    <a:pt x="71966" y="10334"/>
                  </a:lnTo>
                  <a:lnTo>
                    <a:pt x="71795" y="10361"/>
                  </a:lnTo>
                  <a:lnTo>
                    <a:pt x="71610" y="10374"/>
                  </a:lnTo>
                  <a:lnTo>
                    <a:pt x="71268" y="10374"/>
                  </a:lnTo>
                  <a:lnTo>
                    <a:pt x="71097" y="10361"/>
                  </a:lnTo>
                  <a:lnTo>
                    <a:pt x="70926" y="10334"/>
                  </a:lnTo>
                  <a:lnTo>
                    <a:pt x="70755" y="10308"/>
                  </a:lnTo>
                  <a:lnTo>
                    <a:pt x="70584" y="10268"/>
                  </a:lnTo>
                  <a:lnTo>
                    <a:pt x="70426" y="10229"/>
                  </a:lnTo>
                  <a:lnTo>
                    <a:pt x="70268" y="10176"/>
                  </a:lnTo>
                  <a:lnTo>
                    <a:pt x="70110" y="10110"/>
                  </a:lnTo>
                  <a:lnTo>
                    <a:pt x="69965" y="10045"/>
                  </a:lnTo>
                  <a:lnTo>
                    <a:pt x="69807" y="9966"/>
                  </a:lnTo>
                  <a:lnTo>
                    <a:pt x="69662" y="9887"/>
                  </a:lnTo>
                  <a:lnTo>
                    <a:pt x="69530" y="9795"/>
                  </a:lnTo>
                  <a:lnTo>
                    <a:pt x="69267" y="9597"/>
                  </a:lnTo>
                  <a:lnTo>
                    <a:pt x="69017" y="9373"/>
                  </a:lnTo>
                  <a:lnTo>
                    <a:pt x="68806" y="9136"/>
                  </a:lnTo>
                  <a:lnTo>
                    <a:pt x="68609" y="8873"/>
                  </a:lnTo>
                  <a:lnTo>
                    <a:pt x="68517" y="8728"/>
                  </a:lnTo>
                  <a:lnTo>
                    <a:pt x="68438" y="8583"/>
                  </a:lnTo>
                  <a:lnTo>
                    <a:pt x="68359" y="8439"/>
                  </a:lnTo>
                  <a:lnTo>
                    <a:pt x="68293" y="8294"/>
                  </a:lnTo>
                  <a:lnTo>
                    <a:pt x="68227" y="8136"/>
                  </a:lnTo>
                  <a:lnTo>
                    <a:pt x="68175" y="7978"/>
                  </a:lnTo>
                  <a:lnTo>
                    <a:pt x="68122" y="7807"/>
                  </a:lnTo>
                  <a:lnTo>
                    <a:pt x="68096" y="7649"/>
                  </a:lnTo>
                  <a:lnTo>
                    <a:pt x="68056" y="7478"/>
                  </a:lnTo>
                  <a:lnTo>
                    <a:pt x="68043" y="7307"/>
                  </a:lnTo>
                  <a:lnTo>
                    <a:pt x="68030" y="7135"/>
                  </a:lnTo>
                  <a:lnTo>
                    <a:pt x="68017" y="6964"/>
                  </a:lnTo>
                  <a:lnTo>
                    <a:pt x="68030" y="6780"/>
                  </a:lnTo>
                  <a:lnTo>
                    <a:pt x="68043" y="6609"/>
                  </a:lnTo>
                  <a:lnTo>
                    <a:pt x="68056" y="6438"/>
                  </a:lnTo>
                  <a:lnTo>
                    <a:pt x="68096" y="6267"/>
                  </a:lnTo>
                  <a:lnTo>
                    <a:pt x="68122" y="6109"/>
                  </a:lnTo>
                  <a:lnTo>
                    <a:pt x="68175" y="5938"/>
                  </a:lnTo>
                  <a:lnTo>
                    <a:pt x="68227" y="5780"/>
                  </a:lnTo>
                  <a:lnTo>
                    <a:pt x="68293" y="5635"/>
                  </a:lnTo>
                  <a:lnTo>
                    <a:pt x="68359" y="5477"/>
                  </a:lnTo>
                  <a:lnTo>
                    <a:pt x="68438" y="5332"/>
                  </a:lnTo>
                  <a:lnTo>
                    <a:pt x="68517" y="5187"/>
                  </a:lnTo>
                  <a:lnTo>
                    <a:pt x="68609" y="5042"/>
                  </a:lnTo>
                  <a:lnTo>
                    <a:pt x="68806" y="4779"/>
                  </a:lnTo>
                  <a:lnTo>
                    <a:pt x="69017" y="4542"/>
                  </a:lnTo>
                  <a:lnTo>
                    <a:pt x="69267" y="4318"/>
                  </a:lnTo>
                  <a:lnTo>
                    <a:pt x="69530" y="4121"/>
                  </a:lnTo>
                  <a:lnTo>
                    <a:pt x="69662" y="4042"/>
                  </a:lnTo>
                  <a:lnTo>
                    <a:pt x="69807" y="3950"/>
                  </a:lnTo>
                  <a:lnTo>
                    <a:pt x="69965" y="3871"/>
                  </a:lnTo>
                  <a:lnTo>
                    <a:pt x="70110" y="3805"/>
                  </a:lnTo>
                  <a:lnTo>
                    <a:pt x="70268" y="3752"/>
                  </a:lnTo>
                  <a:lnTo>
                    <a:pt x="70426" y="3700"/>
                  </a:lnTo>
                  <a:lnTo>
                    <a:pt x="70584" y="3647"/>
                  </a:lnTo>
                  <a:lnTo>
                    <a:pt x="70755" y="3608"/>
                  </a:lnTo>
                  <a:lnTo>
                    <a:pt x="70926" y="3581"/>
                  </a:lnTo>
                  <a:lnTo>
                    <a:pt x="71097" y="3555"/>
                  </a:lnTo>
                  <a:lnTo>
                    <a:pt x="71268" y="3542"/>
                  </a:lnTo>
                  <a:close/>
                  <a:moveTo>
                    <a:pt x="163847" y="5609"/>
                  </a:moveTo>
                  <a:lnTo>
                    <a:pt x="164018" y="5622"/>
                  </a:lnTo>
                  <a:lnTo>
                    <a:pt x="164189" y="5635"/>
                  </a:lnTo>
                  <a:lnTo>
                    <a:pt x="164360" y="5648"/>
                  </a:lnTo>
                  <a:lnTo>
                    <a:pt x="164531" y="5687"/>
                  </a:lnTo>
                  <a:lnTo>
                    <a:pt x="164702" y="5727"/>
                  </a:lnTo>
                  <a:lnTo>
                    <a:pt x="164860" y="5766"/>
                  </a:lnTo>
                  <a:lnTo>
                    <a:pt x="165018" y="5819"/>
                  </a:lnTo>
                  <a:lnTo>
                    <a:pt x="165176" y="5885"/>
                  </a:lnTo>
                  <a:lnTo>
                    <a:pt x="165321" y="5951"/>
                  </a:lnTo>
                  <a:lnTo>
                    <a:pt x="165479" y="6030"/>
                  </a:lnTo>
                  <a:lnTo>
                    <a:pt x="165611" y="6109"/>
                  </a:lnTo>
                  <a:lnTo>
                    <a:pt x="165756" y="6201"/>
                  </a:lnTo>
                  <a:lnTo>
                    <a:pt x="166019" y="6398"/>
                  </a:lnTo>
                  <a:lnTo>
                    <a:pt x="166256" y="6622"/>
                  </a:lnTo>
                  <a:lnTo>
                    <a:pt x="166480" y="6859"/>
                  </a:lnTo>
                  <a:lnTo>
                    <a:pt x="166677" y="7122"/>
                  </a:lnTo>
                  <a:lnTo>
                    <a:pt x="166769" y="7267"/>
                  </a:lnTo>
                  <a:lnTo>
                    <a:pt x="166848" y="7399"/>
                  </a:lnTo>
                  <a:lnTo>
                    <a:pt x="166927" y="7557"/>
                  </a:lnTo>
                  <a:lnTo>
                    <a:pt x="166993" y="7702"/>
                  </a:lnTo>
                  <a:lnTo>
                    <a:pt x="167059" y="7859"/>
                  </a:lnTo>
                  <a:lnTo>
                    <a:pt x="167111" y="8017"/>
                  </a:lnTo>
                  <a:lnTo>
                    <a:pt x="167151" y="8175"/>
                  </a:lnTo>
                  <a:lnTo>
                    <a:pt x="167190" y="8347"/>
                  </a:lnTo>
                  <a:lnTo>
                    <a:pt x="167230" y="8518"/>
                  </a:lnTo>
                  <a:lnTo>
                    <a:pt x="167243" y="8689"/>
                  </a:lnTo>
                  <a:lnTo>
                    <a:pt x="167256" y="8860"/>
                  </a:lnTo>
                  <a:lnTo>
                    <a:pt x="167269" y="9031"/>
                  </a:lnTo>
                  <a:lnTo>
                    <a:pt x="167256" y="9202"/>
                  </a:lnTo>
                  <a:lnTo>
                    <a:pt x="167243" y="9386"/>
                  </a:lnTo>
                  <a:lnTo>
                    <a:pt x="167230" y="9558"/>
                  </a:lnTo>
                  <a:lnTo>
                    <a:pt x="167190" y="9716"/>
                  </a:lnTo>
                  <a:lnTo>
                    <a:pt x="167151" y="9887"/>
                  </a:lnTo>
                  <a:lnTo>
                    <a:pt x="167111" y="10045"/>
                  </a:lnTo>
                  <a:lnTo>
                    <a:pt x="167059" y="10203"/>
                  </a:lnTo>
                  <a:lnTo>
                    <a:pt x="166993" y="10361"/>
                  </a:lnTo>
                  <a:lnTo>
                    <a:pt x="166927" y="10519"/>
                  </a:lnTo>
                  <a:lnTo>
                    <a:pt x="166848" y="10663"/>
                  </a:lnTo>
                  <a:lnTo>
                    <a:pt x="166769" y="10808"/>
                  </a:lnTo>
                  <a:lnTo>
                    <a:pt x="166677" y="10940"/>
                  </a:lnTo>
                  <a:lnTo>
                    <a:pt x="166480" y="11203"/>
                  </a:lnTo>
                  <a:lnTo>
                    <a:pt x="166256" y="11453"/>
                  </a:lnTo>
                  <a:lnTo>
                    <a:pt x="166019" y="11677"/>
                  </a:lnTo>
                  <a:lnTo>
                    <a:pt x="165756" y="11861"/>
                  </a:lnTo>
                  <a:lnTo>
                    <a:pt x="165611" y="11953"/>
                  </a:lnTo>
                  <a:lnTo>
                    <a:pt x="165479" y="12045"/>
                  </a:lnTo>
                  <a:lnTo>
                    <a:pt x="165321" y="12111"/>
                  </a:lnTo>
                  <a:lnTo>
                    <a:pt x="165176" y="12177"/>
                  </a:lnTo>
                  <a:lnTo>
                    <a:pt x="165018" y="12243"/>
                  </a:lnTo>
                  <a:lnTo>
                    <a:pt x="164860" y="12296"/>
                  </a:lnTo>
                  <a:lnTo>
                    <a:pt x="164702" y="12348"/>
                  </a:lnTo>
                  <a:lnTo>
                    <a:pt x="164531" y="12388"/>
                  </a:lnTo>
                  <a:lnTo>
                    <a:pt x="164360" y="12414"/>
                  </a:lnTo>
                  <a:lnTo>
                    <a:pt x="164189" y="12440"/>
                  </a:lnTo>
                  <a:lnTo>
                    <a:pt x="164018" y="12454"/>
                  </a:lnTo>
                  <a:lnTo>
                    <a:pt x="163663" y="12454"/>
                  </a:lnTo>
                  <a:lnTo>
                    <a:pt x="163491" y="12440"/>
                  </a:lnTo>
                  <a:lnTo>
                    <a:pt x="163320" y="12414"/>
                  </a:lnTo>
                  <a:lnTo>
                    <a:pt x="163162" y="12388"/>
                  </a:lnTo>
                  <a:lnTo>
                    <a:pt x="162991" y="12348"/>
                  </a:lnTo>
                  <a:lnTo>
                    <a:pt x="162833" y="12296"/>
                  </a:lnTo>
                  <a:lnTo>
                    <a:pt x="162675" y="12243"/>
                  </a:lnTo>
                  <a:lnTo>
                    <a:pt x="162517" y="12177"/>
                  </a:lnTo>
                  <a:lnTo>
                    <a:pt x="162359" y="12111"/>
                  </a:lnTo>
                  <a:lnTo>
                    <a:pt x="162215" y="12045"/>
                  </a:lnTo>
                  <a:lnTo>
                    <a:pt x="162070" y="11953"/>
                  </a:lnTo>
                  <a:lnTo>
                    <a:pt x="161938" y="11861"/>
                  </a:lnTo>
                  <a:lnTo>
                    <a:pt x="161675" y="11677"/>
                  </a:lnTo>
                  <a:lnTo>
                    <a:pt x="161425" y="11453"/>
                  </a:lnTo>
                  <a:lnTo>
                    <a:pt x="161201" y="11203"/>
                  </a:lnTo>
                  <a:lnTo>
                    <a:pt x="161004" y="10940"/>
                  </a:lnTo>
                  <a:lnTo>
                    <a:pt x="160925" y="10808"/>
                  </a:lnTo>
                  <a:lnTo>
                    <a:pt x="160832" y="10663"/>
                  </a:lnTo>
                  <a:lnTo>
                    <a:pt x="160767" y="10519"/>
                  </a:lnTo>
                  <a:lnTo>
                    <a:pt x="160688" y="10361"/>
                  </a:lnTo>
                  <a:lnTo>
                    <a:pt x="160635" y="10203"/>
                  </a:lnTo>
                  <a:lnTo>
                    <a:pt x="160582" y="10045"/>
                  </a:lnTo>
                  <a:lnTo>
                    <a:pt x="160530" y="9887"/>
                  </a:lnTo>
                  <a:lnTo>
                    <a:pt x="160490" y="9716"/>
                  </a:lnTo>
                  <a:lnTo>
                    <a:pt x="160464" y="9558"/>
                  </a:lnTo>
                  <a:lnTo>
                    <a:pt x="160437" y="9386"/>
                  </a:lnTo>
                  <a:lnTo>
                    <a:pt x="160424" y="9202"/>
                  </a:lnTo>
                  <a:lnTo>
                    <a:pt x="160424" y="9031"/>
                  </a:lnTo>
                  <a:lnTo>
                    <a:pt x="160424" y="8860"/>
                  </a:lnTo>
                  <a:lnTo>
                    <a:pt x="160437" y="8689"/>
                  </a:lnTo>
                  <a:lnTo>
                    <a:pt x="160464" y="8518"/>
                  </a:lnTo>
                  <a:lnTo>
                    <a:pt x="160490" y="8347"/>
                  </a:lnTo>
                  <a:lnTo>
                    <a:pt x="160530" y="8175"/>
                  </a:lnTo>
                  <a:lnTo>
                    <a:pt x="160582" y="8017"/>
                  </a:lnTo>
                  <a:lnTo>
                    <a:pt x="160635" y="7859"/>
                  </a:lnTo>
                  <a:lnTo>
                    <a:pt x="160688" y="7702"/>
                  </a:lnTo>
                  <a:lnTo>
                    <a:pt x="160767" y="7557"/>
                  </a:lnTo>
                  <a:lnTo>
                    <a:pt x="160832" y="7399"/>
                  </a:lnTo>
                  <a:lnTo>
                    <a:pt x="160925" y="7267"/>
                  </a:lnTo>
                  <a:lnTo>
                    <a:pt x="161004" y="7122"/>
                  </a:lnTo>
                  <a:lnTo>
                    <a:pt x="161201" y="6859"/>
                  </a:lnTo>
                  <a:lnTo>
                    <a:pt x="161425" y="6622"/>
                  </a:lnTo>
                  <a:lnTo>
                    <a:pt x="161675" y="6398"/>
                  </a:lnTo>
                  <a:lnTo>
                    <a:pt x="161938" y="6201"/>
                  </a:lnTo>
                  <a:lnTo>
                    <a:pt x="162070" y="6109"/>
                  </a:lnTo>
                  <a:lnTo>
                    <a:pt x="162215" y="6030"/>
                  </a:lnTo>
                  <a:lnTo>
                    <a:pt x="162359" y="5951"/>
                  </a:lnTo>
                  <a:lnTo>
                    <a:pt x="162517" y="5885"/>
                  </a:lnTo>
                  <a:lnTo>
                    <a:pt x="162675" y="5819"/>
                  </a:lnTo>
                  <a:lnTo>
                    <a:pt x="162833" y="5766"/>
                  </a:lnTo>
                  <a:lnTo>
                    <a:pt x="162991" y="5727"/>
                  </a:lnTo>
                  <a:lnTo>
                    <a:pt x="163162" y="5687"/>
                  </a:lnTo>
                  <a:lnTo>
                    <a:pt x="163320" y="5648"/>
                  </a:lnTo>
                  <a:lnTo>
                    <a:pt x="163491" y="5635"/>
                  </a:lnTo>
                  <a:lnTo>
                    <a:pt x="163663" y="5622"/>
                  </a:lnTo>
                  <a:lnTo>
                    <a:pt x="163847" y="5609"/>
                  </a:lnTo>
                  <a:close/>
                  <a:moveTo>
                    <a:pt x="155054" y="48298"/>
                  </a:moveTo>
                  <a:lnTo>
                    <a:pt x="155225" y="48311"/>
                  </a:lnTo>
                  <a:lnTo>
                    <a:pt x="155396" y="48337"/>
                  </a:lnTo>
                  <a:lnTo>
                    <a:pt x="155567" y="48364"/>
                  </a:lnTo>
                  <a:lnTo>
                    <a:pt x="155738" y="48403"/>
                  </a:lnTo>
                  <a:lnTo>
                    <a:pt x="155896" y="48443"/>
                  </a:lnTo>
                  <a:lnTo>
                    <a:pt x="156054" y="48508"/>
                  </a:lnTo>
                  <a:lnTo>
                    <a:pt x="156212" y="48561"/>
                  </a:lnTo>
                  <a:lnTo>
                    <a:pt x="156357" y="48627"/>
                  </a:lnTo>
                  <a:lnTo>
                    <a:pt x="156515" y="48706"/>
                  </a:lnTo>
                  <a:lnTo>
                    <a:pt x="156646" y="48785"/>
                  </a:lnTo>
                  <a:lnTo>
                    <a:pt x="156791" y="48877"/>
                  </a:lnTo>
                  <a:lnTo>
                    <a:pt x="157054" y="49074"/>
                  </a:lnTo>
                  <a:lnTo>
                    <a:pt x="157291" y="49298"/>
                  </a:lnTo>
                  <a:lnTo>
                    <a:pt x="157515" y="49535"/>
                  </a:lnTo>
                  <a:lnTo>
                    <a:pt x="157713" y="49798"/>
                  </a:lnTo>
                  <a:lnTo>
                    <a:pt x="157805" y="49943"/>
                  </a:lnTo>
                  <a:lnTo>
                    <a:pt x="157884" y="50088"/>
                  </a:lnTo>
                  <a:lnTo>
                    <a:pt x="157963" y="50233"/>
                  </a:lnTo>
                  <a:lnTo>
                    <a:pt x="158029" y="50391"/>
                  </a:lnTo>
                  <a:lnTo>
                    <a:pt x="158094" y="50536"/>
                  </a:lnTo>
                  <a:lnTo>
                    <a:pt x="158147" y="50694"/>
                  </a:lnTo>
                  <a:lnTo>
                    <a:pt x="158187" y="50865"/>
                  </a:lnTo>
                  <a:lnTo>
                    <a:pt x="158226" y="51023"/>
                  </a:lnTo>
                  <a:lnTo>
                    <a:pt x="158266" y="51194"/>
                  </a:lnTo>
                  <a:lnTo>
                    <a:pt x="158279" y="51365"/>
                  </a:lnTo>
                  <a:lnTo>
                    <a:pt x="158292" y="51536"/>
                  </a:lnTo>
                  <a:lnTo>
                    <a:pt x="158305" y="51720"/>
                  </a:lnTo>
                  <a:lnTo>
                    <a:pt x="158292" y="51891"/>
                  </a:lnTo>
                  <a:lnTo>
                    <a:pt x="158279" y="52063"/>
                  </a:lnTo>
                  <a:lnTo>
                    <a:pt x="158266" y="52234"/>
                  </a:lnTo>
                  <a:lnTo>
                    <a:pt x="158226" y="52405"/>
                  </a:lnTo>
                  <a:lnTo>
                    <a:pt x="158187" y="52563"/>
                  </a:lnTo>
                  <a:lnTo>
                    <a:pt x="158147" y="52734"/>
                  </a:lnTo>
                  <a:lnTo>
                    <a:pt x="158094" y="52892"/>
                  </a:lnTo>
                  <a:lnTo>
                    <a:pt x="158029" y="53050"/>
                  </a:lnTo>
                  <a:lnTo>
                    <a:pt x="157963" y="53195"/>
                  </a:lnTo>
                  <a:lnTo>
                    <a:pt x="157884" y="53339"/>
                  </a:lnTo>
                  <a:lnTo>
                    <a:pt x="157805" y="53484"/>
                  </a:lnTo>
                  <a:lnTo>
                    <a:pt x="157713" y="53629"/>
                  </a:lnTo>
                  <a:lnTo>
                    <a:pt x="157515" y="53892"/>
                  </a:lnTo>
                  <a:lnTo>
                    <a:pt x="157291" y="54129"/>
                  </a:lnTo>
                  <a:lnTo>
                    <a:pt x="157054" y="54353"/>
                  </a:lnTo>
                  <a:lnTo>
                    <a:pt x="156791" y="54550"/>
                  </a:lnTo>
                  <a:lnTo>
                    <a:pt x="156646" y="54643"/>
                  </a:lnTo>
                  <a:lnTo>
                    <a:pt x="156515" y="54722"/>
                  </a:lnTo>
                  <a:lnTo>
                    <a:pt x="156357" y="54801"/>
                  </a:lnTo>
                  <a:lnTo>
                    <a:pt x="156212" y="54866"/>
                  </a:lnTo>
                  <a:lnTo>
                    <a:pt x="156054" y="54932"/>
                  </a:lnTo>
                  <a:lnTo>
                    <a:pt x="155896" y="54985"/>
                  </a:lnTo>
                  <a:lnTo>
                    <a:pt x="155738" y="55024"/>
                  </a:lnTo>
                  <a:lnTo>
                    <a:pt x="155567" y="55064"/>
                  </a:lnTo>
                  <a:lnTo>
                    <a:pt x="155396" y="55090"/>
                  </a:lnTo>
                  <a:lnTo>
                    <a:pt x="155225" y="55117"/>
                  </a:lnTo>
                  <a:lnTo>
                    <a:pt x="155054" y="55130"/>
                  </a:lnTo>
                  <a:lnTo>
                    <a:pt x="154698" y="55130"/>
                  </a:lnTo>
                  <a:lnTo>
                    <a:pt x="154527" y="55117"/>
                  </a:lnTo>
                  <a:lnTo>
                    <a:pt x="154356" y="55090"/>
                  </a:lnTo>
                  <a:lnTo>
                    <a:pt x="154198" y="55064"/>
                  </a:lnTo>
                  <a:lnTo>
                    <a:pt x="154027" y="55024"/>
                  </a:lnTo>
                  <a:lnTo>
                    <a:pt x="153869" y="54985"/>
                  </a:lnTo>
                  <a:lnTo>
                    <a:pt x="153711" y="54932"/>
                  </a:lnTo>
                  <a:lnTo>
                    <a:pt x="153553" y="54866"/>
                  </a:lnTo>
                  <a:lnTo>
                    <a:pt x="153395" y="54801"/>
                  </a:lnTo>
                  <a:lnTo>
                    <a:pt x="153250" y="54722"/>
                  </a:lnTo>
                  <a:lnTo>
                    <a:pt x="153105" y="54643"/>
                  </a:lnTo>
                  <a:lnTo>
                    <a:pt x="152974" y="54550"/>
                  </a:lnTo>
                  <a:lnTo>
                    <a:pt x="152711" y="54353"/>
                  </a:lnTo>
                  <a:lnTo>
                    <a:pt x="152460" y="54129"/>
                  </a:lnTo>
                  <a:lnTo>
                    <a:pt x="152237" y="53892"/>
                  </a:lnTo>
                  <a:lnTo>
                    <a:pt x="152039" y="53629"/>
                  </a:lnTo>
                  <a:lnTo>
                    <a:pt x="151960" y="53484"/>
                  </a:lnTo>
                  <a:lnTo>
                    <a:pt x="151868" y="53339"/>
                  </a:lnTo>
                  <a:lnTo>
                    <a:pt x="151802" y="53195"/>
                  </a:lnTo>
                  <a:lnTo>
                    <a:pt x="151723" y="53050"/>
                  </a:lnTo>
                  <a:lnTo>
                    <a:pt x="151671" y="52892"/>
                  </a:lnTo>
                  <a:lnTo>
                    <a:pt x="151618" y="52734"/>
                  </a:lnTo>
                  <a:lnTo>
                    <a:pt x="151565" y="52563"/>
                  </a:lnTo>
                  <a:lnTo>
                    <a:pt x="151526" y="52405"/>
                  </a:lnTo>
                  <a:lnTo>
                    <a:pt x="151499" y="52234"/>
                  </a:lnTo>
                  <a:lnTo>
                    <a:pt x="151473" y="52063"/>
                  </a:lnTo>
                  <a:lnTo>
                    <a:pt x="151460" y="51891"/>
                  </a:lnTo>
                  <a:lnTo>
                    <a:pt x="151460" y="51720"/>
                  </a:lnTo>
                  <a:lnTo>
                    <a:pt x="151460" y="51536"/>
                  </a:lnTo>
                  <a:lnTo>
                    <a:pt x="151473" y="51365"/>
                  </a:lnTo>
                  <a:lnTo>
                    <a:pt x="151499" y="51194"/>
                  </a:lnTo>
                  <a:lnTo>
                    <a:pt x="151526" y="51023"/>
                  </a:lnTo>
                  <a:lnTo>
                    <a:pt x="151565" y="50865"/>
                  </a:lnTo>
                  <a:lnTo>
                    <a:pt x="151618" y="50694"/>
                  </a:lnTo>
                  <a:lnTo>
                    <a:pt x="151671" y="50536"/>
                  </a:lnTo>
                  <a:lnTo>
                    <a:pt x="151723" y="50391"/>
                  </a:lnTo>
                  <a:lnTo>
                    <a:pt x="151802" y="50233"/>
                  </a:lnTo>
                  <a:lnTo>
                    <a:pt x="151868" y="50088"/>
                  </a:lnTo>
                  <a:lnTo>
                    <a:pt x="151960" y="49943"/>
                  </a:lnTo>
                  <a:lnTo>
                    <a:pt x="152039" y="49798"/>
                  </a:lnTo>
                  <a:lnTo>
                    <a:pt x="152237" y="49535"/>
                  </a:lnTo>
                  <a:lnTo>
                    <a:pt x="152460" y="49298"/>
                  </a:lnTo>
                  <a:lnTo>
                    <a:pt x="152711" y="49074"/>
                  </a:lnTo>
                  <a:lnTo>
                    <a:pt x="152974" y="48877"/>
                  </a:lnTo>
                  <a:lnTo>
                    <a:pt x="153105" y="48785"/>
                  </a:lnTo>
                  <a:lnTo>
                    <a:pt x="153250" y="48706"/>
                  </a:lnTo>
                  <a:lnTo>
                    <a:pt x="153395" y="48627"/>
                  </a:lnTo>
                  <a:lnTo>
                    <a:pt x="153553" y="48561"/>
                  </a:lnTo>
                  <a:lnTo>
                    <a:pt x="153711" y="48508"/>
                  </a:lnTo>
                  <a:lnTo>
                    <a:pt x="153869" y="48443"/>
                  </a:lnTo>
                  <a:lnTo>
                    <a:pt x="154027" y="48403"/>
                  </a:lnTo>
                  <a:lnTo>
                    <a:pt x="154198" y="48364"/>
                  </a:lnTo>
                  <a:lnTo>
                    <a:pt x="154356" y="48337"/>
                  </a:lnTo>
                  <a:lnTo>
                    <a:pt x="154527" y="48311"/>
                  </a:lnTo>
                  <a:lnTo>
                    <a:pt x="154698" y="48298"/>
                  </a:lnTo>
                  <a:close/>
                  <a:moveTo>
                    <a:pt x="7136" y="50641"/>
                  </a:moveTo>
                  <a:lnTo>
                    <a:pt x="7307" y="50654"/>
                  </a:lnTo>
                  <a:lnTo>
                    <a:pt x="7478" y="50680"/>
                  </a:lnTo>
                  <a:lnTo>
                    <a:pt x="7649" y="50707"/>
                  </a:lnTo>
                  <a:lnTo>
                    <a:pt x="7820" y="50746"/>
                  </a:lnTo>
                  <a:lnTo>
                    <a:pt x="7978" y="50786"/>
                  </a:lnTo>
                  <a:lnTo>
                    <a:pt x="8136" y="50838"/>
                  </a:lnTo>
                  <a:lnTo>
                    <a:pt x="8294" y="50904"/>
                  </a:lnTo>
                  <a:lnTo>
                    <a:pt x="8439" y="50970"/>
                  </a:lnTo>
                  <a:lnTo>
                    <a:pt x="8584" y="51049"/>
                  </a:lnTo>
                  <a:lnTo>
                    <a:pt x="8728" y="51128"/>
                  </a:lnTo>
                  <a:lnTo>
                    <a:pt x="8873" y="51220"/>
                  </a:lnTo>
                  <a:lnTo>
                    <a:pt x="9136" y="51418"/>
                  </a:lnTo>
                  <a:lnTo>
                    <a:pt x="9373" y="51641"/>
                  </a:lnTo>
                  <a:lnTo>
                    <a:pt x="9597" y="51878"/>
                  </a:lnTo>
                  <a:lnTo>
                    <a:pt x="9795" y="52142"/>
                  </a:lnTo>
                  <a:lnTo>
                    <a:pt x="9887" y="52286"/>
                  </a:lnTo>
                  <a:lnTo>
                    <a:pt x="9966" y="52431"/>
                  </a:lnTo>
                  <a:lnTo>
                    <a:pt x="10045" y="52576"/>
                  </a:lnTo>
                  <a:lnTo>
                    <a:pt x="10111" y="52721"/>
                  </a:lnTo>
                  <a:lnTo>
                    <a:pt x="10176" y="52879"/>
                  </a:lnTo>
                  <a:lnTo>
                    <a:pt x="10229" y="53037"/>
                  </a:lnTo>
                  <a:lnTo>
                    <a:pt x="10268" y="53208"/>
                  </a:lnTo>
                  <a:lnTo>
                    <a:pt x="10308" y="53366"/>
                  </a:lnTo>
                  <a:lnTo>
                    <a:pt x="10334" y="53537"/>
                  </a:lnTo>
                  <a:lnTo>
                    <a:pt x="10361" y="53708"/>
                  </a:lnTo>
                  <a:lnTo>
                    <a:pt x="10374" y="53879"/>
                  </a:lnTo>
                  <a:lnTo>
                    <a:pt x="10374" y="54050"/>
                  </a:lnTo>
                  <a:lnTo>
                    <a:pt x="10374" y="54235"/>
                  </a:lnTo>
                  <a:lnTo>
                    <a:pt x="10361" y="54406"/>
                  </a:lnTo>
                  <a:lnTo>
                    <a:pt x="10334" y="54577"/>
                  </a:lnTo>
                  <a:lnTo>
                    <a:pt x="10308" y="54748"/>
                  </a:lnTo>
                  <a:lnTo>
                    <a:pt x="10268" y="54906"/>
                  </a:lnTo>
                  <a:lnTo>
                    <a:pt x="10229" y="55077"/>
                  </a:lnTo>
                  <a:lnTo>
                    <a:pt x="10176" y="55235"/>
                  </a:lnTo>
                  <a:lnTo>
                    <a:pt x="10111" y="55380"/>
                  </a:lnTo>
                  <a:lnTo>
                    <a:pt x="10045" y="55538"/>
                  </a:lnTo>
                  <a:lnTo>
                    <a:pt x="9966" y="55683"/>
                  </a:lnTo>
                  <a:lnTo>
                    <a:pt x="9887" y="55827"/>
                  </a:lnTo>
                  <a:lnTo>
                    <a:pt x="9795" y="55972"/>
                  </a:lnTo>
                  <a:lnTo>
                    <a:pt x="9597" y="56235"/>
                  </a:lnTo>
                  <a:lnTo>
                    <a:pt x="9373" y="56472"/>
                  </a:lnTo>
                  <a:lnTo>
                    <a:pt x="9136" y="56696"/>
                  </a:lnTo>
                  <a:lnTo>
                    <a:pt x="8873" y="56894"/>
                  </a:lnTo>
                  <a:lnTo>
                    <a:pt x="8728" y="56986"/>
                  </a:lnTo>
                  <a:lnTo>
                    <a:pt x="8584" y="57065"/>
                  </a:lnTo>
                  <a:lnTo>
                    <a:pt x="8439" y="57144"/>
                  </a:lnTo>
                  <a:lnTo>
                    <a:pt x="8294" y="57209"/>
                  </a:lnTo>
                  <a:lnTo>
                    <a:pt x="8136" y="57262"/>
                  </a:lnTo>
                  <a:lnTo>
                    <a:pt x="7978" y="57328"/>
                  </a:lnTo>
                  <a:lnTo>
                    <a:pt x="7820" y="57367"/>
                  </a:lnTo>
                  <a:lnTo>
                    <a:pt x="7649" y="57407"/>
                  </a:lnTo>
                  <a:lnTo>
                    <a:pt x="7478" y="57433"/>
                  </a:lnTo>
                  <a:lnTo>
                    <a:pt x="7307" y="57460"/>
                  </a:lnTo>
                  <a:lnTo>
                    <a:pt x="7136" y="57473"/>
                  </a:lnTo>
                  <a:lnTo>
                    <a:pt x="6780" y="57473"/>
                  </a:lnTo>
                  <a:lnTo>
                    <a:pt x="6609" y="57460"/>
                  </a:lnTo>
                  <a:lnTo>
                    <a:pt x="6438" y="57433"/>
                  </a:lnTo>
                  <a:lnTo>
                    <a:pt x="6267" y="57407"/>
                  </a:lnTo>
                  <a:lnTo>
                    <a:pt x="6109" y="57367"/>
                  </a:lnTo>
                  <a:lnTo>
                    <a:pt x="5938" y="57328"/>
                  </a:lnTo>
                  <a:lnTo>
                    <a:pt x="5780" y="57262"/>
                  </a:lnTo>
                  <a:lnTo>
                    <a:pt x="5635" y="57209"/>
                  </a:lnTo>
                  <a:lnTo>
                    <a:pt x="5477" y="57144"/>
                  </a:lnTo>
                  <a:lnTo>
                    <a:pt x="5332" y="57065"/>
                  </a:lnTo>
                  <a:lnTo>
                    <a:pt x="5187" y="56986"/>
                  </a:lnTo>
                  <a:lnTo>
                    <a:pt x="5043" y="56894"/>
                  </a:lnTo>
                  <a:lnTo>
                    <a:pt x="4779" y="56696"/>
                  </a:lnTo>
                  <a:lnTo>
                    <a:pt x="4542" y="56472"/>
                  </a:lnTo>
                  <a:lnTo>
                    <a:pt x="4319" y="56235"/>
                  </a:lnTo>
                  <a:lnTo>
                    <a:pt x="4121" y="55972"/>
                  </a:lnTo>
                  <a:lnTo>
                    <a:pt x="4042" y="55827"/>
                  </a:lnTo>
                  <a:lnTo>
                    <a:pt x="3950" y="55683"/>
                  </a:lnTo>
                  <a:lnTo>
                    <a:pt x="3884" y="55538"/>
                  </a:lnTo>
                  <a:lnTo>
                    <a:pt x="3805" y="55380"/>
                  </a:lnTo>
                  <a:lnTo>
                    <a:pt x="3753" y="55235"/>
                  </a:lnTo>
                  <a:lnTo>
                    <a:pt x="3700" y="55077"/>
                  </a:lnTo>
                  <a:lnTo>
                    <a:pt x="3647" y="54906"/>
                  </a:lnTo>
                  <a:lnTo>
                    <a:pt x="3608" y="54748"/>
                  </a:lnTo>
                  <a:lnTo>
                    <a:pt x="3581" y="54577"/>
                  </a:lnTo>
                  <a:lnTo>
                    <a:pt x="3555" y="54406"/>
                  </a:lnTo>
                  <a:lnTo>
                    <a:pt x="3542" y="54235"/>
                  </a:lnTo>
                  <a:lnTo>
                    <a:pt x="3542" y="54050"/>
                  </a:lnTo>
                  <a:lnTo>
                    <a:pt x="3542" y="53879"/>
                  </a:lnTo>
                  <a:lnTo>
                    <a:pt x="3555" y="53708"/>
                  </a:lnTo>
                  <a:lnTo>
                    <a:pt x="3581" y="53537"/>
                  </a:lnTo>
                  <a:lnTo>
                    <a:pt x="3608" y="53366"/>
                  </a:lnTo>
                  <a:lnTo>
                    <a:pt x="3647" y="53208"/>
                  </a:lnTo>
                  <a:lnTo>
                    <a:pt x="3700" y="53037"/>
                  </a:lnTo>
                  <a:lnTo>
                    <a:pt x="3753" y="52879"/>
                  </a:lnTo>
                  <a:lnTo>
                    <a:pt x="3805" y="52721"/>
                  </a:lnTo>
                  <a:lnTo>
                    <a:pt x="3884" y="52576"/>
                  </a:lnTo>
                  <a:lnTo>
                    <a:pt x="3950" y="52431"/>
                  </a:lnTo>
                  <a:lnTo>
                    <a:pt x="4042" y="52286"/>
                  </a:lnTo>
                  <a:lnTo>
                    <a:pt x="4121" y="52142"/>
                  </a:lnTo>
                  <a:lnTo>
                    <a:pt x="4319" y="51878"/>
                  </a:lnTo>
                  <a:lnTo>
                    <a:pt x="4542" y="51641"/>
                  </a:lnTo>
                  <a:lnTo>
                    <a:pt x="4779" y="51418"/>
                  </a:lnTo>
                  <a:lnTo>
                    <a:pt x="5043" y="51220"/>
                  </a:lnTo>
                  <a:lnTo>
                    <a:pt x="5187" y="51128"/>
                  </a:lnTo>
                  <a:lnTo>
                    <a:pt x="5332" y="51049"/>
                  </a:lnTo>
                  <a:lnTo>
                    <a:pt x="5477" y="50970"/>
                  </a:lnTo>
                  <a:lnTo>
                    <a:pt x="5635" y="50904"/>
                  </a:lnTo>
                  <a:lnTo>
                    <a:pt x="5780" y="50838"/>
                  </a:lnTo>
                  <a:lnTo>
                    <a:pt x="5938" y="50786"/>
                  </a:lnTo>
                  <a:lnTo>
                    <a:pt x="6109" y="50746"/>
                  </a:lnTo>
                  <a:lnTo>
                    <a:pt x="6267" y="50707"/>
                  </a:lnTo>
                  <a:lnTo>
                    <a:pt x="6438" y="50680"/>
                  </a:lnTo>
                  <a:lnTo>
                    <a:pt x="6609" y="50654"/>
                  </a:lnTo>
                  <a:lnTo>
                    <a:pt x="6780" y="50641"/>
                  </a:lnTo>
                  <a:close/>
                  <a:moveTo>
                    <a:pt x="183724" y="65595"/>
                  </a:moveTo>
                  <a:lnTo>
                    <a:pt x="183895" y="65608"/>
                  </a:lnTo>
                  <a:lnTo>
                    <a:pt x="184066" y="65621"/>
                  </a:lnTo>
                  <a:lnTo>
                    <a:pt x="184237" y="65634"/>
                  </a:lnTo>
                  <a:lnTo>
                    <a:pt x="184408" y="65660"/>
                  </a:lnTo>
                  <a:lnTo>
                    <a:pt x="184579" y="65700"/>
                  </a:lnTo>
                  <a:lnTo>
                    <a:pt x="184737" y="65753"/>
                  </a:lnTo>
                  <a:lnTo>
                    <a:pt x="184895" y="65805"/>
                  </a:lnTo>
                  <a:lnTo>
                    <a:pt x="185053" y="65871"/>
                  </a:lnTo>
                  <a:lnTo>
                    <a:pt x="185198" y="65937"/>
                  </a:lnTo>
                  <a:lnTo>
                    <a:pt x="185356" y="66016"/>
                  </a:lnTo>
                  <a:lnTo>
                    <a:pt x="185488" y="66095"/>
                  </a:lnTo>
                  <a:lnTo>
                    <a:pt x="185632" y="66187"/>
                  </a:lnTo>
                  <a:lnTo>
                    <a:pt x="185896" y="66384"/>
                  </a:lnTo>
                  <a:lnTo>
                    <a:pt x="186133" y="66595"/>
                  </a:lnTo>
                  <a:lnTo>
                    <a:pt x="186356" y="66845"/>
                  </a:lnTo>
                  <a:lnTo>
                    <a:pt x="186554" y="67108"/>
                  </a:lnTo>
                  <a:lnTo>
                    <a:pt x="186646" y="67240"/>
                  </a:lnTo>
                  <a:lnTo>
                    <a:pt x="186725" y="67385"/>
                  </a:lnTo>
                  <a:lnTo>
                    <a:pt x="186804" y="67530"/>
                  </a:lnTo>
                  <a:lnTo>
                    <a:pt x="186870" y="67688"/>
                  </a:lnTo>
                  <a:lnTo>
                    <a:pt x="186936" y="67846"/>
                  </a:lnTo>
                  <a:lnTo>
                    <a:pt x="186988" y="68004"/>
                  </a:lnTo>
                  <a:lnTo>
                    <a:pt x="187028" y="68162"/>
                  </a:lnTo>
                  <a:lnTo>
                    <a:pt x="187067" y="68333"/>
                  </a:lnTo>
                  <a:lnTo>
                    <a:pt x="187107" y="68491"/>
                  </a:lnTo>
                  <a:lnTo>
                    <a:pt x="187120" y="68662"/>
                  </a:lnTo>
                  <a:lnTo>
                    <a:pt x="187133" y="68846"/>
                  </a:lnTo>
                  <a:lnTo>
                    <a:pt x="187146" y="69017"/>
                  </a:lnTo>
                  <a:lnTo>
                    <a:pt x="187133" y="69188"/>
                  </a:lnTo>
                  <a:lnTo>
                    <a:pt x="187120" y="69373"/>
                  </a:lnTo>
                  <a:lnTo>
                    <a:pt x="187107" y="69544"/>
                  </a:lnTo>
                  <a:lnTo>
                    <a:pt x="187067" y="69702"/>
                  </a:lnTo>
                  <a:lnTo>
                    <a:pt x="187028" y="69873"/>
                  </a:lnTo>
                  <a:lnTo>
                    <a:pt x="186988" y="70031"/>
                  </a:lnTo>
                  <a:lnTo>
                    <a:pt x="186936" y="70189"/>
                  </a:lnTo>
                  <a:lnTo>
                    <a:pt x="186870" y="70347"/>
                  </a:lnTo>
                  <a:lnTo>
                    <a:pt x="186804" y="70505"/>
                  </a:lnTo>
                  <a:lnTo>
                    <a:pt x="186725" y="70649"/>
                  </a:lnTo>
                  <a:lnTo>
                    <a:pt x="186646" y="70794"/>
                  </a:lnTo>
                  <a:lnTo>
                    <a:pt x="186554" y="70926"/>
                  </a:lnTo>
                  <a:lnTo>
                    <a:pt x="186356" y="71189"/>
                  </a:lnTo>
                  <a:lnTo>
                    <a:pt x="186133" y="71439"/>
                  </a:lnTo>
                  <a:lnTo>
                    <a:pt x="185896" y="71650"/>
                  </a:lnTo>
                  <a:lnTo>
                    <a:pt x="185632" y="71847"/>
                  </a:lnTo>
                  <a:lnTo>
                    <a:pt x="185488" y="71939"/>
                  </a:lnTo>
                  <a:lnTo>
                    <a:pt x="185356" y="72018"/>
                  </a:lnTo>
                  <a:lnTo>
                    <a:pt x="185198" y="72097"/>
                  </a:lnTo>
                  <a:lnTo>
                    <a:pt x="185053" y="72163"/>
                  </a:lnTo>
                  <a:lnTo>
                    <a:pt x="184895" y="72229"/>
                  </a:lnTo>
                  <a:lnTo>
                    <a:pt x="184737" y="72282"/>
                  </a:lnTo>
                  <a:lnTo>
                    <a:pt x="184579" y="72334"/>
                  </a:lnTo>
                  <a:lnTo>
                    <a:pt x="184408" y="72374"/>
                  </a:lnTo>
                  <a:lnTo>
                    <a:pt x="184237" y="72400"/>
                  </a:lnTo>
                  <a:lnTo>
                    <a:pt x="184066" y="72413"/>
                  </a:lnTo>
                  <a:lnTo>
                    <a:pt x="183895" y="72427"/>
                  </a:lnTo>
                  <a:lnTo>
                    <a:pt x="183724" y="72440"/>
                  </a:lnTo>
                  <a:lnTo>
                    <a:pt x="183539" y="72427"/>
                  </a:lnTo>
                  <a:lnTo>
                    <a:pt x="183368" y="72413"/>
                  </a:lnTo>
                  <a:lnTo>
                    <a:pt x="183197" y="72400"/>
                  </a:lnTo>
                  <a:lnTo>
                    <a:pt x="183026" y="72374"/>
                  </a:lnTo>
                  <a:lnTo>
                    <a:pt x="182868" y="72334"/>
                  </a:lnTo>
                  <a:lnTo>
                    <a:pt x="182710" y="72282"/>
                  </a:lnTo>
                  <a:lnTo>
                    <a:pt x="182552" y="72229"/>
                  </a:lnTo>
                  <a:lnTo>
                    <a:pt x="182394" y="72163"/>
                  </a:lnTo>
                  <a:lnTo>
                    <a:pt x="182236" y="72097"/>
                  </a:lnTo>
                  <a:lnTo>
                    <a:pt x="182091" y="72018"/>
                  </a:lnTo>
                  <a:lnTo>
                    <a:pt x="181947" y="71939"/>
                  </a:lnTo>
                  <a:lnTo>
                    <a:pt x="181815" y="71847"/>
                  </a:lnTo>
                  <a:lnTo>
                    <a:pt x="181552" y="71650"/>
                  </a:lnTo>
                  <a:lnTo>
                    <a:pt x="181302" y="71439"/>
                  </a:lnTo>
                  <a:lnTo>
                    <a:pt x="181078" y="71189"/>
                  </a:lnTo>
                  <a:lnTo>
                    <a:pt x="180880" y="70926"/>
                  </a:lnTo>
                  <a:lnTo>
                    <a:pt x="180801" y="70794"/>
                  </a:lnTo>
                  <a:lnTo>
                    <a:pt x="180709" y="70649"/>
                  </a:lnTo>
                  <a:lnTo>
                    <a:pt x="180643" y="70505"/>
                  </a:lnTo>
                  <a:lnTo>
                    <a:pt x="180564" y="70347"/>
                  </a:lnTo>
                  <a:lnTo>
                    <a:pt x="180512" y="70189"/>
                  </a:lnTo>
                  <a:lnTo>
                    <a:pt x="180459" y="70031"/>
                  </a:lnTo>
                  <a:lnTo>
                    <a:pt x="180406" y="69873"/>
                  </a:lnTo>
                  <a:lnTo>
                    <a:pt x="180367" y="69702"/>
                  </a:lnTo>
                  <a:lnTo>
                    <a:pt x="180341" y="69544"/>
                  </a:lnTo>
                  <a:lnTo>
                    <a:pt x="180314" y="69373"/>
                  </a:lnTo>
                  <a:lnTo>
                    <a:pt x="180301" y="69188"/>
                  </a:lnTo>
                  <a:lnTo>
                    <a:pt x="180301" y="69017"/>
                  </a:lnTo>
                  <a:lnTo>
                    <a:pt x="180301" y="68846"/>
                  </a:lnTo>
                  <a:lnTo>
                    <a:pt x="180314" y="68662"/>
                  </a:lnTo>
                  <a:lnTo>
                    <a:pt x="180341" y="68491"/>
                  </a:lnTo>
                  <a:lnTo>
                    <a:pt x="180367" y="68333"/>
                  </a:lnTo>
                  <a:lnTo>
                    <a:pt x="180406" y="68162"/>
                  </a:lnTo>
                  <a:lnTo>
                    <a:pt x="180459" y="68004"/>
                  </a:lnTo>
                  <a:lnTo>
                    <a:pt x="180512" y="67846"/>
                  </a:lnTo>
                  <a:lnTo>
                    <a:pt x="180564" y="67688"/>
                  </a:lnTo>
                  <a:lnTo>
                    <a:pt x="180643" y="67530"/>
                  </a:lnTo>
                  <a:lnTo>
                    <a:pt x="180709" y="67385"/>
                  </a:lnTo>
                  <a:lnTo>
                    <a:pt x="180801" y="67240"/>
                  </a:lnTo>
                  <a:lnTo>
                    <a:pt x="180880" y="67108"/>
                  </a:lnTo>
                  <a:lnTo>
                    <a:pt x="181078" y="66845"/>
                  </a:lnTo>
                  <a:lnTo>
                    <a:pt x="181302" y="66595"/>
                  </a:lnTo>
                  <a:lnTo>
                    <a:pt x="181552" y="66384"/>
                  </a:lnTo>
                  <a:lnTo>
                    <a:pt x="181815" y="66187"/>
                  </a:lnTo>
                  <a:lnTo>
                    <a:pt x="181947" y="66095"/>
                  </a:lnTo>
                  <a:lnTo>
                    <a:pt x="182091" y="66016"/>
                  </a:lnTo>
                  <a:lnTo>
                    <a:pt x="182236" y="65937"/>
                  </a:lnTo>
                  <a:lnTo>
                    <a:pt x="182394" y="65871"/>
                  </a:lnTo>
                  <a:lnTo>
                    <a:pt x="182552" y="65805"/>
                  </a:lnTo>
                  <a:lnTo>
                    <a:pt x="182710" y="65753"/>
                  </a:lnTo>
                  <a:lnTo>
                    <a:pt x="182868" y="65700"/>
                  </a:lnTo>
                  <a:lnTo>
                    <a:pt x="183026" y="65660"/>
                  </a:lnTo>
                  <a:lnTo>
                    <a:pt x="183197" y="65634"/>
                  </a:lnTo>
                  <a:lnTo>
                    <a:pt x="183368" y="65621"/>
                  </a:lnTo>
                  <a:lnTo>
                    <a:pt x="183539" y="65608"/>
                  </a:lnTo>
                  <a:lnTo>
                    <a:pt x="183724" y="65595"/>
                  </a:lnTo>
                  <a:close/>
                  <a:moveTo>
                    <a:pt x="54774" y="71860"/>
                  </a:moveTo>
                  <a:lnTo>
                    <a:pt x="54945" y="71874"/>
                  </a:lnTo>
                  <a:lnTo>
                    <a:pt x="55116" y="71900"/>
                  </a:lnTo>
                  <a:lnTo>
                    <a:pt x="55288" y="71926"/>
                  </a:lnTo>
                  <a:lnTo>
                    <a:pt x="55446" y="71966"/>
                  </a:lnTo>
                  <a:lnTo>
                    <a:pt x="55617" y="72018"/>
                  </a:lnTo>
                  <a:lnTo>
                    <a:pt x="55775" y="72071"/>
                  </a:lnTo>
                  <a:lnTo>
                    <a:pt x="55933" y="72124"/>
                  </a:lnTo>
                  <a:lnTo>
                    <a:pt x="56077" y="72203"/>
                  </a:lnTo>
                  <a:lnTo>
                    <a:pt x="56222" y="72269"/>
                  </a:lnTo>
                  <a:lnTo>
                    <a:pt x="56367" y="72361"/>
                  </a:lnTo>
                  <a:lnTo>
                    <a:pt x="56512" y="72440"/>
                  </a:lnTo>
                  <a:lnTo>
                    <a:pt x="56775" y="72637"/>
                  </a:lnTo>
                  <a:lnTo>
                    <a:pt x="57012" y="72861"/>
                  </a:lnTo>
                  <a:lnTo>
                    <a:pt x="57236" y="73111"/>
                  </a:lnTo>
                  <a:lnTo>
                    <a:pt x="57433" y="73374"/>
                  </a:lnTo>
                  <a:lnTo>
                    <a:pt x="57525" y="73506"/>
                  </a:lnTo>
                  <a:lnTo>
                    <a:pt x="57604" y="73651"/>
                  </a:lnTo>
                  <a:lnTo>
                    <a:pt x="57683" y="73796"/>
                  </a:lnTo>
                  <a:lnTo>
                    <a:pt x="57749" y="73953"/>
                  </a:lnTo>
                  <a:lnTo>
                    <a:pt x="57815" y="74111"/>
                  </a:lnTo>
                  <a:lnTo>
                    <a:pt x="57868" y="74269"/>
                  </a:lnTo>
                  <a:lnTo>
                    <a:pt x="57907" y="74427"/>
                  </a:lnTo>
                  <a:lnTo>
                    <a:pt x="57947" y="74585"/>
                  </a:lnTo>
                  <a:lnTo>
                    <a:pt x="57973" y="74756"/>
                  </a:lnTo>
                  <a:lnTo>
                    <a:pt x="57999" y="74928"/>
                  </a:lnTo>
                  <a:lnTo>
                    <a:pt x="58012" y="75099"/>
                  </a:lnTo>
                  <a:lnTo>
                    <a:pt x="58012" y="75283"/>
                  </a:lnTo>
                  <a:lnTo>
                    <a:pt x="58012" y="75454"/>
                  </a:lnTo>
                  <a:lnTo>
                    <a:pt x="57999" y="75625"/>
                  </a:lnTo>
                  <a:lnTo>
                    <a:pt x="57973" y="75796"/>
                  </a:lnTo>
                  <a:lnTo>
                    <a:pt x="57947" y="75968"/>
                  </a:lnTo>
                  <a:lnTo>
                    <a:pt x="57907" y="76139"/>
                  </a:lnTo>
                  <a:lnTo>
                    <a:pt x="57868" y="76297"/>
                  </a:lnTo>
                  <a:lnTo>
                    <a:pt x="57815" y="76455"/>
                  </a:lnTo>
                  <a:lnTo>
                    <a:pt x="57749" y="76613"/>
                  </a:lnTo>
                  <a:lnTo>
                    <a:pt x="57683" y="76757"/>
                  </a:lnTo>
                  <a:lnTo>
                    <a:pt x="57604" y="76902"/>
                  </a:lnTo>
                  <a:lnTo>
                    <a:pt x="57525" y="77047"/>
                  </a:lnTo>
                  <a:lnTo>
                    <a:pt x="57433" y="77192"/>
                  </a:lnTo>
                  <a:lnTo>
                    <a:pt x="57236" y="77455"/>
                  </a:lnTo>
                  <a:lnTo>
                    <a:pt x="57012" y="77692"/>
                  </a:lnTo>
                  <a:lnTo>
                    <a:pt x="56775" y="77916"/>
                  </a:lnTo>
                  <a:lnTo>
                    <a:pt x="56512" y="78113"/>
                  </a:lnTo>
                  <a:lnTo>
                    <a:pt x="56367" y="78205"/>
                  </a:lnTo>
                  <a:lnTo>
                    <a:pt x="56222" y="78284"/>
                  </a:lnTo>
                  <a:lnTo>
                    <a:pt x="56077" y="78363"/>
                  </a:lnTo>
                  <a:lnTo>
                    <a:pt x="55933" y="78429"/>
                  </a:lnTo>
                  <a:lnTo>
                    <a:pt x="55775" y="78495"/>
                  </a:lnTo>
                  <a:lnTo>
                    <a:pt x="55617" y="78548"/>
                  </a:lnTo>
                  <a:lnTo>
                    <a:pt x="55446" y="78587"/>
                  </a:lnTo>
                  <a:lnTo>
                    <a:pt x="55288" y="78627"/>
                  </a:lnTo>
                  <a:lnTo>
                    <a:pt x="55116" y="78666"/>
                  </a:lnTo>
                  <a:lnTo>
                    <a:pt x="54945" y="78679"/>
                  </a:lnTo>
                  <a:lnTo>
                    <a:pt x="54774" y="78692"/>
                  </a:lnTo>
                  <a:lnTo>
                    <a:pt x="54603" y="78706"/>
                  </a:lnTo>
                  <a:lnTo>
                    <a:pt x="54419" y="78692"/>
                  </a:lnTo>
                  <a:lnTo>
                    <a:pt x="54248" y="78679"/>
                  </a:lnTo>
                  <a:lnTo>
                    <a:pt x="54077" y="78666"/>
                  </a:lnTo>
                  <a:lnTo>
                    <a:pt x="53905" y="78627"/>
                  </a:lnTo>
                  <a:lnTo>
                    <a:pt x="53747" y="78587"/>
                  </a:lnTo>
                  <a:lnTo>
                    <a:pt x="53576" y="78548"/>
                  </a:lnTo>
                  <a:lnTo>
                    <a:pt x="53418" y="78495"/>
                  </a:lnTo>
                  <a:lnTo>
                    <a:pt x="53274" y="78429"/>
                  </a:lnTo>
                  <a:lnTo>
                    <a:pt x="53116" y="78363"/>
                  </a:lnTo>
                  <a:lnTo>
                    <a:pt x="52971" y="78284"/>
                  </a:lnTo>
                  <a:lnTo>
                    <a:pt x="52826" y="78205"/>
                  </a:lnTo>
                  <a:lnTo>
                    <a:pt x="52681" y="78113"/>
                  </a:lnTo>
                  <a:lnTo>
                    <a:pt x="52418" y="77916"/>
                  </a:lnTo>
                  <a:lnTo>
                    <a:pt x="52181" y="77692"/>
                  </a:lnTo>
                  <a:lnTo>
                    <a:pt x="51957" y="77455"/>
                  </a:lnTo>
                  <a:lnTo>
                    <a:pt x="51760" y="77192"/>
                  </a:lnTo>
                  <a:lnTo>
                    <a:pt x="51668" y="77047"/>
                  </a:lnTo>
                  <a:lnTo>
                    <a:pt x="51589" y="76902"/>
                  </a:lnTo>
                  <a:lnTo>
                    <a:pt x="51510" y="76757"/>
                  </a:lnTo>
                  <a:lnTo>
                    <a:pt x="51444" y="76613"/>
                  </a:lnTo>
                  <a:lnTo>
                    <a:pt x="51391" y="76455"/>
                  </a:lnTo>
                  <a:lnTo>
                    <a:pt x="51339" y="76297"/>
                  </a:lnTo>
                  <a:lnTo>
                    <a:pt x="51286" y="76139"/>
                  </a:lnTo>
                  <a:lnTo>
                    <a:pt x="51246" y="75968"/>
                  </a:lnTo>
                  <a:lnTo>
                    <a:pt x="51220" y="75796"/>
                  </a:lnTo>
                  <a:lnTo>
                    <a:pt x="51194" y="75625"/>
                  </a:lnTo>
                  <a:lnTo>
                    <a:pt x="51181" y="75454"/>
                  </a:lnTo>
                  <a:lnTo>
                    <a:pt x="51181" y="75283"/>
                  </a:lnTo>
                  <a:lnTo>
                    <a:pt x="51181" y="75099"/>
                  </a:lnTo>
                  <a:lnTo>
                    <a:pt x="51194" y="74928"/>
                  </a:lnTo>
                  <a:lnTo>
                    <a:pt x="51220" y="74756"/>
                  </a:lnTo>
                  <a:lnTo>
                    <a:pt x="51246" y="74585"/>
                  </a:lnTo>
                  <a:lnTo>
                    <a:pt x="51286" y="74427"/>
                  </a:lnTo>
                  <a:lnTo>
                    <a:pt x="51339" y="74269"/>
                  </a:lnTo>
                  <a:lnTo>
                    <a:pt x="51391" y="74111"/>
                  </a:lnTo>
                  <a:lnTo>
                    <a:pt x="51444" y="73953"/>
                  </a:lnTo>
                  <a:lnTo>
                    <a:pt x="51510" y="73796"/>
                  </a:lnTo>
                  <a:lnTo>
                    <a:pt x="51589" y="73651"/>
                  </a:lnTo>
                  <a:lnTo>
                    <a:pt x="51668" y="73506"/>
                  </a:lnTo>
                  <a:lnTo>
                    <a:pt x="51760" y="73374"/>
                  </a:lnTo>
                  <a:lnTo>
                    <a:pt x="51957" y="73111"/>
                  </a:lnTo>
                  <a:lnTo>
                    <a:pt x="52181" y="72861"/>
                  </a:lnTo>
                  <a:lnTo>
                    <a:pt x="52418" y="72637"/>
                  </a:lnTo>
                  <a:lnTo>
                    <a:pt x="52681" y="72440"/>
                  </a:lnTo>
                  <a:lnTo>
                    <a:pt x="52826" y="72361"/>
                  </a:lnTo>
                  <a:lnTo>
                    <a:pt x="52971" y="72269"/>
                  </a:lnTo>
                  <a:lnTo>
                    <a:pt x="53116" y="72203"/>
                  </a:lnTo>
                  <a:lnTo>
                    <a:pt x="53274" y="72124"/>
                  </a:lnTo>
                  <a:lnTo>
                    <a:pt x="53418" y="72071"/>
                  </a:lnTo>
                  <a:lnTo>
                    <a:pt x="53576" y="72018"/>
                  </a:lnTo>
                  <a:lnTo>
                    <a:pt x="53747" y="71966"/>
                  </a:lnTo>
                  <a:lnTo>
                    <a:pt x="53905" y="71926"/>
                  </a:lnTo>
                  <a:lnTo>
                    <a:pt x="54077" y="71900"/>
                  </a:lnTo>
                  <a:lnTo>
                    <a:pt x="54248" y="71874"/>
                  </a:lnTo>
                  <a:lnTo>
                    <a:pt x="54419" y="71860"/>
                  </a:lnTo>
                  <a:close/>
                  <a:moveTo>
                    <a:pt x="125330" y="92303"/>
                  </a:moveTo>
                  <a:lnTo>
                    <a:pt x="125633" y="92317"/>
                  </a:lnTo>
                  <a:lnTo>
                    <a:pt x="125923" y="92356"/>
                  </a:lnTo>
                  <a:lnTo>
                    <a:pt x="126212" y="92422"/>
                  </a:lnTo>
                  <a:lnTo>
                    <a:pt x="126489" y="92501"/>
                  </a:lnTo>
                  <a:lnTo>
                    <a:pt x="126752" y="92619"/>
                  </a:lnTo>
                  <a:lnTo>
                    <a:pt x="127002" y="92738"/>
                  </a:lnTo>
                  <a:lnTo>
                    <a:pt x="127252" y="92896"/>
                  </a:lnTo>
                  <a:lnTo>
                    <a:pt x="127476" y="93067"/>
                  </a:lnTo>
                  <a:lnTo>
                    <a:pt x="127687" y="93251"/>
                  </a:lnTo>
                  <a:lnTo>
                    <a:pt x="127884" y="93462"/>
                  </a:lnTo>
                  <a:lnTo>
                    <a:pt x="128068" y="93672"/>
                  </a:lnTo>
                  <a:lnTo>
                    <a:pt x="128226" y="93909"/>
                  </a:lnTo>
                  <a:lnTo>
                    <a:pt x="128371" y="94159"/>
                  </a:lnTo>
                  <a:lnTo>
                    <a:pt x="128490" y="94423"/>
                  </a:lnTo>
                  <a:lnTo>
                    <a:pt x="128582" y="94686"/>
                  </a:lnTo>
                  <a:lnTo>
                    <a:pt x="128661" y="94976"/>
                  </a:lnTo>
                  <a:lnTo>
                    <a:pt x="128661" y="96476"/>
                  </a:lnTo>
                  <a:lnTo>
                    <a:pt x="128582" y="96753"/>
                  </a:lnTo>
                  <a:lnTo>
                    <a:pt x="128490" y="97029"/>
                  </a:lnTo>
                  <a:lnTo>
                    <a:pt x="128371" y="97279"/>
                  </a:lnTo>
                  <a:lnTo>
                    <a:pt x="128226" y="97529"/>
                  </a:lnTo>
                  <a:lnTo>
                    <a:pt x="128068" y="97766"/>
                  </a:lnTo>
                  <a:lnTo>
                    <a:pt x="127884" y="97990"/>
                  </a:lnTo>
                  <a:lnTo>
                    <a:pt x="127687" y="98188"/>
                  </a:lnTo>
                  <a:lnTo>
                    <a:pt x="127476" y="98372"/>
                  </a:lnTo>
                  <a:lnTo>
                    <a:pt x="127252" y="98543"/>
                  </a:lnTo>
                  <a:lnTo>
                    <a:pt x="127002" y="98701"/>
                  </a:lnTo>
                  <a:lnTo>
                    <a:pt x="126752" y="98833"/>
                  </a:lnTo>
                  <a:lnTo>
                    <a:pt x="126489" y="98938"/>
                  </a:lnTo>
                  <a:lnTo>
                    <a:pt x="126212" y="99030"/>
                  </a:lnTo>
                  <a:lnTo>
                    <a:pt x="125923" y="99083"/>
                  </a:lnTo>
                  <a:lnTo>
                    <a:pt x="125633" y="99122"/>
                  </a:lnTo>
                  <a:lnTo>
                    <a:pt x="125330" y="99135"/>
                  </a:lnTo>
                  <a:lnTo>
                    <a:pt x="125146" y="99135"/>
                  </a:lnTo>
                  <a:lnTo>
                    <a:pt x="124975" y="99122"/>
                  </a:lnTo>
                  <a:lnTo>
                    <a:pt x="124804" y="99096"/>
                  </a:lnTo>
                  <a:lnTo>
                    <a:pt x="124633" y="99069"/>
                  </a:lnTo>
                  <a:lnTo>
                    <a:pt x="124475" y="99030"/>
                  </a:lnTo>
                  <a:lnTo>
                    <a:pt x="124304" y="98991"/>
                  </a:lnTo>
                  <a:lnTo>
                    <a:pt x="124146" y="98938"/>
                  </a:lnTo>
                  <a:lnTo>
                    <a:pt x="124001" y="98872"/>
                  </a:lnTo>
                  <a:lnTo>
                    <a:pt x="123843" y="98806"/>
                  </a:lnTo>
                  <a:lnTo>
                    <a:pt x="123698" y="98727"/>
                  </a:lnTo>
                  <a:lnTo>
                    <a:pt x="123553" y="98648"/>
                  </a:lnTo>
                  <a:lnTo>
                    <a:pt x="123409" y="98556"/>
                  </a:lnTo>
                  <a:lnTo>
                    <a:pt x="123145" y="98359"/>
                  </a:lnTo>
                  <a:lnTo>
                    <a:pt x="122908" y="98135"/>
                  </a:lnTo>
                  <a:lnTo>
                    <a:pt x="122685" y="97898"/>
                  </a:lnTo>
                  <a:lnTo>
                    <a:pt x="122487" y="97635"/>
                  </a:lnTo>
                  <a:lnTo>
                    <a:pt x="122395" y="97490"/>
                  </a:lnTo>
                  <a:lnTo>
                    <a:pt x="122316" y="97345"/>
                  </a:lnTo>
                  <a:lnTo>
                    <a:pt x="122237" y="97200"/>
                  </a:lnTo>
                  <a:lnTo>
                    <a:pt x="122171" y="97055"/>
                  </a:lnTo>
                  <a:lnTo>
                    <a:pt x="122119" y="96898"/>
                  </a:lnTo>
                  <a:lnTo>
                    <a:pt x="122053" y="96740"/>
                  </a:lnTo>
                  <a:lnTo>
                    <a:pt x="122013" y="96568"/>
                  </a:lnTo>
                  <a:lnTo>
                    <a:pt x="121974" y="96410"/>
                  </a:lnTo>
                  <a:lnTo>
                    <a:pt x="121947" y="96239"/>
                  </a:lnTo>
                  <a:lnTo>
                    <a:pt x="121921" y="96068"/>
                  </a:lnTo>
                  <a:lnTo>
                    <a:pt x="121908" y="95897"/>
                  </a:lnTo>
                  <a:lnTo>
                    <a:pt x="121908" y="95726"/>
                  </a:lnTo>
                  <a:lnTo>
                    <a:pt x="121908" y="95542"/>
                  </a:lnTo>
                  <a:lnTo>
                    <a:pt x="121921" y="95371"/>
                  </a:lnTo>
                  <a:lnTo>
                    <a:pt x="121947" y="95199"/>
                  </a:lnTo>
                  <a:lnTo>
                    <a:pt x="121974" y="95028"/>
                  </a:lnTo>
                  <a:lnTo>
                    <a:pt x="122013" y="94870"/>
                  </a:lnTo>
                  <a:lnTo>
                    <a:pt x="122053" y="94699"/>
                  </a:lnTo>
                  <a:lnTo>
                    <a:pt x="122119" y="94541"/>
                  </a:lnTo>
                  <a:lnTo>
                    <a:pt x="122171" y="94396"/>
                  </a:lnTo>
                  <a:lnTo>
                    <a:pt x="122237" y="94238"/>
                  </a:lnTo>
                  <a:lnTo>
                    <a:pt x="122316" y="94094"/>
                  </a:lnTo>
                  <a:lnTo>
                    <a:pt x="122395" y="93949"/>
                  </a:lnTo>
                  <a:lnTo>
                    <a:pt x="122487" y="93804"/>
                  </a:lnTo>
                  <a:lnTo>
                    <a:pt x="122685" y="93541"/>
                  </a:lnTo>
                  <a:lnTo>
                    <a:pt x="122908" y="93304"/>
                  </a:lnTo>
                  <a:lnTo>
                    <a:pt x="123145" y="93080"/>
                  </a:lnTo>
                  <a:lnTo>
                    <a:pt x="123409" y="92883"/>
                  </a:lnTo>
                  <a:lnTo>
                    <a:pt x="123553" y="92790"/>
                  </a:lnTo>
                  <a:lnTo>
                    <a:pt x="123698" y="92712"/>
                  </a:lnTo>
                  <a:lnTo>
                    <a:pt x="123843" y="92633"/>
                  </a:lnTo>
                  <a:lnTo>
                    <a:pt x="124001" y="92567"/>
                  </a:lnTo>
                  <a:lnTo>
                    <a:pt x="124146" y="92514"/>
                  </a:lnTo>
                  <a:lnTo>
                    <a:pt x="124304" y="92461"/>
                  </a:lnTo>
                  <a:lnTo>
                    <a:pt x="124475" y="92409"/>
                  </a:lnTo>
                  <a:lnTo>
                    <a:pt x="124633" y="92369"/>
                  </a:lnTo>
                  <a:lnTo>
                    <a:pt x="124804" y="92343"/>
                  </a:lnTo>
                  <a:lnTo>
                    <a:pt x="124975" y="92317"/>
                  </a:lnTo>
                  <a:lnTo>
                    <a:pt x="125146" y="92303"/>
                  </a:lnTo>
                  <a:close/>
                  <a:moveTo>
                    <a:pt x="10742" y="117472"/>
                  </a:moveTo>
                  <a:lnTo>
                    <a:pt x="10913" y="117485"/>
                  </a:lnTo>
                  <a:lnTo>
                    <a:pt x="11085" y="117512"/>
                  </a:lnTo>
                  <a:lnTo>
                    <a:pt x="11256" y="117538"/>
                  </a:lnTo>
                  <a:lnTo>
                    <a:pt x="11427" y="117577"/>
                  </a:lnTo>
                  <a:lnTo>
                    <a:pt x="11585" y="117630"/>
                  </a:lnTo>
                  <a:lnTo>
                    <a:pt x="11743" y="117683"/>
                  </a:lnTo>
                  <a:lnTo>
                    <a:pt x="11901" y="117749"/>
                  </a:lnTo>
                  <a:lnTo>
                    <a:pt x="12046" y="117814"/>
                  </a:lnTo>
                  <a:lnTo>
                    <a:pt x="12190" y="117880"/>
                  </a:lnTo>
                  <a:lnTo>
                    <a:pt x="12335" y="117972"/>
                  </a:lnTo>
                  <a:lnTo>
                    <a:pt x="12480" y="118064"/>
                  </a:lnTo>
                  <a:lnTo>
                    <a:pt x="12743" y="118249"/>
                  </a:lnTo>
                  <a:lnTo>
                    <a:pt x="12980" y="118473"/>
                  </a:lnTo>
                  <a:lnTo>
                    <a:pt x="13204" y="118723"/>
                  </a:lnTo>
                  <a:lnTo>
                    <a:pt x="13401" y="118986"/>
                  </a:lnTo>
                  <a:lnTo>
                    <a:pt x="13494" y="119118"/>
                  </a:lnTo>
                  <a:lnTo>
                    <a:pt x="13573" y="119262"/>
                  </a:lnTo>
                  <a:lnTo>
                    <a:pt x="13651" y="119407"/>
                  </a:lnTo>
                  <a:lnTo>
                    <a:pt x="13717" y="119565"/>
                  </a:lnTo>
                  <a:lnTo>
                    <a:pt x="13783" y="119723"/>
                  </a:lnTo>
                  <a:lnTo>
                    <a:pt x="13836" y="119881"/>
                  </a:lnTo>
                  <a:lnTo>
                    <a:pt x="13875" y="120039"/>
                  </a:lnTo>
                  <a:lnTo>
                    <a:pt x="13915" y="120210"/>
                  </a:lnTo>
                  <a:lnTo>
                    <a:pt x="13941" y="120368"/>
                  </a:lnTo>
                  <a:lnTo>
                    <a:pt x="13967" y="120539"/>
                  </a:lnTo>
                  <a:lnTo>
                    <a:pt x="13981" y="120723"/>
                  </a:lnTo>
                  <a:lnTo>
                    <a:pt x="13981" y="120895"/>
                  </a:lnTo>
                  <a:lnTo>
                    <a:pt x="13981" y="121066"/>
                  </a:lnTo>
                  <a:lnTo>
                    <a:pt x="13967" y="121237"/>
                  </a:lnTo>
                  <a:lnTo>
                    <a:pt x="13941" y="121408"/>
                  </a:lnTo>
                  <a:lnTo>
                    <a:pt x="13915" y="121579"/>
                  </a:lnTo>
                  <a:lnTo>
                    <a:pt x="13875" y="121750"/>
                  </a:lnTo>
                  <a:lnTo>
                    <a:pt x="13836" y="121908"/>
                  </a:lnTo>
                  <a:lnTo>
                    <a:pt x="13783" y="122066"/>
                  </a:lnTo>
                  <a:lnTo>
                    <a:pt x="13717" y="122224"/>
                  </a:lnTo>
                  <a:lnTo>
                    <a:pt x="13651" y="122369"/>
                  </a:lnTo>
                  <a:lnTo>
                    <a:pt x="13573" y="122527"/>
                  </a:lnTo>
                  <a:lnTo>
                    <a:pt x="13494" y="122659"/>
                  </a:lnTo>
                  <a:lnTo>
                    <a:pt x="13401" y="122803"/>
                  </a:lnTo>
                  <a:lnTo>
                    <a:pt x="13204" y="123067"/>
                  </a:lnTo>
                  <a:lnTo>
                    <a:pt x="12980" y="123304"/>
                  </a:lnTo>
                  <a:lnTo>
                    <a:pt x="12743" y="123527"/>
                  </a:lnTo>
                  <a:lnTo>
                    <a:pt x="12480" y="123725"/>
                  </a:lnTo>
                  <a:lnTo>
                    <a:pt x="12335" y="123817"/>
                  </a:lnTo>
                  <a:lnTo>
                    <a:pt x="12190" y="123896"/>
                  </a:lnTo>
                  <a:lnTo>
                    <a:pt x="12046" y="123975"/>
                  </a:lnTo>
                  <a:lnTo>
                    <a:pt x="11901" y="124041"/>
                  </a:lnTo>
                  <a:lnTo>
                    <a:pt x="11743" y="124106"/>
                  </a:lnTo>
                  <a:lnTo>
                    <a:pt x="11585" y="124159"/>
                  </a:lnTo>
                  <a:lnTo>
                    <a:pt x="11427" y="124199"/>
                  </a:lnTo>
                  <a:lnTo>
                    <a:pt x="11256" y="124238"/>
                  </a:lnTo>
                  <a:lnTo>
                    <a:pt x="11085" y="124278"/>
                  </a:lnTo>
                  <a:lnTo>
                    <a:pt x="10913" y="124291"/>
                  </a:lnTo>
                  <a:lnTo>
                    <a:pt x="10742" y="124304"/>
                  </a:lnTo>
                  <a:lnTo>
                    <a:pt x="10571" y="124317"/>
                  </a:lnTo>
                  <a:lnTo>
                    <a:pt x="10387" y="124304"/>
                  </a:lnTo>
                  <a:lnTo>
                    <a:pt x="10216" y="124291"/>
                  </a:lnTo>
                  <a:lnTo>
                    <a:pt x="10045" y="124278"/>
                  </a:lnTo>
                  <a:lnTo>
                    <a:pt x="9874" y="124238"/>
                  </a:lnTo>
                  <a:lnTo>
                    <a:pt x="9716" y="124199"/>
                  </a:lnTo>
                  <a:lnTo>
                    <a:pt x="9544" y="124159"/>
                  </a:lnTo>
                  <a:lnTo>
                    <a:pt x="9387" y="124106"/>
                  </a:lnTo>
                  <a:lnTo>
                    <a:pt x="9242" y="124041"/>
                  </a:lnTo>
                  <a:lnTo>
                    <a:pt x="9084" y="123975"/>
                  </a:lnTo>
                  <a:lnTo>
                    <a:pt x="8939" y="123896"/>
                  </a:lnTo>
                  <a:lnTo>
                    <a:pt x="8794" y="123817"/>
                  </a:lnTo>
                  <a:lnTo>
                    <a:pt x="8649" y="123725"/>
                  </a:lnTo>
                  <a:lnTo>
                    <a:pt x="8386" y="123527"/>
                  </a:lnTo>
                  <a:lnTo>
                    <a:pt x="8149" y="123304"/>
                  </a:lnTo>
                  <a:lnTo>
                    <a:pt x="7925" y="123067"/>
                  </a:lnTo>
                  <a:lnTo>
                    <a:pt x="7728" y="122803"/>
                  </a:lnTo>
                  <a:lnTo>
                    <a:pt x="7649" y="122659"/>
                  </a:lnTo>
                  <a:lnTo>
                    <a:pt x="7557" y="122527"/>
                  </a:lnTo>
                  <a:lnTo>
                    <a:pt x="7491" y="122369"/>
                  </a:lnTo>
                  <a:lnTo>
                    <a:pt x="7412" y="122224"/>
                  </a:lnTo>
                  <a:lnTo>
                    <a:pt x="7359" y="122066"/>
                  </a:lnTo>
                  <a:lnTo>
                    <a:pt x="7307" y="121908"/>
                  </a:lnTo>
                  <a:lnTo>
                    <a:pt x="7254" y="121750"/>
                  </a:lnTo>
                  <a:lnTo>
                    <a:pt x="7215" y="121579"/>
                  </a:lnTo>
                  <a:lnTo>
                    <a:pt x="7188" y="121408"/>
                  </a:lnTo>
                  <a:lnTo>
                    <a:pt x="7162" y="121237"/>
                  </a:lnTo>
                  <a:lnTo>
                    <a:pt x="7149" y="121066"/>
                  </a:lnTo>
                  <a:lnTo>
                    <a:pt x="7149" y="120895"/>
                  </a:lnTo>
                  <a:lnTo>
                    <a:pt x="7149" y="120723"/>
                  </a:lnTo>
                  <a:lnTo>
                    <a:pt x="7162" y="120539"/>
                  </a:lnTo>
                  <a:lnTo>
                    <a:pt x="7188" y="120368"/>
                  </a:lnTo>
                  <a:lnTo>
                    <a:pt x="7215" y="120210"/>
                  </a:lnTo>
                  <a:lnTo>
                    <a:pt x="7254" y="120039"/>
                  </a:lnTo>
                  <a:lnTo>
                    <a:pt x="7307" y="119881"/>
                  </a:lnTo>
                  <a:lnTo>
                    <a:pt x="7359" y="119723"/>
                  </a:lnTo>
                  <a:lnTo>
                    <a:pt x="7412" y="119565"/>
                  </a:lnTo>
                  <a:lnTo>
                    <a:pt x="7491" y="119407"/>
                  </a:lnTo>
                  <a:lnTo>
                    <a:pt x="7557" y="119262"/>
                  </a:lnTo>
                  <a:lnTo>
                    <a:pt x="7649" y="119118"/>
                  </a:lnTo>
                  <a:lnTo>
                    <a:pt x="7728" y="118986"/>
                  </a:lnTo>
                  <a:lnTo>
                    <a:pt x="7925" y="118723"/>
                  </a:lnTo>
                  <a:lnTo>
                    <a:pt x="8149" y="118473"/>
                  </a:lnTo>
                  <a:lnTo>
                    <a:pt x="8386" y="118249"/>
                  </a:lnTo>
                  <a:lnTo>
                    <a:pt x="8649" y="118064"/>
                  </a:lnTo>
                  <a:lnTo>
                    <a:pt x="8794" y="117972"/>
                  </a:lnTo>
                  <a:lnTo>
                    <a:pt x="8939" y="117880"/>
                  </a:lnTo>
                  <a:lnTo>
                    <a:pt x="9084" y="117814"/>
                  </a:lnTo>
                  <a:lnTo>
                    <a:pt x="9242" y="117749"/>
                  </a:lnTo>
                  <a:lnTo>
                    <a:pt x="9387" y="117683"/>
                  </a:lnTo>
                  <a:lnTo>
                    <a:pt x="9544" y="117630"/>
                  </a:lnTo>
                  <a:lnTo>
                    <a:pt x="9716" y="117577"/>
                  </a:lnTo>
                  <a:lnTo>
                    <a:pt x="9874" y="117538"/>
                  </a:lnTo>
                  <a:lnTo>
                    <a:pt x="10045" y="117512"/>
                  </a:lnTo>
                  <a:lnTo>
                    <a:pt x="10216" y="117485"/>
                  </a:lnTo>
                  <a:lnTo>
                    <a:pt x="10387" y="117472"/>
                  </a:lnTo>
                  <a:close/>
                  <a:moveTo>
                    <a:pt x="71136" y="1"/>
                  </a:moveTo>
                  <a:lnTo>
                    <a:pt x="70847" y="27"/>
                  </a:lnTo>
                  <a:lnTo>
                    <a:pt x="70544" y="54"/>
                  </a:lnTo>
                  <a:lnTo>
                    <a:pt x="70254" y="93"/>
                  </a:lnTo>
                  <a:lnTo>
                    <a:pt x="69965" y="146"/>
                  </a:lnTo>
                  <a:lnTo>
                    <a:pt x="69688" y="225"/>
                  </a:lnTo>
                  <a:lnTo>
                    <a:pt x="69412" y="304"/>
                  </a:lnTo>
                  <a:lnTo>
                    <a:pt x="69136" y="383"/>
                  </a:lnTo>
                  <a:lnTo>
                    <a:pt x="68872" y="488"/>
                  </a:lnTo>
                  <a:lnTo>
                    <a:pt x="68609" y="593"/>
                  </a:lnTo>
                  <a:lnTo>
                    <a:pt x="68346" y="725"/>
                  </a:lnTo>
                  <a:lnTo>
                    <a:pt x="68096" y="856"/>
                  </a:lnTo>
                  <a:lnTo>
                    <a:pt x="67859" y="988"/>
                  </a:lnTo>
                  <a:lnTo>
                    <a:pt x="67609" y="1146"/>
                  </a:lnTo>
                  <a:lnTo>
                    <a:pt x="67385" y="1304"/>
                  </a:lnTo>
                  <a:lnTo>
                    <a:pt x="67161" y="1475"/>
                  </a:lnTo>
                  <a:lnTo>
                    <a:pt x="66937" y="1646"/>
                  </a:lnTo>
                  <a:lnTo>
                    <a:pt x="66727" y="1831"/>
                  </a:lnTo>
                  <a:lnTo>
                    <a:pt x="66529" y="2028"/>
                  </a:lnTo>
                  <a:lnTo>
                    <a:pt x="66332" y="2239"/>
                  </a:lnTo>
                  <a:lnTo>
                    <a:pt x="66147" y="2449"/>
                  </a:lnTo>
                  <a:lnTo>
                    <a:pt x="65963" y="2660"/>
                  </a:lnTo>
                  <a:lnTo>
                    <a:pt x="65792" y="2884"/>
                  </a:lnTo>
                  <a:lnTo>
                    <a:pt x="65634" y="3121"/>
                  </a:lnTo>
                  <a:lnTo>
                    <a:pt x="65489" y="3358"/>
                  </a:lnTo>
                  <a:lnTo>
                    <a:pt x="65344" y="3594"/>
                  </a:lnTo>
                  <a:lnTo>
                    <a:pt x="65213" y="3845"/>
                  </a:lnTo>
                  <a:lnTo>
                    <a:pt x="65081" y="4108"/>
                  </a:lnTo>
                  <a:lnTo>
                    <a:pt x="64976" y="4371"/>
                  </a:lnTo>
                  <a:lnTo>
                    <a:pt x="64871" y="4634"/>
                  </a:lnTo>
                  <a:lnTo>
                    <a:pt x="64778" y="4911"/>
                  </a:lnTo>
                  <a:lnTo>
                    <a:pt x="64699" y="5187"/>
                  </a:lnTo>
                  <a:lnTo>
                    <a:pt x="58342" y="5187"/>
                  </a:lnTo>
                  <a:lnTo>
                    <a:pt x="57920" y="5200"/>
                  </a:lnTo>
                  <a:lnTo>
                    <a:pt x="57512" y="5227"/>
                  </a:lnTo>
                  <a:lnTo>
                    <a:pt x="57104" y="5266"/>
                  </a:lnTo>
                  <a:lnTo>
                    <a:pt x="56696" y="5332"/>
                  </a:lnTo>
                  <a:lnTo>
                    <a:pt x="56301" y="5411"/>
                  </a:lnTo>
                  <a:lnTo>
                    <a:pt x="55906" y="5503"/>
                  </a:lnTo>
                  <a:lnTo>
                    <a:pt x="55538" y="5609"/>
                  </a:lnTo>
                  <a:lnTo>
                    <a:pt x="55156" y="5740"/>
                  </a:lnTo>
                  <a:lnTo>
                    <a:pt x="54801" y="5872"/>
                  </a:lnTo>
                  <a:lnTo>
                    <a:pt x="54445" y="6030"/>
                  </a:lnTo>
                  <a:lnTo>
                    <a:pt x="54103" y="6201"/>
                  </a:lnTo>
                  <a:lnTo>
                    <a:pt x="53774" y="6385"/>
                  </a:lnTo>
                  <a:lnTo>
                    <a:pt x="53458" y="6569"/>
                  </a:lnTo>
                  <a:lnTo>
                    <a:pt x="53142" y="6780"/>
                  </a:lnTo>
                  <a:lnTo>
                    <a:pt x="52839" y="7004"/>
                  </a:lnTo>
                  <a:lnTo>
                    <a:pt x="52563" y="7228"/>
                  </a:lnTo>
                  <a:lnTo>
                    <a:pt x="52286" y="7478"/>
                  </a:lnTo>
                  <a:lnTo>
                    <a:pt x="52036" y="7728"/>
                  </a:lnTo>
                  <a:lnTo>
                    <a:pt x="51786" y="7991"/>
                  </a:lnTo>
                  <a:lnTo>
                    <a:pt x="51562" y="8268"/>
                  </a:lnTo>
                  <a:lnTo>
                    <a:pt x="51352" y="8544"/>
                  </a:lnTo>
                  <a:lnTo>
                    <a:pt x="51154" y="8847"/>
                  </a:lnTo>
                  <a:lnTo>
                    <a:pt x="50970" y="9150"/>
                  </a:lnTo>
                  <a:lnTo>
                    <a:pt x="50812" y="9452"/>
                  </a:lnTo>
                  <a:lnTo>
                    <a:pt x="50654" y="9768"/>
                  </a:lnTo>
                  <a:lnTo>
                    <a:pt x="50536" y="10097"/>
                  </a:lnTo>
                  <a:lnTo>
                    <a:pt x="50417" y="10426"/>
                  </a:lnTo>
                  <a:lnTo>
                    <a:pt x="50325" y="10755"/>
                  </a:lnTo>
                  <a:lnTo>
                    <a:pt x="50259" y="11111"/>
                  </a:lnTo>
                  <a:lnTo>
                    <a:pt x="50206" y="11453"/>
                  </a:lnTo>
                  <a:lnTo>
                    <a:pt x="50180" y="11809"/>
                  </a:lnTo>
                  <a:lnTo>
                    <a:pt x="50167" y="12164"/>
                  </a:lnTo>
                  <a:lnTo>
                    <a:pt x="50167" y="39044"/>
                  </a:lnTo>
                  <a:lnTo>
                    <a:pt x="36240" y="39044"/>
                  </a:lnTo>
                  <a:lnTo>
                    <a:pt x="35871" y="39057"/>
                  </a:lnTo>
                  <a:lnTo>
                    <a:pt x="35529" y="39097"/>
                  </a:lnTo>
                  <a:lnTo>
                    <a:pt x="35174" y="39149"/>
                  </a:lnTo>
                  <a:lnTo>
                    <a:pt x="34832" y="39215"/>
                  </a:lnTo>
                  <a:lnTo>
                    <a:pt x="34489" y="39307"/>
                  </a:lnTo>
                  <a:lnTo>
                    <a:pt x="34160" y="39412"/>
                  </a:lnTo>
                  <a:lnTo>
                    <a:pt x="33844" y="39544"/>
                  </a:lnTo>
                  <a:lnTo>
                    <a:pt x="33528" y="39689"/>
                  </a:lnTo>
                  <a:lnTo>
                    <a:pt x="33212" y="39860"/>
                  </a:lnTo>
                  <a:lnTo>
                    <a:pt x="32910" y="40044"/>
                  </a:lnTo>
                  <a:lnTo>
                    <a:pt x="32620" y="40242"/>
                  </a:lnTo>
                  <a:lnTo>
                    <a:pt x="32344" y="40452"/>
                  </a:lnTo>
                  <a:lnTo>
                    <a:pt x="32067" y="40676"/>
                  </a:lnTo>
                  <a:lnTo>
                    <a:pt x="31804" y="40913"/>
                  </a:lnTo>
                  <a:lnTo>
                    <a:pt x="31541" y="41176"/>
                  </a:lnTo>
                  <a:lnTo>
                    <a:pt x="31304" y="41453"/>
                  </a:lnTo>
                  <a:lnTo>
                    <a:pt x="31067" y="41729"/>
                  </a:lnTo>
                  <a:lnTo>
                    <a:pt x="30856" y="42032"/>
                  </a:lnTo>
                  <a:lnTo>
                    <a:pt x="30646" y="42335"/>
                  </a:lnTo>
                  <a:lnTo>
                    <a:pt x="30448" y="42664"/>
                  </a:lnTo>
                  <a:lnTo>
                    <a:pt x="30264" y="42993"/>
                  </a:lnTo>
                  <a:lnTo>
                    <a:pt x="30106" y="43335"/>
                  </a:lnTo>
                  <a:lnTo>
                    <a:pt x="29948" y="43691"/>
                  </a:lnTo>
                  <a:lnTo>
                    <a:pt x="29803" y="44046"/>
                  </a:lnTo>
                  <a:lnTo>
                    <a:pt x="29685" y="44415"/>
                  </a:lnTo>
                  <a:lnTo>
                    <a:pt x="29566" y="44796"/>
                  </a:lnTo>
                  <a:lnTo>
                    <a:pt x="29474" y="45191"/>
                  </a:lnTo>
                  <a:lnTo>
                    <a:pt x="29395" y="45586"/>
                  </a:lnTo>
                  <a:lnTo>
                    <a:pt x="29342" y="45981"/>
                  </a:lnTo>
                  <a:lnTo>
                    <a:pt x="29290" y="46389"/>
                  </a:lnTo>
                  <a:lnTo>
                    <a:pt x="29263" y="46810"/>
                  </a:lnTo>
                  <a:lnTo>
                    <a:pt x="29263" y="47232"/>
                  </a:lnTo>
                  <a:lnTo>
                    <a:pt x="29263" y="51457"/>
                  </a:lnTo>
                  <a:lnTo>
                    <a:pt x="29263" y="56907"/>
                  </a:lnTo>
                  <a:lnTo>
                    <a:pt x="29263" y="66384"/>
                  </a:lnTo>
                  <a:lnTo>
                    <a:pt x="29263" y="72663"/>
                  </a:lnTo>
                  <a:lnTo>
                    <a:pt x="12164" y="72663"/>
                  </a:lnTo>
                  <a:lnTo>
                    <a:pt x="11993" y="72650"/>
                  </a:lnTo>
                  <a:lnTo>
                    <a:pt x="11822" y="72637"/>
                  </a:lnTo>
                  <a:lnTo>
                    <a:pt x="11651" y="72611"/>
                  </a:lnTo>
                  <a:lnTo>
                    <a:pt x="11480" y="72571"/>
                  </a:lnTo>
                  <a:lnTo>
                    <a:pt x="11322" y="72519"/>
                  </a:lnTo>
                  <a:lnTo>
                    <a:pt x="11164" y="72453"/>
                  </a:lnTo>
                  <a:lnTo>
                    <a:pt x="11006" y="72374"/>
                  </a:lnTo>
                  <a:lnTo>
                    <a:pt x="10848" y="72295"/>
                  </a:lnTo>
                  <a:lnTo>
                    <a:pt x="10690" y="72190"/>
                  </a:lnTo>
                  <a:lnTo>
                    <a:pt x="10545" y="72097"/>
                  </a:lnTo>
                  <a:lnTo>
                    <a:pt x="10400" y="71979"/>
                  </a:lnTo>
                  <a:lnTo>
                    <a:pt x="10255" y="71860"/>
                  </a:lnTo>
                  <a:lnTo>
                    <a:pt x="10124" y="71729"/>
                  </a:lnTo>
                  <a:lnTo>
                    <a:pt x="9992" y="71584"/>
                  </a:lnTo>
                  <a:lnTo>
                    <a:pt x="9874" y="71439"/>
                  </a:lnTo>
                  <a:lnTo>
                    <a:pt x="9755" y="71281"/>
                  </a:lnTo>
                  <a:lnTo>
                    <a:pt x="9637" y="71123"/>
                  </a:lnTo>
                  <a:lnTo>
                    <a:pt x="9531" y="70952"/>
                  </a:lnTo>
                  <a:lnTo>
                    <a:pt x="9426" y="70781"/>
                  </a:lnTo>
                  <a:lnTo>
                    <a:pt x="9334" y="70597"/>
                  </a:lnTo>
                  <a:lnTo>
                    <a:pt x="9242" y="70413"/>
                  </a:lnTo>
                  <a:lnTo>
                    <a:pt x="9150" y="70215"/>
                  </a:lnTo>
                  <a:lnTo>
                    <a:pt x="9071" y="70018"/>
                  </a:lnTo>
                  <a:lnTo>
                    <a:pt x="9005" y="69807"/>
                  </a:lnTo>
                  <a:lnTo>
                    <a:pt x="8939" y="69596"/>
                  </a:lnTo>
                  <a:lnTo>
                    <a:pt x="8886" y="69386"/>
                  </a:lnTo>
                  <a:lnTo>
                    <a:pt x="8847" y="69175"/>
                  </a:lnTo>
                  <a:lnTo>
                    <a:pt x="8807" y="68951"/>
                  </a:lnTo>
                  <a:lnTo>
                    <a:pt x="8768" y="68728"/>
                  </a:lnTo>
                  <a:lnTo>
                    <a:pt x="8755" y="68491"/>
                  </a:lnTo>
                  <a:lnTo>
                    <a:pt x="8742" y="68267"/>
                  </a:lnTo>
                  <a:lnTo>
                    <a:pt x="8728" y="68030"/>
                  </a:lnTo>
                  <a:lnTo>
                    <a:pt x="8728" y="60790"/>
                  </a:lnTo>
                  <a:lnTo>
                    <a:pt x="9005" y="60711"/>
                  </a:lnTo>
                  <a:lnTo>
                    <a:pt x="9281" y="60619"/>
                  </a:lnTo>
                  <a:lnTo>
                    <a:pt x="9544" y="60527"/>
                  </a:lnTo>
                  <a:lnTo>
                    <a:pt x="9808" y="60408"/>
                  </a:lnTo>
                  <a:lnTo>
                    <a:pt x="10071" y="60290"/>
                  </a:lnTo>
                  <a:lnTo>
                    <a:pt x="10321" y="60158"/>
                  </a:lnTo>
                  <a:lnTo>
                    <a:pt x="10558" y="60013"/>
                  </a:lnTo>
                  <a:lnTo>
                    <a:pt x="10808" y="59855"/>
                  </a:lnTo>
                  <a:lnTo>
                    <a:pt x="11032" y="59697"/>
                  </a:lnTo>
                  <a:lnTo>
                    <a:pt x="11256" y="59526"/>
                  </a:lnTo>
                  <a:lnTo>
                    <a:pt x="11480" y="59355"/>
                  </a:lnTo>
                  <a:lnTo>
                    <a:pt x="11690" y="59171"/>
                  </a:lnTo>
                  <a:lnTo>
                    <a:pt x="11888" y="58973"/>
                  </a:lnTo>
                  <a:lnTo>
                    <a:pt x="12085" y="58763"/>
                  </a:lnTo>
                  <a:lnTo>
                    <a:pt x="12269" y="58552"/>
                  </a:lnTo>
                  <a:lnTo>
                    <a:pt x="12454" y="58342"/>
                  </a:lnTo>
                  <a:lnTo>
                    <a:pt x="12612" y="58118"/>
                  </a:lnTo>
                  <a:lnTo>
                    <a:pt x="12770" y="57881"/>
                  </a:lnTo>
                  <a:lnTo>
                    <a:pt x="12927" y="57644"/>
                  </a:lnTo>
                  <a:lnTo>
                    <a:pt x="13072" y="57394"/>
                  </a:lnTo>
                  <a:lnTo>
                    <a:pt x="13204" y="57144"/>
                  </a:lnTo>
                  <a:lnTo>
                    <a:pt x="13322" y="56894"/>
                  </a:lnTo>
                  <a:lnTo>
                    <a:pt x="13428" y="56630"/>
                  </a:lnTo>
                  <a:lnTo>
                    <a:pt x="13533" y="56354"/>
                  </a:lnTo>
                  <a:lnTo>
                    <a:pt x="13625" y="56091"/>
                  </a:lnTo>
                  <a:lnTo>
                    <a:pt x="13704" y="55814"/>
                  </a:lnTo>
                  <a:lnTo>
                    <a:pt x="13770" y="55525"/>
                  </a:lnTo>
                  <a:lnTo>
                    <a:pt x="13823" y="55235"/>
                  </a:lnTo>
                  <a:lnTo>
                    <a:pt x="13862" y="54945"/>
                  </a:lnTo>
                  <a:lnTo>
                    <a:pt x="13902" y="54656"/>
                  </a:lnTo>
                  <a:lnTo>
                    <a:pt x="13915" y="54353"/>
                  </a:lnTo>
                  <a:lnTo>
                    <a:pt x="13928" y="54050"/>
                  </a:lnTo>
                  <a:lnTo>
                    <a:pt x="13915" y="53695"/>
                  </a:lnTo>
                  <a:lnTo>
                    <a:pt x="13888" y="53339"/>
                  </a:lnTo>
                  <a:lnTo>
                    <a:pt x="13849" y="52997"/>
                  </a:lnTo>
                  <a:lnTo>
                    <a:pt x="13783" y="52655"/>
                  </a:lnTo>
                  <a:lnTo>
                    <a:pt x="13704" y="52313"/>
                  </a:lnTo>
                  <a:lnTo>
                    <a:pt x="13612" y="51984"/>
                  </a:lnTo>
                  <a:lnTo>
                    <a:pt x="13507" y="51668"/>
                  </a:lnTo>
                  <a:lnTo>
                    <a:pt x="13375" y="51352"/>
                  </a:lnTo>
                  <a:lnTo>
                    <a:pt x="13230" y="51036"/>
                  </a:lnTo>
                  <a:lnTo>
                    <a:pt x="13085" y="50733"/>
                  </a:lnTo>
                  <a:lnTo>
                    <a:pt x="12914" y="50443"/>
                  </a:lnTo>
                  <a:lnTo>
                    <a:pt x="12730" y="50167"/>
                  </a:lnTo>
                  <a:lnTo>
                    <a:pt x="12533" y="49891"/>
                  </a:lnTo>
                  <a:lnTo>
                    <a:pt x="12335" y="49627"/>
                  </a:lnTo>
                  <a:lnTo>
                    <a:pt x="12111" y="49377"/>
                  </a:lnTo>
                  <a:lnTo>
                    <a:pt x="11888" y="49140"/>
                  </a:lnTo>
                  <a:lnTo>
                    <a:pt x="11637" y="48903"/>
                  </a:lnTo>
                  <a:lnTo>
                    <a:pt x="11387" y="48680"/>
                  </a:lnTo>
                  <a:lnTo>
                    <a:pt x="11124" y="48482"/>
                  </a:lnTo>
                  <a:lnTo>
                    <a:pt x="10848" y="48285"/>
                  </a:lnTo>
                  <a:lnTo>
                    <a:pt x="10571" y="48100"/>
                  </a:lnTo>
                  <a:lnTo>
                    <a:pt x="10282" y="47929"/>
                  </a:lnTo>
                  <a:lnTo>
                    <a:pt x="9979" y="47784"/>
                  </a:lnTo>
                  <a:lnTo>
                    <a:pt x="9663" y="47640"/>
                  </a:lnTo>
                  <a:lnTo>
                    <a:pt x="9347" y="47521"/>
                  </a:lnTo>
                  <a:lnTo>
                    <a:pt x="9031" y="47403"/>
                  </a:lnTo>
                  <a:lnTo>
                    <a:pt x="8702" y="47311"/>
                  </a:lnTo>
                  <a:lnTo>
                    <a:pt x="8360" y="47232"/>
                  </a:lnTo>
                  <a:lnTo>
                    <a:pt x="8018" y="47179"/>
                  </a:lnTo>
                  <a:lnTo>
                    <a:pt x="7675" y="47126"/>
                  </a:lnTo>
                  <a:lnTo>
                    <a:pt x="7320" y="47100"/>
                  </a:lnTo>
                  <a:lnTo>
                    <a:pt x="6964" y="47087"/>
                  </a:lnTo>
                  <a:lnTo>
                    <a:pt x="6596" y="47100"/>
                  </a:lnTo>
                  <a:lnTo>
                    <a:pt x="6254" y="47126"/>
                  </a:lnTo>
                  <a:lnTo>
                    <a:pt x="5898" y="47179"/>
                  </a:lnTo>
                  <a:lnTo>
                    <a:pt x="5556" y="47232"/>
                  </a:lnTo>
                  <a:lnTo>
                    <a:pt x="5227" y="47311"/>
                  </a:lnTo>
                  <a:lnTo>
                    <a:pt x="4898" y="47403"/>
                  </a:lnTo>
                  <a:lnTo>
                    <a:pt x="4569" y="47521"/>
                  </a:lnTo>
                  <a:lnTo>
                    <a:pt x="4253" y="47640"/>
                  </a:lnTo>
                  <a:lnTo>
                    <a:pt x="3950" y="47784"/>
                  </a:lnTo>
                  <a:lnTo>
                    <a:pt x="3647" y="47929"/>
                  </a:lnTo>
                  <a:lnTo>
                    <a:pt x="3358" y="48100"/>
                  </a:lnTo>
                  <a:lnTo>
                    <a:pt x="3068" y="48285"/>
                  </a:lnTo>
                  <a:lnTo>
                    <a:pt x="2792" y="48482"/>
                  </a:lnTo>
                  <a:lnTo>
                    <a:pt x="2528" y="48680"/>
                  </a:lnTo>
                  <a:lnTo>
                    <a:pt x="2278" y="48903"/>
                  </a:lnTo>
                  <a:lnTo>
                    <a:pt x="2041" y="49140"/>
                  </a:lnTo>
                  <a:lnTo>
                    <a:pt x="1804" y="49377"/>
                  </a:lnTo>
                  <a:lnTo>
                    <a:pt x="1594" y="49627"/>
                  </a:lnTo>
                  <a:lnTo>
                    <a:pt x="1383" y="49891"/>
                  </a:lnTo>
                  <a:lnTo>
                    <a:pt x="1186" y="50167"/>
                  </a:lnTo>
                  <a:lnTo>
                    <a:pt x="1001" y="50443"/>
                  </a:lnTo>
                  <a:lnTo>
                    <a:pt x="843" y="50733"/>
                  </a:lnTo>
                  <a:lnTo>
                    <a:pt x="685" y="51036"/>
                  </a:lnTo>
                  <a:lnTo>
                    <a:pt x="541" y="51352"/>
                  </a:lnTo>
                  <a:lnTo>
                    <a:pt x="422" y="51668"/>
                  </a:lnTo>
                  <a:lnTo>
                    <a:pt x="304" y="51984"/>
                  </a:lnTo>
                  <a:lnTo>
                    <a:pt x="212" y="52313"/>
                  </a:lnTo>
                  <a:lnTo>
                    <a:pt x="133" y="52655"/>
                  </a:lnTo>
                  <a:lnTo>
                    <a:pt x="80" y="52997"/>
                  </a:lnTo>
                  <a:lnTo>
                    <a:pt x="27" y="53339"/>
                  </a:lnTo>
                  <a:lnTo>
                    <a:pt x="1" y="53695"/>
                  </a:lnTo>
                  <a:lnTo>
                    <a:pt x="1" y="54050"/>
                  </a:lnTo>
                  <a:lnTo>
                    <a:pt x="1" y="54353"/>
                  </a:lnTo>
                  <a:lnTo>
                    <a:pt x="27" y="54656"/>
                  </a:lnTo>
                  <a:lnTo>
                    <a:pt x="54" y="54945"/>
                  </a:lnTo>
                  <a:lnTo>
                    <a:pt x="93" y="55235"/>
                  </a:lnTo>
                  <a:lnTo>
                    <a:pt x="146" y="55525"/>
                  </a:lnTo>
                  <a:lnTo>
                    <a:pt x="225" y="55814"/>
                  </a:lnTo>
                  <a:lnTo>
                    <a:pt x="304" y="56091"/>
                  </a:lnTo>
                  <a:lnTo>
                    <a:pt x="383" y="56354"/>
                  </a:lnTo>
                  <a:lnTo>
                    <a:pt x="488" y="56630"/>
                  </a:lnTo>
                  <a:lnTo>
                    <a:pt x="593" y="56894"/>
                  </a:lnTo>
                  <a:lnTo>
                    <a:pt x="725" y="57144"/>
                  </a:lnTo>
                  <a:lnTo>
                    <a:pt x="857" y="57394"/>
                  </a:lnTo>
                  <a:lnTo>
                    <a:pt x="988" y="57644"/>
                  </a:lnTo>
                  <a:lnTo>
                    <a:pt x="1146" y="57881"/>
                  </a:lnTo>
                  <a:lnTo>
                    <a:pt x="1304" y="58118"/>
                  </a:lnTo>
                  <a:lnTo>
                    <a:pt x="1475" y="58342"/>
                  </a:lnTo>
                  <a:lnTo>
                    <a:pt x="1646" y="58552"/>
                  </a:lnTo>
                  <a:lnTo>
                    <a:pt x="1831" y="58763"/>
                  </a:lnTo>
                  <a:lnTo>
                    <a:pt x="2028" y="58973"/>
                  </a:lnTo>
                  <a:lnTo>
                    <a:pt x="2239" y="59171"/>
                  </a:lnTo>
                  <a:lnTo>
                    <a:pt x="2449" y="59355"/>
                  </a:lnTo>
                  <a:lnTo>
                    <a:pt x="2660" y="59526"/>
                  </a:lnTo>
                  <a:lnTo>
                    <a:pt x="2884" y="59697"/>
                  </a:lnTo>
                  <a:lnTo>
                    <a:pt x="3121" y="59855"/>
                  </a:lnTo>
                  <a:lnTo>
                    <a:pt x="3358" y="60013"/>
                  </a:lnTo>
                  <a:lnTo>
                    <a:pt x="3595" y="60158"/>
                  </a:lnTo>
                  <a:lnTo>
                    <a:pt x="3845" y="60290"/>
                  </a:lnTo>
                  <a:lnTo>
                    <a:pt x="4108" y="60408"/>
                  </a:lnTo>
                  <a:lnTo>
                    <a:pt x="4371" y="60527"/>
                  </a:lnTo>
                  <a:lnTo>
                    <a:pt x="4634" y="60619"/>
                  </a:lnTo>
                  <a:lnTo>
                    <a:pt x="4911" y="60711"/>
                  </a:lnTo>
                  <a:lnTo>
                    <a:pt x="5187" y="60790"/>
                  </a:lnTo>
                  <a:lnTo>
                    <a:pt x="5187" y="68030"/>
                  </a:lnTo>
                  <a:lnTo>
                    <a:pt x="5201" y="68451"/>
                  </a:lnTo>
                  <a:lnTo>
                    <a:pt x="5227" y="68859"/>
                  </a:lnTo>
                  <a:lnTo>
                    <a:pt x="5266" y="69267"/>
                  </a:lnTo>
                  <a:lnTo>
                    <a:pt x="5332" y="69675"/>
                  </a:lnTo>
                  <a:lnTo>
                    <a:pt x="5411" y="70070"/>
                  </a:lnTo>
                  <a:lnTo>
                    <a:pt x="5503" y="70452"/>
                  </a:lnTo>
                  <a:lnTo>
                    <a:pt x="5609" y="70834"/>
                  </a:lnTo>
                  <a:lnTo>
                    <a:pt x="5740" y="71202"/>
                  </a:lnTo>
                  <a:lnTo>
                    <a:pt x="5872" y="71571"/>
                  </a:lnTo>
                  <a:lnTo>
                    <a:pt x="6030" y="71926"/>
                  </a:lnTo>
                  <a:lnTo>
                    <a:pt x="6201" y="72269"/>
                  </a:lnTo>
                  <a:lnTo>
                    <a:pt x="6385" y="72598"/>
                  </a:lnTo>
                  <a:lnTo>
                    <a:pt x="6570" y="72914"/>
                  </a:lnTo>
                  <a:lnTo>
                    <a:pt x="6780" y="73229"/>
                  </a:lnTo>
                  <a:lnTo>
                    <a:pt x="7004" y="73519"/>
                  </a:lnTo>
                  <a:lnTo>
                    <a:pt x="7228" y="73809"/>
                  </a:lnTo>
                  <a:lnTo>
                    <a:pt x="7478" y="74072"/>
                  </a:lnTo>
                  <a:lnTo>
                    <a:pt x="7728" y="74335"/>
                  </a:lnTo>
                  <a:lnTo>
                    <a:pt x="7991" y="74572"/>
                  </a:lnTo>
                  <a:lnTo>
                    <a:pt x="8268" y="74809"/>
                  </a:lnTo>
                  <a:lnTo>
                    <a:pt x="8544" y="75020"/>
                  </a:lnTo>
                  <a:lnTo>
                    <a:pt x="8847" y="75217"/>
                  </a:lnTo>
                  <a:lnTo>
                    <a:pt x="9150" y="75401"/>
                  </a:lnTo>
                  <a:lnTo>
                    <a:pt x="9452" y="75559"/>
                  </a:lnTo>
                  <a:lnTo>
                    <a:pt x="9768" y="75704"/>
                  </a:lnTo>
                  <a:lnTo>
                    <a:pt x="10097" y="75836"/>
                  </a:lnTo>
                  <a:lnTo>
                    <a:pt x="10426" y="75941"/>
                  </a:lnTo>
                  <a:lnTo>
                    <a:pt x="10756" y="76033"/>
                  </a:lnTo>
                  <a:lnTo>
                    <a:pt x="11111" y="76112"/>
                  </a:lnTo>
                  <a:lnTo>
                    <a:pt x="11453" y="76165"/>
                  </a:lnTo>
                  <a:lnTo>
                    <a:pt x="11809" y="76191"/>
                  </a:lnTo>
                  <a:lnTo>
                    <a:pt x="12164" y="76204"/>
                  </a:lnTo>
                  <a:lnTo>
                    <a:pt x="29263" y="76204"/>
                  </a:lnTo>
                  <a:lnTo>
                    <a:pt x="29263" y="100754"/>
                  </a:lnTo>
                  <a:lnTo>
                    <a:pt x="29263" y="115682"/>
                  </a:lnTo>
                  <a:lnTo>
                    <a:pt x="29250" y="115866"/>
                  </a:lnTo>
                  <a:lnTo>
                    <a:pt x="29237" y="116037"/>
                  </a:lnTo>
                  <a:lnTo>
                    <a:pt x="29198" y="116208"/>
                  </a:lnTo>
                  <a:lnTo>
                    <a:pt x="29158" y="116366"/>
                  </a:lnTo>
                  <a:lnTo>
                    <a:pt x="29105" y="116537"/>
                  </a:lnTo>
                  <a:lnTo>
                    <a:pt x="29040" y="116695"/>
                  </a:lnTo>
                  <a:lnTo>
                    <a:pt x="28974" y="116853"/>
                  </a:lnTo>
                  <a:lnTo>
                    <a:pt x="28882" y="117011"/>
                  </a:lnTo>
                  <a:lnTo>
                    <a:pt x="28789" y="117156"/>
                  </a:lnTo>
                  <a:lnTo>
                    <a:pt x="28684" y="117314"/>
                  </a:lnTo>
                  <a:lnTo>
                    <a:pt x="28579" y="117446"/>
                  </a:lnTo>
                  <a:lnTo>
                    <a:pt x="28460" y="117591"/>
                  </a:lnTo>
                  <a:lnTo>
                    <a:pt x="28329" y="117722"/>
                  </a:lnTo>
                  <a:lnTo>
                    <a:pt x="28184" y="117854"/>
                  </a:lnTo>
                  <a:lnTo>
                    <a:pt x="28039" y="117985"/>
                  </a:lnTo>
                  <a:lnTo>
                    <a:pt x="27881" y="118104"/>
                  </a:lnTo>
                  <a:lnTo>
                    <a:pt x="27723" y="118222"/>
                  </a:lnTo>
                  <a:lnTo>
                    <a:pt x="27552" y="118328"/>
                  </a:lnTo>
                  <a:lnTo>
                    <a:pt x="27381" y="118433"/>
                  </a:lnTo>
                  <a:lnTo>
                    <a:pt x="27197" y="118525"/>
                  </a:lnTo>
                  <a:lnTo>
                    <a:pt x="27012" y="118617"/>
                  </a:lnTo>
                  <a:lnTo>
                    <a:pt x="26815" y="118696"/>
                  </a:lnTo>
                  <a:lnTo>
                    <a:pt x="26618" y="118775"/>
                  </a:lnTo>
                  <a:lnTo>
                    <a:pt x="26407" y="118841"/>
                  </a:lnTo>
                  <a:lnTo>
                    <a:pt x="26196" y="118907"/>
                  </a:lnTo>
                  <a:lnTo>
                    <a:pt x="25986" y="118960"/>
                  </a:lnTo>
                  <a:lnTo>
                    <a:pt x="25762" y="119012"/>
                  </a:lnTo>
                  <a:lnTo>
                    <a:pt x="25538" y="119052"/>
                  </a:lnTo>
                  <a:lnTo>
                    <a:pt x="25314" y="119078"/>
                  </a:lnTo>
                  <a:lnTo>
                    <a:pt x="25091" y="119104"/>
                  </a:lnTo>
                  <a:lnTo>
                    <a:pt x="24854" y="119118"/>
                  </a:lnTo>
                  <a:lnTo>
                    <a:pt x="17298" y="119118"/>
                  </a:lnTo>
                  <a:lnTo>
                    <a:pt x="17219" y="118841"/>
                  </a:lnTo>
                  <a:lnTo>
                    <a:pt x="17127" y="118565"/>
                  </a:lnTo>
                  <a:lnTo>
                    <a:pt x="17034" y="118301"/>
                  </a:lnTo>
                  <a:lnTo>
                    <a:pt x="16916" y="118038"/>
                  </a:lnTo>
                  <a:lnTo>
                    <a:pt x="16798" y="117788"/>
                  </a:lnTo>
                  <a:lnTo>
                    <a:pt x="16666" y="117538"/>
                  </a:lnTo>
                  <a:lnTo>
                    <a:pt x="16521" y="117288"/>
                  </a:lnTo>
                  <a:lnTo>
                    <a:pt x="16376" y="117051"/>
                  </a:lnTo>
                  <a:lnTo>
                    <a:pt x="16205" y="116814"/>
                  </a:lnTo>
                  <a:lnTo>
                    <a:pt x="16047" y="116590"/>
                  </a:lnTo>
                  <a:lnTo>
                    <a:pt x="15863" y="116380"/>
                  </a:lnTo>
                  <a:lnTo>
                    <a:pt x="15679" y="116169"/>
                  </a:lnTo>
                  <a:lnTo>
                    <a:pt x="15481" y="115958"/>
                  </a:lnTo>
                  <a:lnTo>
                    <a:pt x="15284" y="115774"/>
                  </a:lnTo>
                  <a:lnTo>
                    <a:pt x="15073" y="115590"/>
                  </a:lnTo>
                  <a:lnTo>
                    <a:pt x="14849" y="115405"/>
                  </a:lnTo>
                  <a:lnTo>
                    <a:pt x="14626" y="115234"/>
                  </a:lnTo>
                  <a:lnTo>
                    <a:pt x="14389" y="115076"/>
                  </a:lnTo>
                  <a:lnTo>
                    <a:pt x="14152" y="114932"/>
                  </a:lnTo>
                  <a:lnTo>
                    <a:pt x="13915" y="114787"/>
                  </a:lnTo>
                  <a:lnTo>
                    <a:pt x="13651" y="114655"/>
                  </a:lnTo>
                  <a:lnTo>
                    <a:pt x="13401" y="114537"/>
                  </a:lnTo>
                  <a:lnTo>
                    <a:pt x="13138" y="114418"/>
                  </a:lnTo>
                  <a:lnTo>
                    <a:pt x="12875" y="114326"/>
                  </a:lnTo>
                  <a:lnTo>
                    <a:pt x="12598" y="114234"/>
                  </a:lnTo>
                  <a:lnTo>
                    <a:pt x="12322" y="114155"/>
                  </a:lnTo>
                  <a:lnTo>
                    <a:pt x="12032" y="114089"/>
                  </a:lnTo>
                  <a:lnTo>
                    <a:pt x="11756" y="114023"/>
                  </a:lnTo>
                  <a:lnTo>
                    <a:pt x="11466" y="113984"/>
                  </a:lnTo>
                  <a:lnTo>
                    <a:pt x="11164" y="113957"/>
                  </a:lnTo>
                  <a:lnTo>
                    <a:pt x="10874" y="113931"/>
                  </a:lnTo>
                  <a:lnTo>
                    <a:pt x="10571" y="113931"/>
                  </a:lnTo>
                  <a:lnTo>
                    <a:pt x="10203" y="113944"/>
                  </a:lnTo>
                  <a:lnTo>
                    <a:pt x="9860" y="113971"/>
                  </a:lnTo>
                  <a:lnTo>
                    <a:pt x="9505" y="114010"/>
                  </a:lnTo>
                  <a:lnTo>
                    <a:pt x="9163" y="114076"/>
                  </a:lnTo>
                  <a:lnTo>
                    <a:pt x="8834" y="114155"/>
                  </a:lnTo>
                  <a:lnTo>
                    <a:pt x="8505" y="114247"/>
                  </a:lnTo>
                  <a:lnTo>
                    <a:pt x="8175" y="114352"/>
                  </a:lnTo>
                  <a:lnTo>
                    <a:pt x="7860" y="114471"/>
                  </a:lnTo>
                  <a:lnTo>
                    <a:pt x="7557" y="114616"/>
                  </a:lnTo>
                  <a:lnTo>
                    <a:pt x="7254" y="114774"/>
                  </a:lnTo>
                  <a:lnTo>
                    <a:pt x="6964" y="114945"/>
                  </a:lnTo>
                  <a:lnTo>
                    <a:pt x="6675" y="115116"/>
                  </a:lnTo>
                  <a:lnTo>
                    <a:pt x="6398" y="115313"/>
                  </a:lnTo>
                  <a:lnTo>
                    <a:pt x="6135" y="115524"/>
                  </a:lnTo>
                  <a:lnTo>
                    <a:pt x="5885" y="115734"/>
                  </a:lnTo>
                  <a:lnTo>
                    <a:pt x="5648" y="115971"/>
                  </a:lnTo>
                  <a:lnTo>
                    <a:pt x="5411" y="116208"/>
                  </a:lnTo>
                  <a:lnTo>
                    <a:pt x="5201" y="116472"/>
                  </a:lnTo>
                  <a:lnTo>
                    <a:pt x="4990" y="116735"/>
                  </a:lnTo>
                  <a:lnTo>
                    <a:pt x="4792" y="116998"/>
                  </a:lnTo>
                  <a:lnTo>
                    <a:pt x="4608" y="117288"/>
                  </a:lnTo>
                  <a:lnTo>
                    <a:pt x="4450" y="117577"/>
                  </a:lnTo>
                  <a:lnTo>
                    <a:pt x="4292" y="117880"/>
                  </a:lnTo>
                  <a:lnTo>
                    <a:pt x="4147" y="118183"/>
                  </a:lnTo>
                  <a:lnTo>
                    <a:pt x="4029" y="118499"/>
                  </a:lnTo>
                  <a:lnTo>
                    <a:pt x="3911" y="118828"/>
                  </a:lnTo>
                  <a:lnTo>
                    <a:pt x="3818" y="119157"/>
                  </a:lnTo>
                  <a:lnTo>
                    <a:pt x="3739" y="119486"/>
                  </a:lnTo>
                  <a:lnTo>
                    <a:pt x="3687" y="119828"/>
                  </a:lnTo>
                  <a:lnTo>
                    <a:pt x="3634" y="120184"/>
                  </a:lnTo>
                  <a:lnTo>
                    <a:pt x="3608" y="120539"/>
                  </a:lnTo>
                  <a:lnTo>
                    <a:pt x="3608" y="120895"/>
                  </a:lnTo>
                  <a:lnTo>
                    <a:pt x="3608" y="121250"/>
                  </a:lnTo>
                  <a:lnTo>
                    <a:pt x="3634" y="121605"/>
                  </a:lnTo>
                  <a:lnTo>
                    <a:pt x="3687" y="121948"/>
                  </a:lnTo>
                  <a:lnTo>
                    <a:pt x="3739" y="122290"/>
                  </a:lnTo>
                  <a:lnTo>
                    <a:pt x="3818" y="122632"/>
                  </a:lnTo>
                  <a:lnTo>
                    <a:pt x="3911" y="122961"/>
                  </a:lnTo>
                  <a:lnTo>
                    <a:pt x="4029" y="123290"/>
                  </a:lnTo>
                  <a:lnTo>
                    <a:pt x="4147" y="123606"/>
                  </a:lnTo>
                  <a:lnTo>
                    <a:pt x="4292" y="123909"/>
                  </a:lnTo>
                  <a:lnTo>
                    <a:pt x="4450" y="124212"/>
                  </a:lnTo>
                  <a:lnTo>
                    <a:pt x="4608" y="124501"/>
                  </a:lnTo>
                  <a:lnTo>
                    <a:pt x="4792" y="124778"/>
                  </a:lnTo>
                  <a:lnTo>
                    <a:pt x="4990" y="125054"/>
                  </a:lnTo>
                  <a:lnTo>
                    <a:pt x="5201" y="125318"/>
                  </a:lnTo>
                  <a:lnTo>
                    <a:pt x="5411" y="125568"/>
                  </a:lnTo>
                  <a:lnTo>
                    <a:pt x="5648" y="125818"/>
                  </a:lnTo>
                  <a:lnTo>
                    <a:pt x="5885" y="126042"/>
                  </a:lnTo>
                  <a:lnTo>
                    <a:pt x="6135" y="126265"/>
                  </a:lnTo>
                  <a:lnTo>
                    <a:pt x="6398" y="126476"/>
                  </a:lnTo>
                  <a:lnTo>
                    <a:pt x="6675" y="126660"/>
                  </a:lnTo>
                  <a:lnTo>
                    <a:pt x="6964" y="126844"/>
                  </a:lnTo>
                  <a:lnTo>
                    <a:pt x="7254" y="127016"/>
                  </a:lnTo>
                  <a:lnTo>
                    <a:pt x="7557" y="127174"/>
                  </a:lnTo>
                  <a:lnTo>
                    <a:pt x="7860" y="127305"/>
                  </a:lnTo>
                  <a:lnTo>
                    <a:pt x="8175" y="127437"/>
                  </a:lnTo>
                  <a:lnTo>
                    <a:pt x="8505" y="127542"/>
                  </a:lnTo>
                  <a:lnTo>
                    <a:pt x="8834" y="127634"/>
                  </a:lnTo>
                  <a:lnTo>
                    <a:pt x="9163" y="127713"/>
                  </a:lnTo>
                  <a:lnTo>
                    <a:pt x="9505" y="127779"/>
                  </a:lnTo>
                  <a:lnTo>
                    <a:pt x="9860" y="127819"/>
                  </a:lnTo>
                  <a:lnTo>
                    <a:pt x="10203" y="127845"/>
                  </a:lnTo>
                  <a:lnTo>
                    <a:pt x="10571" y="127858"/>
                  </a:lnTo>
                  <a:lnTo>
                    <a:pt x="10874" y="127845"/>
                  </a:lnTo>
                  <a:lnTo>
                    <a:pt x="11164" y="127832"/>
                  </a:lnTo>
                  <a:lnTo>
                    <a:pt x="11466" y="127805"/>
                  </a:lnTo>
                  <a:lnTo>
                    <a:pt x="11756" y="127753"/>
                  </a:lnTo>
                  <a:lnTo>
                    <a:pt x="12032" y="127700"/>
                  </a:lnTo>
                  <a:lnTo>
                    <a:pt x="12322" y="127634"/>
                  </a:lnTo>
                  <a:lnTo>
                    <a:pt x="12598" y="127555"/>
                  </a:lnTo>
                  <a:lnTo>
                    <a:pt x="12875" y="127463"/>
                  </a:lnTo>
                  <a:lnTo>
                    <a:pt x="13138" y="127371"/>
                  </a:lnTo>
                  <a:lnTo>
                    <a:pt x="13401" y="127253"/>
                  </a:lnTo>
                  <a:lnTo>
                    <a:pt x="13651" y="127134"/>
                  </a:lnTo>
                  <a:lnTo>
                    <a:pt x="13915" y="127002"/>
                  </a:lnTo>
                  <a:lnTo>
                    <a:pt x="14152" y="126858"/>
                  </a:lnTo>
                  <a:lnTo>
                    <a:pt x="14389" y="126713"/>
                  </a:lnTo>
                  <a:lnTo>
                    <a:pt x="14626" y="126555"/>
                  </a:lnTo>
                  <a:lnTo>
                    <a:pt x="14849" y="126384"/>
                  </a:lnTo>
                  <a:lnTo>
                    <a:pt x="15073" y="126199"/>
                  </a:lnTo>
                  <a:lnTo>
                    <a:pt x="15284" y="126015"/>
                  </a:lnTo>
                  <a:lnTo>
                    <a:pt x="15481" y="125818"/>
                  </a:lnTo>
                  <a:lnTo>
                    <a:pt x="15679" y="125620"/>
                  </a:lnTo>
                  <a:lnTo>
                    <a:pt x="15863" y="125410"/>
                  </a:lnTo>
                  <a:lnTo>
                    <a:pt x="16047" y="125186"/>
                  </a:lnTo>
                  <a:lnTo>
                    <a:pt x="16205" y="124962"/>
                  </a:lnTo>
                  <a:lnTo>
                    <a:pt x="16376" y="124738"/>
                  </a:lnTo>
                  <a:lnTo>
                    <a:pt x="16521" y="124501"/>
                  </a:lnTo>
                  <a:lnTo>
                    <a:pt x="16666" y="124251"/>
                  </a:lnTo>
                  <a:lnTo>
                    <a:pt x="16798" y="124001"/>
                  </a:lnTo>
                  <a:lnTo>
                    <a:pt x="16916" y="123751"/>
                  </a:lnTo>
                  <a:lnTo>
                    <a:pt x="17034" y="123488"/>
                  </a:lnTo>
                  <a:lnTo>
                    <a:pt x="17127" y="123211"/>
                  </a:lnTo>
                  <a:lnTo>
                    <a:pt x="17219" y="122948"/>
                  </a:lnTo>
                  <a:lnTo>
                    <a:pt x="17298" y="122672"/>
                  </a:lnTo>
                  <a:lnTo>
                    <a:pt x="24630" y="122672"/>
                  </a:lnTo>
                  <a:lnTo>
                    <a:pt x="25038" y="122659"/>
                  </a:lnTo>
                  <a:lnTo>
                    <a:pt x="25459" y="122632"/>
                  </a:lnTo>
                  <a:lnTo>
                    <a:pt x="25867" y="122580"/>
                  </a:lnTo>
                  <a:lnTo>
                    <a:pt x="26275" y="122527"/>
                  </a:lnTo>
                  <a:lnTo>
                    <a:pt x="26670" y="122448"/>
                  </a:lnTo>
                  <a:lnTo>
                    <a:pt x="27052" y="122356"/>
                  </a:lnTo>
                  <a:lnTo>
                    <a:pt x="27434" y="122237"/>
                  </a:lnTo>
                  <a:lnTo>
                    <a:pt x="27802" y="122119"/>
                  </a:lnTo>
                  <a:lnTo>
                    <a:pt x="28171" y="121974"/>
                  </a:lnTo>
                  <a:lnTo>
                    <a:pt x="28513" y="121816"/>
                  </a:lnTo>
                  <a:lnTo>
                    <a:pt x="28855" y="121658"/>
                  </a:lnTo>
                  <a:lnTo>
                    <a:pt x="29198" y="121474"/>
                  </a:lnTo>
                  <a:lnTo>
                    <a:pt x="29513" y="121276"/>
                  </a:lnTo>
                  <a:lnTo>
                    <a:pt x="29829" y="121066"/>
                  </a:lnTo>
                  <a:lnTo>
                    <a:pt x="30119" y="120855"/>
                  </a:lnTo>
                  <a:lnTo>
                    <a:pt x="30409" y="120618"/>
                  </a:lnTo>
                  <a:lnTo>
                    <a:pt x="30672" y="120381"/>
                  </a:lnTo>
                  <a:lnTo>
                    <a:pt x="30935" y="120118"/>
                  </a:lnTo>
                  <a:lnTo>
                    <a:pt x="31172" y="119855"/>
                  </a:lnTo>
                  <a:lnTo>
                    <a:pt x="31409" y="119591"/>
                  </a:lnTo>
                  <a:lnTo>
                    <a:pt x="31620" y="119302"/>
                  </a:lnTo>
                  <a:lnTo>
                    <a:pt x="31817" y="119012"/>
                  </a:lnTo>
                  <a:lnTo>
                    <a:pt x="31988" y="118709"/>
                  </a:lnTo>
                  <a:lnTo>
                    <a:pt x="32159" y="118407"/>
                  </a:lnTo>
                  <a:lnTo>
                    <a:pt x="32304" y="118078"/>
                  </a:lnTo>
                  <a:lnTo>
                    <a:pt x="32436" y="117762"/>
                  </a:lnTo>
                  <a:lnTo>
                    <a:pt x="32541" y="117433"/>
                  </a:lnTo>
                  <a:lnTo>
                    <a:pt x="32633" y="117090"/>
                  </a:lnTo>
                  <a:lnTo>
                    <a:pt x="32712" y="116748"/>
                  </a:lnTo>
                  <a:lnTo>
                    <a:pt x="32765" y="116406"/>
                  </a:lnTo>
                  <a:lnTo>
                    <a:pt x="32791" y="116050"/>
                  </a:lnTo>
                  <a:lnTo>
                    <a:pt x="32804" y="115682"/>
                  </a:lnTo>
                  <a:lnTo>
                    <a:pt x="32804" y="106507"/>
                  </a:lnTo>
                  <a:lnTo>
                    <a:pt x="33054" y="106639"/>
                  </a:lnTo>
                  <a:lnTo>
                    <a:pt x="33305" y="106783"/>
                  </a:lnTo>
                  <a:lnTo>
                    <a:pt x="33568" y="106902"/>
                  </a:lnTo>
                  <a:lnTo>
                    <a:pt x="33844" y="107020"/>
                  </a:lnTo>
                  <a:lnTo>
                    <a:pt x="34121" y="107126"/>
                  </a:lnTo>
                  <a:lnTo>
                    <a:pt x="34397" y="107231"/>
                  </a:lnTo>
                  <a:lnTo>
                    <a:pt x="34674" y="107323"/>
                  </a:lnTo>
                  <a:lnTo>
                    <a:pt x="34963" y="107402"/>
                  </a:lnTo>
                  <a:lnTo>
                    <a:pt x="35266" y="107481"/>
                  </a:lnTo>
                  <a:lnTo>
                    <a:pt x="35556" y="107547"/>
                  </a:lnTo>
                  <a:lnTo>
                    <a:pt x="35871" y="107599"/>
                  </a:lnTo>
                  <a:lnTo>
                    <a:pt x="36174" y="107652"/>
                  </a:lnTo>
                  <a:lnTo>
                    <a:pt x="36477" y="107692"/>
                  </a:lnTo>
                  <a:lnTo>
                    <a:pt x="36793" y="107718"/>
                  </a:lnTo>
                  <a:lnTo>
                    <a:pt x="37109" y="107731"/>
                  </a:lnTo>
                  <a:lnTo>
                    <a:pt x="51273" y="107731"/>
                  </a:lnTo>
                  <a:lnTo>
                    <a:pt x="51510" y="107757"/>
                  </a:lnTo>
                  <a:lnTo>
                    <a:pt x="51733" y="107771"/>
                  </a:lnTo>
                  <a:lnTo>
                    <a:pt x="51957" y="107810"/>
                  </a:lnTo>
                  <a:lnTo>
                    <a:pt x="52181" y="107850"/>
                  </a:lnTo>
                  <a:lnTo>
                    <a:pt x="52405" y="107889"/>
                  </a:lnTo>
                  <a:lnTo>
                    <a:pt x="52615" y="107942"/>
                  </a:lnTo>
                  <a:lnTo>
                    <a:pt x="52826" y="108008"/>
                  </a:lnTo>
                  <a:lnTo>
                    <a:pt x="53037" y="108073"/>
                  </a:lnTo>
                  <a:lnTo>
                    <a:pt x="53234" y="108152"/>
                  </a:lnTo>
                  <a:lnTo>
                    <a:pt x="53418" y="108244"/>
                  </a:lnTo>
                  <a:lnTo>
                    <a:pt x="53616" y="108323"/>
                  </a:lnTo>
                  <a:lnTo>
                    <a:pt x="53800" y="108429"/>
                  </a:lnTo>
                  <a:lnTo>
                    <a:pt x="53971" y="108534"/>
                  </a:lnTo>
                  <a:lnTo>
                    <a:pt x="54142" y="108639"/>
                  </a:lnTo>
                  <a:lnTo>
                    <a:pt x="54300" y="108758"/>
                  </a:lnTo>
                  <a:lnTo>
                    <a:pt x="54458" y="108876"/>
                  </a:lnTo>
                  <a:lnTo>
                    <a:pt x="54603" y="108995"/>
                  </a:lnTo>
                  <a:lnTo>
                    <a:pt x="54748" y="109126"/>
                  </a:lnTo>
                  <a:lnTo>
                    <a:pt x="54866" y="109258"/>
                  </a:lnTo>
                  <a:lnTo>
                    <a:pt x="54998" y="109403"/>
                  </a:lnTo>
                  <a:lnTo>
                    <a:pt x="55103" y="109548"/>
                  </a:lnTo>
                  <a:lnTo>
                    <a:pt x="55209" y="109692"/>
                  </a:lnTo>
                  <a:lnTo>
                    <a:pt x="55301" y="109850"/>
                  </a:lnTo>
                  <a:lnTo>
                    <a:pt x="55393" y="109995"/>
                  </a:lnTo>
                  <a:lnTo>
                    <a:pt x="55459" y="110153"/>
                  </a:lnTo>
                  <a:lnTo>
                    <a:pt x="55525" y="110324"/>
                  </a:lnTo>
                  <a:lnTo>
                    <a:pt x="55577" y="110482"/>
                  </a:lnTo>
                  <a:lnTo>
                    <a:pt x="55617" y="110653"/>
                  </a:lnTo>
                  <a:lnTo>
                    <a:pt x="55656" y="110825"/>
                  </a:lnTo>
                  <a:lnTo>
                    <a:pt x="55669" y="110996"/>
                  </a:lnTo>
                  <a:lnTo>
                    <a:pt x="55682" y="111167"/>
                  </a:lnTo>
                  <a:lnTo>
                    <a:pt x="55682" y="169165"/>
                  </a:lnTo>
                  <a:lnTo>
                    <a:pt x="59223" y="169165"/>
                  </a:lnTo>
                  <a:lnTo>
                    <a:pt x="59223" y="111167"/>
                  </a:lnTo>
                  <a:lnTo>
                    <a:pt x="59210" y="110811"/>
                  </a:lnTo>
                  <a:lnTo>
                    <a:pt x="59184" y="110456"/>
                  </a:lnTo>
                  <a:lnTo>
                    <a:pt x="59131" y="110101"/>
                  </a:lnTo>
                  <a:lnTo>
                    <a:pt x="59052" y="109758"/>
                  </a:lnTo>
                  <a:lnTo>
                    <a:pt x="58960" y="109429"/>
                  </a:lnTo>
                  <a:lnTo>
                    <a:pt x="58855" y="109100"/>
                  </a:lnTo>
                  <a:lnTo>
                    <a:pt x="58723" y="108771"/>
                  </a:lnTo>
                  <a:lnTo>
                    <a:pt x="58578" y="108455"/>
                  </a:lnTo>
                  <a:lnTo>
                    <a:pt x="58407" y="108139"/>
                  </a:lnTo>
                  <a:lnTo>
                    <a:pt x="58236" y="107850"/>
                  </a:lnTo>
                  <a:lnTo>
                    <a:pt x="58039" y="107547"/>
                  </a:lnTo>
                  <a:lnTo>
                    <a:pt x="57828" y="107270"/>
                  </a:lnTo>
                  <a:lnTo>
                    <a:pt x="57591" y="106994"/>
                  </a:lnTo>
                  <a:lnTo>
                    <a:pt x="57354" y="106731"/>
                  </a:lnTo>
                  <a:lnTo>
                    <a:pt x="57091" y="106481"/>
                  </a:lnTo>
                  <a:lnTo>
                    <a:pt x="56828" y="106230"/>
                  </a:lnTo>
                  <a:lnTo>
                    <a:pt x="56538" y="106007"/>
                  </a:lnTo>
                  <a:lnTo>
                    <a:pt x="56235" y="105783"/>
                  </a:lnTo>
                  <a:lnTo>
                    <a:pt x="55933" y="105572"/>
                  </a:lnTo>
                  <a:lnTo>
                    <a:pt x="55617" y="105388"/>
                  </a:lnTo>
                  <a:lnTo>
                    <a:pt x="55274" y="105204"/>
                  </a:lnTo>
                  <a:lnTo>
                    <a:pt x="54932" y="105033"/>
                  </a:lnTo>
                  <a:lnTo>
                    <a:pt x="54590" y="104875"/>
                  </a:lnTo>
                  <a:lnTo>
                    <a:pt x="54221" y="104743"/>
                  </a:lnTo>
                  <a:lnTo>
                    <a:pt x="53853" y="104611"/>
                  </a:lnTo>
                  <a:lnTo>
                    <a:pt x="53471" y="104506"/>
                  </a:lnTo>
                  <a:lnTo>
                    <a:pt x="53089" y="104414"/>
                  </a:lnTo>
                  <a:lnTo>
                    <a:pt x="52694" y="104335"/>
                  </a:lnTo>
                  <a:lnTo>
                    <a:pt x="52286" y="104269"/>
                  </a:lnTo>
                  <a:lnTo>
                    <a:pt x="51878" y="104230"/>
                  </a:lnTo>
                  <a:lnTo>
                    <a:pt x="51457" y="104203"/>
                  </a:lnTo>
                  <a:lnTo>
                    <a:pt x="51049" y="104190"/>
                  </a:lnTo>
                  <a:lnTo>
                    <a:pt x="37201" y="104190"/>
                  </a:lnTo>
                  <a:lnTo>
                    <a:pt x="36964" y="104177"/>
                  </a:lnTo>
                  <a:lnTo>
                    <a:pt x="36740" y="104151"/>
                  </a:lnTo>
                  <a:lnTo>
                    <a:pt x="36516" y="104124"/>
                  </a:lnTo>
                  <a:lnTo>
                    <a:pt x="36293" y="104085"/>
                  </a:lnTo>
                  <a:lnTo>
                    <a:pt x="36082" y="104032"/>
                  </a:lnTo>
                  <a:lnTo>
                    <a:pt x="35858" y="103979"/>
                  </a:lnTo>
                  <a:lnTo>
                    <a:pt x="35648" y="103914"/>
                  </a:lnTo>
                  <a:lnTo>
                    <a:pt x="35450" y="103848"/>
                  </a:lnTo>
                  <a:lnTo>
                    <a:pt x="35253" y="103769"/>
                  </a:lnTo>
                  <a:lnTo>
                    <a:pt x="35055" y="103690"/>
                  </a:lnTo>
                  <a:lnTo>
                    <a:pt x="34871" y="103598"/>
                  </a:lnTo>
                  <a:lnTo>
                    <a:pt x="34687" y="103492"/>
                  </a:lnTo>
                  <a:lnTo>
                    <a:pt x="34502" y="103387"/>
                  </a:lnTo>
                  <a:lnTo>
                    <a:pt x="34344" y="103282"/>
                  </a:lnTo>
                  <a:lnTo>
                    <a:pt x="34173" y="103176"/>
                  </a:lnTo>
                  <a:lnTo>
                    <a:pt x="34029" y="103045"/>
                  </a:lnTo>
                  <a:lnTo>
                    <a:pt x="33871" y="102926"/>
                  </a:lnTo>
                  <a:lnTo>
                    <a:pt x="33739" y="102795"/>
                  </a:lnTo>
                  <a:lnTo>
                    <a:pt x="33607" y="102663"/>
                  </a:lnTo>
                  <a:lnTo>
                    <a:pt x="33489" y="102518"/>
                  </a:lnTo>
                  <a:lnTo>
                    <a:pt x="33370" y="102374"/>
                  </a:lnTo>
                  <a:lnTo>
                    <a:pt x="33265" y="102229"/>
                  </a:lnTo>
                  <a:lnTo>
                    <a:pt x="33173" y="102071"/>
                  </a:lnTo>
                  <a:lnTo>
                    <a:pt x="33094" y="101926"/>
                  </a:lnTo>
                  <a:lnTo>
                    <a:pt x="33015" y="101768"/>
                  </a:lnTo>
                  <a:lnTo>
                    <a:pt x="32949" y="101597"/>
                  </a:lnTo>
                  <a:lnTo>
                    <a:pt x="32896" y="101439"/>
                  </a:lnTo>
                  <a:lnTo>
                    <a:pt x="32857" y="101268"/>
                  </a:lnTo>
                  <a:lnTo>
                    <a:pt x="32831" y="101097"/>
                  </a:lnTo>
                  <a:lnTo>
                    <a:pt x="32804" y="100926"/>
                  </a:lnTo>
                  <a:lnTo>
                    <a:pt x="32804" y="100754"/>
                  </a:lnTo>
                  <a:lnTo>
                    <a:pt x="32804" y="66384"/>
                  </a:lnTo>
                  <a:lnTo>
                    <a:pt x="32804" y="56907"/>
                  </a:lnTo>
                  <a:lnTo>
                    <a:pt x="32804" y="51457"/>
                  </a:lnTo>
                  <a:lnTo>
                    <a:pt x="32804" y="47232"/>
                  </a:lnTo>
                  <a:lnTo>
                    <a:pt x="32804" y="46995"/>
                  </a:lnTo>
                  <a:lnTo>
                    <a:pt x="32818" y="46758"/>
                  </a:lnTo>
                  <a:lnTo>
                    <a:pt x="32844" y="46534"/>
                  </a:lnTo>
                  <a:lnTo>
                    <a:pt x="32870" y="46310"/>
                  </a:lnTo>
                  <a:lnTo>
                    <a:pt x="32910" y="46086"/>
                  </a:lnTo>
                  <a:lnTo>
                    <a:pt x="32962" y="45863"/>
                  </a:lnTo>
                  <a:lnTo>
                    <a:pt x="33015" y="45652"/>
                  </a:lnTo>
                  <a:lnTo>
                    <a:pt x="33081" y="45441"/>
                  </a:lnTo>
                  <a:lnTo>
                    <a:pt x="33147" y="45244"/>
                  </a:lnTo>
                  <a:lnTo>
                    <a:pt x="33226" y="45046"/>
                  </a:lnTo>
                  <a:lnTo>
                    <a:pt x="33305" y="44849"/>
                  </a:lnTo>
                  <a:lnTo>
                    <a:pt x="33397" y="44652"/>
                  </a:lnTo>
                  <a:lnTo>
                    <a:pt x="33489" y="44480"/>
                  </a:lnTo>
                  <a:lnTo>
                    <a:pt x="33594" y="44296"/>
                  </a:lnTo>
                  <a:lnTo>
                    <a:pt x="33713" y="44125"/>
                  </a:lnTo>
                  <a:lnTo>
                    <a:pt x="33818" y="43967"/>
                  </a:lnTo>
                  <a:lnTo>
                    <a:pt x="33936" y="43809"/>
                  </a:lnTo>
                  <a:lnTo>
                    <a:pt x="34068" y="43664"/>
                  </a:lnTo>
                  <a:lnTo>
                    <a:pt x="34200" y="43533"/>
                  </a:lnTo>
                  <a:lnTo>
                    <a:pt x="34331" y="43401"/>
                  </a:lnTo>
                  <a:lnTo>
                    <a:pt x="34476" y="43269"/>
                  </a:lnTo>
                  <a:lnTo>
                    <a:pt x="34621" y="43164"/>
                  </a:lnTo>
                  <a:lnTo>
                    <a:pt x="34766" y="43059"/>
                  </a:lnTo>
                  <a:lnTo>
                    <a:pt x="34911" y="42967"/>
                  </a:lnTo>
                  <a:lnTo>
                    <a:pt x="35068" y="42874"/>
                  </a:lnTo>
                  <a:lnTo>
                    <a:pt x="35226" y="42809"/>
                  </a:lnTo>
                  <a:lnTo>
                    <a:pt x="35384" y="42743"/>
                  </a:lnTo>
                  <a:lnTo>
                    <a:pt x="35556" y="42690"/>
                  </a:lnTo>
                  <a:lnTo>
                    <a:pt x="35727" y="42651"/>
                  </a:lnTo>
                  <a:lnTo>
                    <a:pt x="35885" y="42624"/>
                  </a:lnTo>
                  <a:lnTo>
                    <a:pt x="36069" y="42598"/>
                  </a:lnTo>
                  <a:lnTo>
                    <a:pt x="72519" y="42598"/>
                  </a:lnTo>
                  <a:lnTo>
                    <a:pt x="72519" y="70070"/>
                  </a:lnTo>
                  <a:lnTo>
                    <a:pt x="72505" y="70241"/>
                  </a:lnTo>
                  <a:lnTo>
                    <a:pt x="72492" y="70413"/>
                  </a:lnTo>
                  <a:lnTo>
                    <a:pt x="72466" y="70584"/>
                  </a:lnTo>
                  <a:lnTo>
                    <a:pt x="72426" y="70755"/>
                  </a:lnTo>
                  <a:lnTo>
                    <a:pt x="72374" y="70926"/>
                  </a:lnTo>
                  <a:lnTo>
                    <a:pt x="72308" y="71084"/>
                  </a:lnTo>
                  <a:lnTo>
                    <a:pt x="72229" y="71242"/>
                  </a:lnTo>
                  <a:lnTo>
                    <a:pt x="72150" y="71400"/>
                  </a:lnTo>
                  <a:lnTo>
                    <a:pt x="72058" y="71545"/>
                  </a:lnTo>
                  <a:lnTo>
                    <a:pt x="71953" y="71689"/>
                  </a:lnTo>
                  <a:lnTo>
                    <a:pt x="71834" y="71834"/>
                  </a:lnTo>
                  <a:lnTo>
                    <a:pt x="71716" y="71979"/>
                  </a:lnTo>
                  <a:lnTo>
                    <a:pt x="71584" y="72111"/>
                  </a:lnTo>
                  <a:lnTo>
                    <a:pt x="71439" y="72242"/>
                  </a:lnTo>
                  <a:lnTo>
                    <a:pt x="71294" y="72374"/>
                  </a:lnTo>
                  <a:lnTo>
                    <a:pt x="71150" y="72492"/>
                  </a:lnTo>
                  <a:lnTo>
                    <a:pt x="70978" y="72598"/>
                  </a:lnTo>
                  <a:lnTo>
                    <a:pt x="70807" y="72716"/>
                  </a:lnTo>
                  <a:lnTo>
                    <a:pt x="70636" y="72821"/>
                  </a:lnTo>
                  <a:lnTo>
                    <a:pt x="70452" y="72914"/>
                  </a:lnTo>
                  <a:lnTo>
                    <a:pt x="70268" y="73006"/>
                  </a:lnTo>
                  <a:lnTo>
                    <a:pt x="70070" y="73085"/>
                  </a:lnTo>
                  <a:lnTo>
                    <a:pt x="69873" y="73164"/>
                  </a:lnTo>
                  <a:lnTo>
                    <a:pt x="69662" y="73229"/>
                  </a:lnTo>
                  <a:lnTo>
                    <a:pt x="69465" y="73295"/>
                  </a:lnTo>
                  <a:lnTo>
                    <a:pt x="69241" y="73348"/>
                  </a:lnTo>
                  <a:lnTo>
                    <a:pt x="69030" y="73401"/>
                  </a:lnTo>
                  <a:lnTo>
                    <a:pt x="68806" y="73440"/>
                  </a:lnTo>
                  <a:lnTo>
                    <a:pt x="68583" y="73466"/>
                  </a:lnTo>
                  <a:lnTo>
                    <a:pt x="68346" y="73493"/>
                  </a:lnTo>
                  <a:lnTo>
                    <a:pt x="68122" y="73506"/>
                  </a:lnTo>
                  <a:lnTo>
                    <a:pt x="61330" y="73506"/>
                  </a:lnTo>
                  <a:lnTo>
                    <a:pt x="61251" y="73229"/>
                  </a:lnTo>
                  <a:lnTo>
                    <a:pt x="61158" y="72953"/>
                  </a:lnTo>
                  <a:lnTo>
                    <a:pt x="61066" y="72690"/>
                  </a:lnTo>
                  <a:lnTo>
                    <a:pt x="60948" y="72427"/>
                  </a:lnTo>
                  <a:lnTo>
                    <a:pt x="60829" y="72176"/>
                  </a:lnTo>
                  <a:lnTo>
                    <a:pt x="60698" y="71926"/>
                  </a:lnTo>
                  <a:lnTo>
                    <a:pt x="60553" y="71676"/>
                  </a:lnTo>
                  <a:lnTo>
                    <a:pt x="60408" y="71439"/>
                  </a:lnTo>
                  <a:lnTo>
                    <a:pt x="60237" y="71202"/>
                  </a:lnTo>
                  <a:lnTo>
                    <a:pt x="60079" y="70979"/>
                  </a:lnTo>
                  <a:lnTo>
                    <a:pt x="59895" y="70768"/>
                  </a:lnTo>
                  <a:lnTo>
                    <a:pt x="59711" y="70557"/>
                  </a:lnTo>
                  <a:lnTo>
                    <a:pt x="59513" y="70347"/>
                  </a:lnTo>
                  <a:lnTo>
                    <a:pt x="59316" y="70162"/>
                  </a:lnTo>
                  <a:lnTo>
                    <a:pt x="59105" y="69965"/>
                  </a:lnTo>
                  <a:lnTo>
                    <a:pt x="58881" y="69794"/>
                  </a:lnTo>
                  <a:lnTo>
                    <a:pt x="58657" y="69623"/>
                  </a:lnTo>
                  <a:lnTo>
                    <a:pt x="58420" y="69465"/>
                  </a:lnTo>
                  <a:lnTo>
                    <a:pt x="58184" y="69307"/>
                  </a:lnTo>
                  <a:lnTo>
                    <a:pt x="57947" y="69175"/>
                  </a:lnTo>
                  <a:lnTo>
                    <a:pt x="57683" y="69043"/>
                  </a:lnTo>
                  <a:lnTo>
                    <a:pt x="57433" y="68925"/>
                  </a:lnTo>
                  <a:lnTo>
                    <a:pt x="57170" y="68807"/>
                  </a:lnTo>
                  <a:lnTo>
                    <a:pt x="56907" y="68701"/>
                  </a:lnTo>
                  <a:lnTo>
                    <a:pt x="56630" y="68622"/>
                  </a:lnTo>
                  <a:lnTo>
                    <a:pt x="56354" y="68543"/>
                  </a:lnTo>
                  <a:lnTo>
                    <a:pt x="56064" y="68477"/>
                  </a:lnTo>
                  <a:lnTo>
                    <a:pt x="55788" y="68412"/>
                  </a:lnTo>
                  <a:lnTo>
                    <a:pt x="55485" y="68372"/>
                  </a:lnTo>
                  <a:lnTo>
                    <a:pt x="55195" y="68346"/>
                  </a:lnTo>
                  <a:lnTo>
                    <a:pt x="54906" y="68320"/>
                  </a:lnTo>
                  <a:lnTo>
                    <a:pt x="54235" y="68320"/>
                  </a:lnTo>
                  <a:lnTo>
                    <a:pt x="53892" y="68346"/>
                  </a:lnTo>
                  <a:lnTo>
                    <a:pt x="53537" y="68398"/>
                  </a:lnTo>
                  <a:lnTo>
                    <a:pt x="53195" y="68451"/>
                  </a:lnTo>
                  <a:lnTo>
                    <a:pt x="52866" y="68530"/>
                  </a:lnTo>
                  <a:lnTo>
                    <a:pt x="52523" y="68635"/>
                  </a:lnTo>
                  <a:lnTo>
                    <a:pt x="52207" y="68741"/>
                  </a:lnTo>
                  <a:lnTo>
                    <a:pt x="51891" y="68859"/>
                  </a:lnTo>
                  <a:lnTo>
                    <a:pt x="51575" y="69004"/>
                  </a:lnTo>
                  <a:lnTo>
                    <a:pt x="51286" y="69162"/>
                  </a:lnTo>
                  <a:lnTo>
                    <a:pt x="50996" y="69320"/>
                  </a:lnTo>
                  <a:lnTo>
                    <a:pt x="50707" y="69504"/>
                  </a:lnTo>
                  <a:lnTo>
                    <a:pt x="50430" y="69702"/>
                  </a:lnTo>
                  <a:lnTo>
                    <a:pt x="50167" y="69912"/>
                  </a:lnTo>
                  <a:lnTo>
                    <a:pt x="49917" y="70123"/>
                  </a:lnTo>
                  <a:lnTo>
                    <a:pt x="49680" y="70360"/>
                  </a:lnTo>
                  <a:lnTo>
                    <a:pt x="49443" y="70597"/>
                  </a:lnTo>
                  <a:lnTo>
                    <a:pt x="49232" y="70847"/>
                  </a:lnTo>
                  <a:lnTo>
                    <a:pt x="49022" y="71110"/>
                  </a:lnTo>
                  <a:lnTo>
                    <a:pt x="48824" y="71387"/>
                  </a:lnTo>
                  <a:lnTo>
                    <a:pt x="48640" y="71676"/>
                  </a:lnTo>
                  <a:lnTo>
                    <a:pt x="48482" y="71966"/>
                  </a:lnTo>
                  <a:lnTo>
                    <a:pt x="48324" y="72269"/>
                  </a:lnTo>
                  <a:lnTo>
                    <a:pt x="48179" y="72571"/>
                  </a:lnTo>
                  <a:lnTo>
                    <a:pt x="48061" y="72887"/>
                  </a:lnTo>
                  <a:lnTo>
                    <a:pt x="47942" y="73216"/>
                  </a:lnTo>
                  <a:lnTo>
                    <a:pt x="47850" y="73545"/>
                  </a:lnTo>
                  <a:lnTo>
                    <a:pt x="47771" y="73875"/>
                  </a:lnTo>
                  <a:lnTo>
                    <a:pt x="47719" y="74217"/>
                  </a:lnTo>
                  <a:lnTo>
                    <a:pt x="47666" y="74572"/>
                  </a:lnTo>
                  <a:lnTo>
                    <a:pt x="47640" y="74928"/>
                  </a:lnTo>
                  <a:lnTo>
                    <a:pt x="47640" y="75283"/>
                  </a:lnTo>
                  <a:lnTo>
                    <a:pt x="47640" y="75638"/>
                  </a:lnTo>
                  <a:lnTo>
                    <a:pt x="47666" y="75994"/>
                  </a:lnTo>
                  <a:lnTo>
                    <a:pt x="47719" y="76336"/>
                  </a:lnTo>
                  <a:lnTo>
                    <a:pt x="47771" y="76678"/>
                  </a:lnTo>
                  <a:lnTo>
                    <a:pt x="47850" y="77021"/>
                  </a:lnTo>
                  <a:lnTo>
                    <a:pt x="47942" y="77350"/>
                  </a:lnTo>
                  <a:lnTo>
                    <a:pt x="48061" y="77666"/>
                  </a:lnTo>
                  <a:lnTo>
                    <a:pt x="48179" y="77982"/>
                  </a:lnTo>
                  <a:lnTo>
                    <a:pt x="48324" y="78297"/>
                  </a:lnTo>
                  <a:lnTo>
                    <a:pt x="48482" y="78600"/>
                  </a:lnTo>
                  <a:lnTo>
                    <a:pt x="48640" y="78890"/>
                  </a:lnTo>
                  <a:lnTo>
                    <a:pt x="48824" y="79166"/>
                  </a:lnTo>
                  <a:lnTo>
                    <a:pt x="49022" y="79443"/>
                  </a:lnTo>
                  <a:lnTo>
                    <a:pt x="49232" y="79706"/>
                  </a:lnTo>
                  <a:lnTo>
                    <a:pt x="49443" y="79956"/>
                  </a:lnTo>
                  <a:lnTo>
                    <a:pt x="49680" y="80206"/>
                  </a:lnTo>
                  <a:lnTo>
                    <a:pt x="49917" y="80430"/>
                  </a:lnTo>
                  <a:lnTo>
                    <a:pt x="50167" y="80654"/>
                  </a:lnTo>
                  <a:lnTo>
                    <a:pt x="50430" y="80864"/>
                  </a:lnTo>
                  <a:lnTo>
                    <a:pt x="50707" y="81049"/>
                  </a:lnTo>
                  <a:lnTo>
                    <a:pt x="50996" y="81233"/>
                  </a:lnTo>
                  <a:lnTo>
                    <a:pt x="51286" y="81404"/>
                  </a:lnTo>
                  <a:lnTo>
                    <a:pt x="51575" y="81562"/>
                  </a:lnTo>
                  <a:lnTo>
                    <a:pt x="51891" y="81694"/>
                  </a:lnTo>
                  <a:lnTo>
                    <a:pt x="52207" y="81825"/>
                  </a:lnTo>
                  <a:lnTo>
                    <a:pt x="52523" y="81931"/>
                  </a:lnTo>
                  <a:lnTo>
                    <a:pt x="52866" y="82023"/>
                  </a:lnTo>
                  <a:lnTo>
                    <a:pt x="53195" y="82102"/>
                  </a:lnTo>
                  <a:lnTo>
                    <a:pt x="53537" y="82168"/>
                  </a:lnTo>
                  <a:lnTo>
                    <a:pt x="53892" y="82207"/>
                  </a:lnTo>
                  <a:lnTo>
                    <a:pt x="54235" y="82233"/>
                  </a:lnTo>
                  <a:lnTo>
                    <a:pt x="54603" y="82247"/>
                  </a:lnTo>
                  <a:lnTo>
                    <a:pt x="54906" y="82233"/>
                  </a:lnTo>
                  <a:lnTo>
                    <a:pt x="55195" y="82220"/>
                  </a:lnTo>
                  <a:lnTo>
                    <a:pt x="55485" y="82181"/>
                  </a:lnTo>
                  <a:lnTo>
                    <a:pt x="55788" y="82141"/>
                  </a:lnTo>
                  <a:lnTo>
                    <a:pt x="56064" y="82089"/>
                  </a:lnTo>
                  <a:lnTo>
                    <a:pt x="56354" y="82023"/>
                  </a:lnTo>
                  <a:lnTo>
                    <a:pt x="56630" y="81944"/>
                  </a:lnTo>
                  <a:lnTo>
                    <a:pt x="56907" y="81852"/>
                  </a:lnTo>
                  <a:lnTo>
                    <a:pt x="57170" y="81746"/>
                  </a:lnTo>
                  <a:lnTo>
                    <a:pt x="57433" y="81641"/>
                  </a:lnTo>
                  <a:lnTo>
                    <a:pt x="57683" y="81523"/>
                  </a:lnTo>
                  <a:lnTo>
                    <a:pt x="57947" y="81391"/>
                  </a:lnTo>
                  <a:lnTo>
                    <a:pt x="58184" y="81246"/>
                  </a:lnTo>
                  <a:lnTo>
                    <a:pt x="58420" y="81101"/>
                  </a:lnTo>
                  <a:lnTo>
                    <a:pt x="58657" y="80930"/>
                  </a:lnTo>
                  <a:lnTo>
                    <a:pt x="58881" y="80772"/>
                  </a:lnTo>
                  <a:lnTo>
                    <a:pt x="59105" y="80588"/>
                  </a:lnTo>
                  <a:lnTo>
                    <a:pt x="59316" y="80404"/>
                  </a:lnTo>
                  <a:lnTo>
                    <a:pt x="59513" y="80206"/>
                  </a:lnTo>
                  <a:lnTo>
                    <a:pt x="59711" y="80009"/>
                  </a:lnTo>
                  <a:lnTo>
                    <a:pt x="59895" y="79798"/>
                  </a:lnTo>
                  <a:lnTo>
                    <a:pt x="60079" y="79574"/>
                  </a:lnTo>
                  <a:lnTo>
                    <a:pt x="60237" y="79351"/>
                  </a:lnTo>
                  <a:lnTo>
                    <a:pt x="60408" y="79127"/>
                  </a:lnTo>
                  <a:lnTo>
                    <a:pt x="60553" y="78890"/>
                  </a:lnTo>
                  <a:lnTo>
                    <a:pt x="60698" y="78640"/>
                  </a:lnTo>
                  <a:lnTo>
                    <a:pt x="60829" y="78390"/>
                  </a:lnTo>
                  <a:lnTo>
                    <a:pt x="60948" y="78126"/>
                  </a:lnTo>
                  <a:lnTo>
                    <a:pt x="61066" y="77863"/>
                  </a:lnTo>
                  <a:lnTo>
                    <a:pt x="61158" y="77600"/>
                  </a:lnTo>
                  <a:lnTo>
                    <a:pt x="61251" y="77323"/>
                  </a:lnTo>
                  <a:lnTo>
                    <a:pt x="61330" y="77047"/>
                  </a:lnTo>
                  <a:lnTo>
                    <a:pt x="68306" y="77047"/>
                  </a:lnTo>
                  <a:lnTo>
                    <a:pt x="68714" y="77021"/>
                  </a:lnTo>
                  <a:lnTo>
                    <a:pt x="69122" y="76968"/>
                  </a:lnTo>
                  <a:lnTo>
                    <a:pt x="69530" y="76915"/>
                  </a:lnTo>
                  <a:lnTo>
                    <a:pt x="69925" y="76836"/>
                  </a:lnTo>
                  <a:lnTo>
                    <a:pt x="70307" y="76744"/>
                  </a:lnTo>
                  <a:lnTo>
                    <a:pt x="70689" y="76626"/>
                  </a:lnTo>
                  <a:lnTo>
                    <a:pt x="71071" y="76507"/>
                  </a:lnTo>
                  <a:lnTo>
                    <a:pt x="71426" y="76362"/>
                  </a:lnTo>
                  <a:lnTo>
                    <a:pt x="71781" y="76204"/>
                  </a:lnTo>
                  <a:lnTo>
                    <a:pt x="72124" y="76046"/>
                  </a:lnTo>
                  <a:lnTo>
                    <a:pt x="72453" y="75862"/>
                  </a:lnTo>
                  <a:lnTo>
                    <a:pt x="72769" y="75665"/>
                  </a:lnTo>
                  <a:lnTo>
                    <a:pt x="73085" y="75454"/>
                  </a:lnTo>
                  <a:lnTo>
                    <a:pt x="73374" y="75230"/>
                  </a:lnTo>
                  <a:lnTo>
                    <a:pt x="73664" y="75007"/>
                  </a:lnTo>
                  <a:lnTo>
                    <a:pt x="73940" y="74770"/>
                  </a:lnTo>
                  <a:lnTo>
                    <a:pt x="74190" y="74506"/>
                  </a:lnTo>
                  <a:lnTo>
                    <a:pt x="74440" y="74243"/>
                  </a:lnTo>
                  <a:lnTo>
                    <a:pt x="74664" y="73967"/>
                  </a:lnTo>
                  <a:lnTo>
                    <a:pt x="74875" y="73690"/>
                  </a:lnTo>
                  <a:lnTo>
                    <a:pt x="75072" y="73401"/>
                  </a:lnTo>
                  <a:lnTo>
                    <a:pt x="75257" y="73098"/>
                  </a:lnTo>
                  <a:lnTo>
                    <a:pt x="75415" y="72782"/>
                  </a:lnTo>
                  <a:lnTo>
                    <a:pt x="75559" y="72466"/>
                  </a:lnTo>
                  <a:lnTo>
                    <a:pt x="75691" y="72150"/>
                  </a:lnTo>
                  <a:lnTo>
                    <a:pt x="75809" y="71821"/>
                  </a:lnTo>
                  <a:lnTo>
                    <a:pt x="75902" y="71479"/>
                  </a:lnTo>
                  <a:lnTo>
                    <a:pt x="75967" y="71136"/>
                  </a:lnTo>
                  <a:lnTo>
                    <a:pt x="76020" y="70781"/>
                  </a:lnTo>
                  <a:lnTo>
                    <a:pt x="76046" y="70426"/>
                  </a:lnTo>
                  <a:lnTo>
                    <a:pt x="76060" y="70070"/>
                  </a:lnTo>
                  <a:lnTo>
                    <a:pt x="76060" y="42598"/>
                  </a:lnTo>
                  <a:lnTo>
                    <a:pt x="92264" y="42598"/>
                  </a:lnTo>
                  <a:lnTo>
                    <a:pt x="92685" y="42585"/>
                  </a:lnTo>
                  <a:lnTo>
                    <a:pt x="93093" y="42559"/>
                  </a:lnTo>
                  <a:lnTo>
                    <a:pt x="93501" y="42519"/>
                  </a:lnTo>
                  <a:lnTo>
                    <a:pt x="93909" y="42453"/>
                  </a:lnTo>
                  <a:lnTo>
                    <a:pt x="94304" y="42374"/>
                  </a:lnTo>
                  <a:lnTo>
                    <a:pt x="94686" y="42282"/>
                  </a:lnTo>
                  <a:lnTo>
                    <a:pt x="95068" y="42164"/>
                  </a:lnTo>
                  <a:lnTo>
                    <a:pt x="95436" y="42045"/>
                  </a:lnTo>
                  <a:lnTo>
                    <a:pt x="95805" y="41900"/>
                  </a:lnTo>
                  <a:lnTo>
                    <a:pt x="96160" y="41756"/>
                  </a:lnTo>
                  <a:lnTo>
                    <a:pt x="96502" y="41584"/>
                  </a:lnTo>
                  <a:lnTo>
                    <a:pt x="96832" y="41400"/>
                  </a:lnTo>
                  <a:lnTo>
                    <a:pt x="97147" y="41203"/>
                  </a:lnTo>
                  <a:lnTo>
                    <a:pt x="97463" y="40992"/>
                  </a:lnTo>
                  <a:lnTo>
                    <a:pt x="97753" y="40781"/>
                  </a:lnTo>
                  <a:lnTo>
                    <a:pt x="98043" y="40544"/>
                  </a:lnTo>
                  <a:lnTo>
                    <a:pt x="98319" y="40308"/>
                  </a:lnTo>
                  <a:lnTo>
                    <a:pt x="98569" y="40057"/>
                  </a:lnTo>
                  <a:lnTo>
                    <a:pt x="98819" y="39794"/>
                  </a:lnTo>
                  <a:lnTo>
                    <a:pt x="99043" y="39518"/>
                  </a:lnTo>
                  <a:lnTo>
                    <a:pt x="99254" y="39228"/>
                  </a:lnTo>
                  <a:lnTo>
                    <a:pt x="99451" y="38939"/>
                  </a:lnTo>
                  <a:lnTo>
                    <a:pt x="99635" y="38636"/>
                  </a:lnTo>
                  <a:lnTo>
                    <a:pt x="99793" y="38333"/>
                  </a:lnTo>
                  <a:lnTo>
                    <a:pt x="99938" y="38017"/>
                  </a:lnTo>
                  <a:lnTo>
                    <a:pt x="100070" y="37688"/>
                  </a:lnTo>
                  <a:lnTo>
                    <a:pt x="100188" y="37359"/>
                  </a:lnTo>
                  <a:lnTo>
                    <a:pt x="100280" y="37017"/>
                  </a:lnTo>
                  <a:lnTo>
                    <a:pt x="100346" y="36674"/>
                  </a:lnTo>
                  <a:lnTo>
                    <a:pt x="100399" y="36332"/>
                  </a:lnTo>
                  <a:lnTo>
                    <a:pt x="100425" y="35977"/>
                  </a:lnTo>
                  <a:lnTo>
                    <a:pt x="100438" y="35621"/>
                  </a:lnTo>
                  <a:lnTo>
                    <a:pt x="100438" y="28131"/>
                  </a:lnTo>
                  <a:lnTo>
                    <a:pt x="100438" y="21721"/>
                  </a:lnTo>
                  <a:lnTo>
                    <a:pt x="100438" y="14244"/>
                  </a:lnTo>
                  <a:lnTo>
                    <a:pt x="100451" y="14059"/>
                  </a:lnTo>
                  <a:lnTo>
                    <a:pt x="100465" y="13888"/>
                  </a:lnTo>
                  <a:lnTo>
                    <a:pt x="100491" y="13717"/>
                  </a:lnTo>
                  <a:lnTo>
                    <a:pt x="100530" y="13559"/>
                  </a:lnTo>
                  <a:lnTo>
                    <a:pt x="100583" y="13388"/>
                  </a:lnTo>
                  <a:lnTo>
                    <a:pt x="100649" y="13230"/>
                  </a:lnTo>
                  <a:lnTo>
                    <a:pt x="100728" y="13072"/>
                  </a:lnTo>
                  <a:lnTo>
                    <a:pt x="100807" y="12914"/>
                  </a:lnTo>
                  <a:lnTo>
                    <a:pt x="100899" y="12769"/>
                  </a:lnTo>
                  <a:lnTo>
                    <a:pt x="101004" y="12612"/>
                  </a:lnTo>
                  <a:lnTo>
                    <a:pt x="101123" y="12480"/>
                  </a:lnTo>
                  <a:lnTo>
                    <a:pt x="101241" y="12335"/>
                  </a:lnTo>
                  <a:lnTo>
                    <a:pt x="101373" y="12203"/>
                  </a:lnTo>
                  <a:lnTo>
                    <a:pt x="101518" y="12072"/>
                  </a:lnTo>
                  <a:lnTo>
                    <a:pt x="101663" y="11940"/>
                  </a:lnTo>
                  <a:lnTo>
                    <a:pt x="101820" y="11822"/>
                  </a:lnTo>
                  <a:lnTo>
                    <a:pt x="101978" y="11703"/>
                  </a:lnTo>
                  <a:lnTo>
                    <a:pt x="102150" y="11598"/>
                  </a:lnTo>
                  <a:lnTo>
                    <a:pt x="102321" y="11493"/>
                  </a:lnTo>
                  <a:lnTo>
                    <a:pt x="102505" y="11400"/>
                  </a:lnTo>
                  <a:lnTo>
                    <a:pt x="102689" y="11308"/>
                  </a:lnTo>
                  <a:lnTo>
                    <a:pt x="102887" y="11229"/>
                  </a:lnTo>
                  <a:lnTo>
                    <a:pt x="103084" y="11150"/>
                  </a:lnTo>
                  <a:lnTo>
                    <a:pt x="103295" y="11085"/>
                  </a:lnTo>
                  <a:lnTo>
                    <a:pt x="103505" y="11019"/>
                  </a:lnTo>
                  <a:lnTo>
                    <a:pt x="103716" y="10966"/>
                  </a:lnTo>
                  <a:lnTo>
                    <a:pt x="103927" y="10913"/>
                  </a:lnTo>
                  <a:lnTo>
                    <a:pt x="104150" y="10874"/>
                  </a:lnTo>
                  <a:lnTo>
                    <a:pt x="104374" y="10848"/>
                  </a:lnTo>
                  <a:lnTo>
                    <a:pt x="104611" y="10821"/>
                  </a:lnTo>
                  <a:lnTo>
                    <a:pt x="104835" y="10808"/>
                  </a:lnTo>
                  <a:lnTo>
                    <a:pt x="126884" y="10808"/>
                  </a:lnTo>
                  <a:lnTo>
                    <a:pt x="126884" y="62607"/>
                  </a:lnTo>
                  <a:lnTo>
                    <a:pt x="126897" y="63028"/>
                  </a:lnTo>
                  <a:lnTo>
                    <a:pt x="126923" y="63449"/>
                  </a:lnTo>
                  <a:lnTo>
                    <a:pt x="126976" y="63857"/>
                  </a:lnTo>
                  <a:lnTo>
                    <a:pt x="127029" y="64252"/>
                  </a:lnTo>
                  <a:lnTo>
                    <a:pt x="127108" y="64647"/>
                  </a:lnTo>
                  <a:lnTo>
                    <a:pt x="127200" y="65042"/>
                  </a:lnTo>
                  <a:lnTo>
                    <a:pt x="127318" y="65424"/>
                  </a:lnTo>
                  <a:lnTo>
                    <a:pt x="127437" y="65792"/>
                  </a:lnTo>
                  <a:lnTo>
                    <a:pt x="127581" y="66148"/>
                  </a:lnTo>
                  <a:lnTo>
                    <a:pt x="127726" y="66503"/>
                  </a:lnTo>
                  <a:lnTo>
                    <a:pt x="127897" y="66845"/>
                  </a:lnTo>
                  <a:lnTo>
                    <a:pt x="128082" y="67174"/>
                  </a:lnTo>
                  <a:lnTo>
                    <a:pt x="128279" y="67503"/>
                  </a:lnTo>
                  <a:lnTo>
                    <a:pt x="128490" y="67806"/>
                  </a:lnTo>
                  <a:lnTo>
                    <a:pt x="128700" y="68109"/>
                  </a:lnTo>
                  <a:lnTo>
                    <a:pt x="128937" y="68385"/>
                  </a:lnTo>
                  <a:lnTo>
                    <a:pt x="129174" y="68662"/>
                  </a:lnTo>
                  <a:lnTo>
                    <a:pt x="129424" y="68925"/>
                  </a:lnTo>
                  <a:lnTo>
                    <a:pt x="129701" y="69162"/>
                  </a:lnTo>
                  <a:lnTo>
                    <a:pt x="129964" y="69386"/>
                  </a:lnTo>
                  <a:lnTo>
                    <a:pt x="130254" y="69610"/>
                  </a:lnTo>
                  <a:lnTo>
                    <a:pt x="130543" y="69807"/>
                  </a:lnTo>
                  <a:lnTo>
                    <a:pt x="130846" y="69978"/>
                  </a:lnTo>
                  <a:lnTo>
                    <a:pt x="131149" y="70149"/>
                  </a:lnTo>
                  <a:lnTo>
                    <a:pt x="131465" y="70294"/>
                  </a:lnTo>
                  <a:lnTo>
                    <a:pt x="131794" y="70426"/>
                  </a:lnTo>
                  <a:lnTo>
                    <a:pt x="132123" y="70531"/>
                  </a:lnTo>
                  <a:lnTo>
                    <a:pt x="132465" y="70623"/>
                  </a:lnTo>
                  <a:lnTo>
                    <a:pt x="132807" y="70689"/>
                  </a:lnTo>
                  <a:lnTo>
                    <a:pt x="133150" y="70742"/>
                  </a:lnTo>
                  <a:lnTo>
                    <a:pt x="133505" y="70781"/>
                  </a:lnTo>
                  <a:lnTo>
                    <a:pt x="133860" y="70794"/>
                  </a:lnTo>
                  <a:lnTo>
                    <a:pt x="142970" y="70794"/>
                  </a:lnTo>
                  <a:lnTo>
                    <a:pt x="142970" y="90434"/>
                  </a:lnTo>
                  <a:lnTo>
                    <a:pt x="142970" y="90605"/>
                  </a:lnTo>
                  <a:lnTo>
                    <a:pt x="142943" y="90776"/>
                  </a:lnTo>
                  <a:lnTo>
                    <a:pt x="142917" y="90948"/>
                  </a:lnTo>
                  <a:lnTo>
                    <a:pt x="142877" y="91119"/>
                  </a:lnTo>
                  <a:lnTo>
                    <a:pt x="142825" y="91277"/>
                  </a:lnTo>
                  <a:lnTo>
                    <a:pt x="142759" y="91448"/>
                  </a:lnTo>
                  <a:lnTo>
                    <a:pt x="142693" y="91606"/>
                  </a:lnTo>
                  <a:lnTo>
                    <a:pt x="142601" y="91751"/>
                  </a:lnTo>
                  <a:lnTo>
                    <a:pt x="142509" y="91909"/>
                  </a:lnTo>
                  <a:lnTo>
                    <a:pt x="142404" y="92053"/>
                  </a:lnTo>
                  <a:lnTo>
                    <a:pt x="142285" y="92198"/>
                  </a:lnTo>
                  <a:lnTo>
                    <a:pt x="142167" y="92343"/>
                  </a:lnTo>
                  <a:lnTo>
                    <a:pt x="142035" y="92475"/>
                  </a:lnTo>
                  <a:lnTo>
                    <a:pt x="141903" y="92606"/>
                  </a:lnTo>
                  <a:lnTo>
                    <a:pt x="141759" y="92725"/>
                  </a:lnTo>
                  <a:lnTo>
                    <a:pt x="141601" y="92856"/>
                  </a:lnTo>
                  <a:lnTo>
                    <a:pt x="141443" y="92962"/>
                  </a:lnTo>
                  <a:lnTo>
                    <a:pt x="141271" y="93067"/>
                  </a:lnTo>
                  <a:lnTo>
                    <a:pt x="141087" y="93172"/>
                  </a:lnTo>
                  <a:lnTo>
                    <a:pt x="140903" y="93278"/>
                  </a:lnTo>
                  <a:lnTo>
                    <a:pt x="140719" y="93370"/>
                  </a:lnTo>
                  <a:lnTo>
                    <a:pt x="140521" y="93449"/>
                  </a:lnTo>
                  <a:lnTo>
                    <a:pt x="140324" y="93528"/>
                  </a:lnTo>
                  <a:lnTo>
                    <a:pt x="140126" y="93593"/>
                  </a:lnTo>
                  <a:lnTo>
                    <a:pt x="139916" y="93659"/>
                  </a:lnTo>
                  <a:lnTo>
                    <a:pt x="139705" y="93712"/>
                  </a:lnTo>
                  <a:lnTo>
                    <a:pt x="139481" y="93765"/>
                  </a:lnTo>
                  <a:lnTo>
                    <a:pt x="139257" y="93804"/>
                  </a:lnTo>
                  <a:lnTo>
                    <a:pt x="139034" y="93830"/>
                  </a:lnTo>
                  <a:lnTo>
                    <a:pt x="138810" y="93857"/>
                  </a:lnTo>
                  <a:lnTo>
                    <a:pt x="138573" y="93870"/>
                  </a:lnTo>
                  <a:lnTo>
                    <a:pt x="132044" y="93870"/>
                  </a:lnTo>
                  <a:lnTo>
                    <a:pt x="131952" y="93593"/>
                  </a:lnTo>
                  <a:lnTo>
                    <a:pt x="131860" y="93330"/>
                  </a:lnTo>
                  <a:lnTo>
                    <a:pt x="131767" y="93067"/>
                  </a:lnTo>
                  <a:lnTo>
                    <a:pt x="131649" y="92804"/>
                  </a:lnTo>
                  <a:lnTo>
                    <a:pt x="131530" y="92554"/>
                  </a:lnTo>
                  <a:lnTo>
                    <a:pt x="131386" y="92303"/>
                  </a:lnTo>
                  <a:lnTo>
                    <a:pt x="131254" y="92066"/>
                  </a:lnTo>
                  <a:lnTo>
                    <a:pt x="131096" y="91830"/>
                  </a:lnTo>
                  <a:lnTo>
                    <a:pt x="130938" y="91606"/>
                  </a:lnTo>
                  <a:lnTo>
                    <a:pt x="130767" y="91382"/>
                  </a:lnTo>
                  <a:lnTo>
                    <a:pt x="130583" y="91158"/>
                  </a:lnTo>
                  <a:lnTo>
                    <a:pt x="130398" y="90961"/>
                  </a:lnTo>
                  <a:lnTo>
                    <a:pt x="130201" y="90763"/>
                  </a:lnTo>
                  <a:lnTo>
                    <a:pt x="130004" y="90566"/>
                  </a:lnTo>
                  <a:lnTo>
                    <a:pt x="129793" y="90382"/>
                  </a:lnTo>
                  <a:lnTo>
                    <a:pt x="129582" y="90210"/>
                  </a:lnTo>
                  <a:lnTo>
                    <a:pt x="129359" y="90039"/>
                  </a:lnTo>
                  <a:lnTo>
                    <a:pt x="129122" y="89881"/>
                  </a:lnTo>
                  <a:lnTo>
                    <a:pt x="128885" y="89737"/>
                  </a:lnTo>
                  <a:lnTo>
                    <a:pt x="128635" y="89592"/>
                  </a:lnTo>
                  <a:lnTo>
                    <a:pt x="128384" y="89473"/>
                  </a:lnTo>
                  <a:lnTo>
                    <a:pt x="128134" y="89355"/>
                  </a:lnTo>
                  <a:lnTo>
                    <a:pt x="127871" y="89236"/>
                  </a:lnTo>
                  <a:lnTo>
                    <a:pt x="127608" y="89144"/>
                  </a:lnTo>
                  <a:lnTo>
                    <a:pt x="127344" y="89052"/>
                  </a:lnTo>
                  <a:lnTo>
                    <a:pt x="127068" y="88973"/>
                  </a:lnTo>
                  <a:lnTo>
                    <a:pt x="126778" y="88907"/>
                  </a:lnTo>
                  <a:lnTo>
                    <a:pt x="126502" y="88855"/>
                  </a:lnTo>
                  <a:lnTo>
                    <a:pt x="126212" y="88815"/>
                  </a:lnTo>
                  <a:lnTo>
                    <a:pt x="125923" y="88776"/>
                  </a:lnTo>
                  <a:lnTo>
                    <a:pt x="125620" y="88762"/>
                  </a:lnTo>
                  <a:lnTo>
                    <a:pt x="124962" y="88762"/>
                  </a:lnTo>
                  <a:lnTo>
                    <a:pt x="124620" y="88789"/>
                  </a:lnTo>
                  <a:lnTo>
                    <a:pt x="124264" y="88841"/>
                  </a:lnTo>
                  <a:lnTo>
                    <a:pt x="123922" y="88894"/>
                  </a:lnTo>
                  <a:lnTo>
                    <a:pt x="123593" y="88973"/>
                  </a:lnTo>
                  <a:lnTo>
                    <a:pt x="123251" y="89065"/>
                  </a:lnTo>
                  <a:lnTo>
                    <a:pt x="122935" y="89184"/>
                  </a:lnTo>
                  <a:lnTo>
                    <a:pt x="122619" y="89302"/>
                  </a:lnTo>
                  <a:lnTo>
                    <a:pt x="122303" y="89447"/>
                  </a:lnTo>
                  <a:lnTo>
                    <a:pt x="122013" y="89605"/>
                  </a:lnTo>
                  <a:lnTo>
                    <a:pt x="121711" y="89763"/>
                  </a:lnTo>
                  <a:lnTo>
                    <a:pt x="121434" y="89947"/>
                  </a:lnTo>
                  <a:lnTo>
                    <a:pt x="121158" y="90145"/>
                  </a:lnTo>
                  <a:lnTo>
                    <a:pt x="120894" y="90355"/>
                  </a:lnTo>
                  <a:lnTo>
                    <a:pt x="120644" y="90566"/>
                  </a:lnTo>
                  <a:lnTo>
                    <a:pt x="120407" y="90803"/>
                  </a:lnTo>
                  <a:lnTo>
                    <a:pt x="120170" y="91040"/>
                  </a:lnTo>
                  <a:lnTo>
                    <a:pt x="119947" y="91290"/>
                  </a:lnTo>
                  <a:lnTo>
                    <a:pt x="119749" y="91553"/>
                  </a:lnTo>
                  <a:lnTo>
                    <a:pt x="119552" y="91830"/>
                  </a:lnTo>
                  <a:lnTo>
                    <a:pt x="119367" y="92106"/>
                  </a:lnTo>
                  <a:lnTo>
                    <a:pt x="119196" y="92409"/>
                  </a:lnTo>
                  <a:lnTo>
                    <a:pt x="119051" y="92698"/>
                  </a:lnTo>
                  <a:lnTo>
                    <a:pt x="118907" y="93014"/>
                  </a:lnTo>
                  <a:lnTo>
                    <a:pt x="118788" y="93330"/>
                  </a:lnTo>
                  <a:lnTo>
                    <a:pt x="118670" y="93646"/>
                  </a:lnTo>
                  <a:lnTo>
                    <a:pt x="118578" y="93988"/>
                  </a:lnTo>
                  <a:lnTo>
                    <a:pt x="118499" y="94317"/>
                  </a:lnTo>
                  <a:lnTo>
                    <a:pt x="118446" y="94660"/>
                  </a:lnTo>
                  <a:lnTo>
                    <a:pt x="118393" y="95015"/>
                  </a:lnTo>
                  <a:lnTo>
                    <a:pt x="118367" y="95357"/>
                  </a:lnTo>
                  <a:lnTo>
                    <a:pt x="118367" y="95726"/>
                  </a:lnTo>
                  <a:lnTo>
                    <a:pt x="118367" y="96081"/>
                  </a:lnTo>
                  <a:lnTo>
                    <a:pt x="118393" y="96437"/>
                  </a:lnTo>
                  <a:lnTo>
                    <a:pt x="118446" y="96779"/>
                  </a:lnTo>
                  <a:lnTo>
                    <a:pt x="118499" y="97121"/>
                  </a:lnTo>
                  <a:lnTo>
                    <a:pt x="118578" y="97464"/>
                  </a:lnTo>
                  <a:lnTo>
                    <a:pt x="118670" y="97793"/>
                  </a:lnTo>
                  <a:lnTo>
                    <a:pt x="118788" y="98109"/>
                  </a:lnTo>
                  <a:lnTo>
                    <a:pt x="118907" y="98424"/>
                  </a:lnTo>
                  <a:lnTo>
                    <a:pt x="119051" y="98740"/>
                  </a:lnTo>
                  <a:lnTo>
                    <a:pt x="119196" y="99043"/>
                  </a:lnTo>
                  <a:lnTo>
                    <a:pt x="119367" y="99333"/>
                  </a:lnTo>
                  <a:lnTo>
                    <a:pt x="119552" y="99609"/>
                  </a:lnTo>
                  <a:lnTo>
                    <a:pt x="119749" y="99886"/>
                  </a:lnTo>
                  <a:lnTo>
                    <a:pt x="119947" y="100149"/>
                  </a:lnTo>
                  <a:lnTo>
                    <a:pt x="120170" y="100399"/>
                  </a:lnTo>
                  <a:lnTo>
                    <a:pt x="120407" y="100649"/>
                  </a:lnTo>
                  <a:lnTo>
                    <a:pt x="120644" y="100873"/>
                  </a:lnTo>
                  <a:lnTo>
                    <a:pt x="120894" y="101097"/>
                  </a:lnTo>
                  <a:lnTo>
                    <a:pt x="121158" y="101294"/>
                  </a:lnTo>
                  <a:lnTo>
                    <a:pt x="121434" y="101492"/>
                  </a:lnTo>
                  <a:lnTo>
                    <a:pt x="121711" y="101676"/>
                  </a:lnTo>
                  <a:lnTo>
                    <a:pt x="122013" y="101847"/>
                  </a:lnTo>
                  <a:lnTo>
                    <a:pt x="122303" y="101992"/>
                  </a:lnTo>
                  <a:lnTo>
                    <a:pt x="122619" y="102137"/>
                  </a:lnTo>
                  <a:lnTo>
                    <a:pt x="122935" y="102255"/>
                  </a:lnTo>
                  <a:lnTo>
                    <a:pt x="123251" y="102374"/>
                  </a:lnTo>
                  <a:lnTo>
                    <a:pt x="123593" y="102466"/>
                  </a:lnTo>
                  <a:lnTo>
                    <a:pt x="123922" y="102545"/>
                  </a:lnTo>
                  <a:lnTo>
                    <a:pt x="124264" y="102610"/>
                  </a:lnTo>
                  <a:lnTo>
                    <a:pt x="124620" y="102650"/>
                  </a:lnTo>
                  <a:lnTo>
                    <a:pt x="124962" y="102676"/>
                  </a:lnTo>
                  <a:lnTo>
                    <a:pt x="125330" y="102689"/>
                  </a:lnTo>
                  <a:lnTo>
                    <a:pt x="125633" y="102676"/>
                  </a:lnTo>
                  <a:lnTo>
                    <a:pt x="125923" y="102663"/>
                  </a:lnTo>
                  <a:lnTo>
                    <a:pt x="126226" y="102624"/>
                  </a:lnTo>
                  <a:lnTo>
                    <a:pt x="126515" y="102584"/>
                  </a:lnTo>
                  <a:lnTo>
                    <a:pt x="126805" y="102531"/>
                  </a:lnTo>
                  <a:lnTo>
                    <a:pt x="127094" y="102453"/>
                  </a:lnTo>
                  <a:lnTo>
                    <a:pt x="127371" y="102374"/>
                  </a:lnTo>
                  <a:lnTo>
                    <a:pt x="127647" y="102281"/>
                  </a:lnTo>
                  <a:lnTo>
                    <a:pt x="127924" y="102189"/>
                  </a:lnTo>
                  <a:lnTo>
                    <a:pt x="128187" y="102071"/>
                  </a:lnTo>
                  <a:lnTo>
                    <a:pt x="128437" y="101952"/>
                  </a:lnTo>
                  <a:lnTo>
                    <a:pt x="128687" y="101821"/>
                  </a:lnTo>
                  <a:lnTo>
                    <a:pt x="128937" y="101676"/>
                  </a:lnTo>
                  <a:lnTo>
                    <a:pt x="129174" y="101518"/>
                  </a:lnTo>
                  <a:lnTo>
                    <a:pt x="129411" y="101360"/>
                  </a:lnTo>
                  <a:lnTo>
                    <a:pt x="129635" y="101189"/>
                  </a:lnTo>
                  <a:lnTo>
                    <a:pt x="129859" y="101005"/>
                  </a:lnTo>
                  <a:lnTo>
                    <a:pt x="130069" y="100807"/>
                  </a:lnTo>
                  <a:lnTo>
                    <a:pt x="130267" y="100610"/>
                  </a:lnTo>
                  <a:lnTo>
                    <a:pt x="130464" y="100412"/>
                  </a:lnTo>
                  <a:lnTo>
                    <a:pt x="130662" y="100202"/>
                  </a:lnTo>
                  <a:lnTo>
                    <a:pt x="130833" y="99978"/>
                  </a:lnTo>
                  <a:lnTo>
                    <a:pt x="131004" y="99754"/>
                  </a:lnTo>
                  <a:lnTo>
                    <a:pt x="131162" y="99517"/>
                  </a:lnTo>
                  <a:lnTo>
                    <a:pt x="131320" y="99267"/>
                  </a:lnTo>
                  <a:lnTo>
                    <a:pt x="131451" y="99017"/>
                  </a:lnTo>
                  <a:lnTo>
                    <a:pt x="131583" y="98767"/>
                  </a:lnTo>
                  <a:lnTo>
                    <a:pt x="131702" y="98503"/>
                  </a:lnTo>
                  <a:lnTo>
                    <a:pt x="131820" y="98240"/>
                  </a:lnTo>
                  <a:lnTo>
                    <a:pt x="131912" y="97977"/>
                  </a:lnTo>
                  <a:lnTo>
                    <a:pt x="132004" y="97700"/>
                  </a:lnTo>
                  <a:lnTo>
                    <a:pt x="132083" y="97411"/>
                  </a:lnTo>
                  <a:lnTo>
                    <a:pt x="138336" y="97411"/>
                  </a:lnTo>
                  <a:lnTo>
                    <a:pt x="138757" y="97398"/>
                  </a:lnTo>
                  <a:lnTo>
                    <a:pt x="139178" y="97371"/>
                  </a:lnTo>
                  <a:lnTo>
                    <a:pt x="139587" y="97332"/>
                  </a:lnTo>
                  <a:lnTo>
                    <a:pt x="139981" y="97266"/>
                  </a:lnTo>
                  <a:lnTo>
                    <a:pt x="140376" y="97187"/>
                  </a:lnTo>
                  <a:lnTo>
                    <a:pt x="140771" y="97095"/>
                  </a:lnTo>
                  <a:lnTo>
                    <a:pt x="141153" y="96990"/>
                  </a:lnTo>
                  <a:lnTo>
                    <a:pt x="141522" y="96858"/>
                  </a:lnTo>
                  <a:lnTo>
                    <a:pt x="141877" y="96726"/>
                  </a:lnTo>
                  <a:lnTo>
                    <a:pt x="142232" y="96568"/>
                  </a:lnTo>
                  <a:lnTo>
                    <a:pt x="142575" y="96397"/>
                  </a:lnTo>
                  <a:lnTo>
                    <a:pt x="142904" y="96213"/>
                  </a:lnTo>
                  <a:lnTo>
                    <a:pt x="143233" y="96029"/>
                  </a:lnTo>
                  <a:lnTo>
                    <a:pt x="143536" y="95818"/>
                  </a:lnTo>
                  <a:lnTo>
                    <a:pt x="143838" y="95594"/>
                  </a:lnTo>
                  <a:lnTo>
                    <a:pt x="144115" y="95371"/>
                  </a:lnTo>
                  <a:lnTo>
                    <a:pt x="144391" y="95120"/>
                  </a:lnTo>
                  <a:lnTo>
                    <a:pt x="144641" y="94870"/>
                  </a:lnTo>
                  <a:lnTo>
                    <a:pt x="144891" y="94607"/>
                  </a:lnTo>
                  <a:lnTo>
                    <a:pt x="145115" y="94331"/>
                  </a:lnTo>
                  <a:lnTo>
                    <a:pt x="145326" y="94054"/>
                  </a:lnTo>
                  <a:lnTo>
                    <a:pt x="145523" y="93765"/>
                  </a:lnTo>
                  <a:lnTo>
                    <a:pt x="145708" y="93462"/>
                  </a:lnTo>
                  <a:lnTo>
                    <a:pt x="145879" y="93146"/>
                  </a:lnTo>
                  <a:lnTo>
                    <a:pt x="146023" y="92830"/>
                  </a:lnTo>
                  <a:lnTo>
                    <a:pt x="146155" y="92514"/>
                  </a:lnTo>
                  <a:lnTo>
                    <a:pt x="146260" y="92172"/>
                  </a:lnTo>
                  <a:lnTo>
                    <a:pt x="146353" y="91843"/>
                  </a:lnTo>
                  <a:lnTo>
                    <a:pt x="146418" y="91500"/>
                  </a:lnTo>
                  <a:lnTo>
                    <a:pt x="146471" y="91145"/>
                  </a:lnTo>
                  <a:lnTo>
                    <a:pt x="146511" y="90790"/>
                  </a:lnTo>
                  <a:lnTo>
                    <a:pt x="146524" y="90434"/>
                  </a:lnTo>
                  <a:lnTo>
                    <a:pt x="146524" y="70794"/>
                  </a:lnTo>
                  <a:lnTo>
                    <a:pt x="176984" y="70794"/>
                  </a:lnTo>
                  <a:lnTo>
                    <a:pt x="177063" y="71071"/>
                  </a:lnTo>
                  <a:lnTo>
                    <a:pt x="177155" y="71334"/>
                  </a:lnTo>
                  <a:lnTo>
                    <a:pt x="177260" y="71610"/>
                  </a:lnTo>
                  <a:lnTo>
                    <a:pt x="177366" y="71874"/>
                  </a:lnTo>
                  <a:lnTo>
                    <a:pt x="177484" y="72124"/>
                  </a:lnTo>
                  <a:lnTo>
                    <a:pt x="177629" y="72374"/>
                  </a:lnTo>
                  <a:lnTo>
                    <a:pt x="177761" y="72624"/>
                  </a:lnTo>
                  <a:lnTo>
                    <a:pt x="177919" y="72861"/>
                  </a:lnTo>
                  <a:lnTo>
                    <a:pt x="178077" y="73085"/>
                  </a:lnTo>
                  <a:lnTo>
                    <a:pt x="178248" y="73322"/>
                  </a:lnTo>
                  <a:lnTo>
                    <a:pt x="178419" y="73532"/>
                  </a:lnTo>
                  <a:lnTo>
                    <a:pt x="178616" y="73743"/>
                  </a:lnTo>
                  <a:lnTo>
                    <a:pt x="178801" y="73940"/>
                  </a:lnTo>
                  <a:lnTo>
                    <a:pt x="179011" y="74138"/>
                  </a:lnTo>
                  <a:lnTo>
                    <a:pt x="179222" y="74322"/>
                  </a:lnTo>
                  <a:lnTo>
                    <a:pt x="179432" y="74506"/>
                  </a:lnTo>
                  <a:lnTo>
                    <a:pt x="179669" y="74677"/>
                  </a:lnTo>
                  <a:lnTo>
                    <a:pt x="179893" y="74835"/>
                  </a:lnTo>
                  <a:lnTo>
                    <a:pt x="180130" y="74980"/>
                  </a:lnTo>
                  <a:lnTo>
                    <a:pt x="180380" y="75125"/>
                  </a:lnTo>
                  <a:lnTo>
                    <a:pt x="180630" y="75257"/>
                  </a:lnTo>
                  <a:lnTo>
                    <a:pt x="180880" y="75375"/>
                  </a:lnTo>
                  <a:lnTo>
                    <a:pt x="181144" y="75494"/>
                  </a:lnTo>
                  <a:lnTo>
                    <a:pt x="181420" y="75586"/>
                  </a:lnTo>
                  <a:lnTo>
                    <a:pt x="181697" y="75678"/>
                  </a:lnTo>
                  <a:lnTo>
                    <a:pt x="181973" y="75757"/>
                  </a:lnTo>
                  <a:lnTo>
                    <a:pt x="182249" y="75823"/>
                  </a:lnTo>
                  <a:lnTo>
                    <a:pt x="182539" y="75875"/>
                  </a:lnTo>
                  <a:lnTo>
                    <a:pt x="182829" y="75928"/>
                  </a:lnTo>
                  <a:lnTo>
                    <a:pt x="183118" y="75954"/>
                  </a:lnTo>
                  <a:lnTo>
                    <a:pt x="183421" y="75981"/>
                  </a:lnTo>
                  <a:lnTo>
                    <a:pt x="183724" y="75981"/>
                  </a:lnTo>
                  <a:lnTo>
                    <a:pt x="184079" y="75968"/>
                  </a:lnTo>
                  <a:lnTo>
                    <a:pt x="184435" y="75941"/>
                  </a:lnTo>
                  <a:lnTo>
                    <a:pt x="184777" y="75902"/>
                  </a:lnTo>
                  <a:lnTo>
                    <a:pt x="185119" y="75836"/>
                  </a:lnTo>
                  <a:lnTo>
                    <a:pt x="185461" y="75757"/>
                  </a:lnTo>
                  <a:lnTo>
                    <a:pt x="185790" y="75665"/>
                  </a:lnTo>
                  <a:lnTo>
                    <a:pt x="186106" y="75559"/>
                  </a:lnTo>
                  <a:lnTo>
                    <a:pt x="186435" y="75428"/>
                  </a:lnTo>
                  <a:lnTo>
                    <a:pt x="186738" y="75296"/>
                  </a:lnTo>
                  <a:lnTo>
                    <a:pt x="187041" y="75138"/>
                  </a:lnTo>
                  <a:lnTo>
                    <a:pt x="187330" y="74967"/>
                  </a:lnTo>
                  <a:lnTo>
                    <a:pt x="187607" y="74796"/>
                  </a:lnTo>
                  <a:lnTo>
                    <a:pt x="187883" y="74599"/>
                  </a:lnTo>
                  <a:lnTo>
                    <a:pt x="188147" y="74388"/>
                  </a:lnTo>
                  <a:lnTo>
                    <a:pt x="188397" y="74164"/>
                  </a:lnTo>
                  <a:lnTo>
                    <a:pt x="188647" y="73940"/>
                  </a:lnTo>
                  <a:lnTo>
                    <a:pt x="188871" y="73703"/>
                  </a:lnTo>
                  <a:lnTo>
                    <a:pt x="189094" y="73440"/>
                  </a:lnTo>
                  <a:lnTo>
                    <a:pt x="189305" y="73177"/>
                  </a:lnTo>
                  <a:lnTo>
                    <a:pt x="189489" y="72914"/>
                  </a:lnTo>
                  <a:lnTo>
                    <a:pt x="189674" y="72624"/>
                  </a:lnTo>
                  <a:lnTo>
                    <a:pt x="189845" y="72334"/>
                  </a:lnTo>
                  <a:lnTo>
                    <a:pt x="190003" y="72032"/>
                  </a:lnTo>
                  <a:lnTo>
                    <a:pt x="190134" y="71729"/>
                  </a:lnTo>
                  <a:lnTo>
                    <a:pt x="190266" y="71413"/>
                  </a:lnTo>
                  <a:lnTo>
                    <a:pt x="190371" y="71084"/>
                  </a:lnTo>
                  <a:lnTo>
                    <a:pt x="190463" y="70755"/>
                  </a:lnTo>
                  <a:lnTo>
                    <a:pt x="190542" y="70413"/>
                  </a:lnTo>
                  <a:lnTo>
                    <a:pt x="190608" y="70070"/>
                  </a:lnTo>
                  <a:lnTo>
                    <a:pt x="190648" y="69728"/>
                  </a:lnTo>
                  <a:lnTo>
                    <a:pt x="190674" y="69373"/>
                  </a:lnTo>
                  <a:lnTo>
                    <a:pt x="190687" y="69017"/>
                  </a:lnTo>
                  <a:lnTo>
                    <a:pt x="190674" y="68662"/>
                  </a:lnTo>
                  <a:lnTo>
                    <a:pt x="190648" y="68306"/>
                  </a:lnTo>
                  <a:lnTo>
                    <a:pt x="190608" y="67964"/>
                  </a:lnTo>
                  <a:lnTo>
                    <a:pt x="190542" y="67622"/>
                  </a:lnTo>
                  <a:lnTo>
                    <a:pt x="190463" y="67280"/>
                  </a:lnTo>
                  <a:lnTo>
                    <a:pt x="190371" y="66951"/>
                  </a:lnTo>
                  <a:lnTo>
                    <a:pt x="190266" y="66621"/>
                  </a:lnTo>
                  <a:lnTo>
                    <a:pt x="190134" y="66305"/>
                  </a:lnTo>
                  <a:lnTo>
                    <a:pt x="190003" y="66003"/>
                  </a:lnTo>
                  <a:lnTo>
                    <a:pt x="189845" y="65700"/>
                  </a:lnTo>
                  <a:lnTo>
                    <a:pt x="189674" y="65410"/>
                  </a:lnTo>
                  <a:lnTo>
                    <a:pt x="189489" y="65121"/>
                  </a:lnTo>
                  <a:lnTo>
                    <a:pt x="189305" y="64858"/>
                  </a:lnTo>
                  <a:lnTo>
                    <a:pt x="189094" y="64594"/>
                  </a:lnTo>
                  <a:lnTo>
                    <a:pt x="188871" y="64331"/>
                  </a:lnTo>
                  <a:lnTo>
                    <a:pt x="188647" y="64094"/>
                  </a:lnTo>
                  <a:lnTo>
                    <a:pt x="188397" y="63870"/>
                  </a:lnTo>
                  <a:lnTo>
                    <a:pt x="188147" y="63646"/>
                  </a:lnTo>
                  <a:lnTo>
                    <a:pt x="187883" y="63436"/>
                  </a:lnTo>
                  <a:lnTo>
                    <a:pt x="187607" y="63238"/>
                  </a:lnTo>
                  <a:lnTo>
                    <a:pt x="187330" y="63067"/>
                  </a:lnTo>
                  <a:lnTo>
                    <a:pt x="187041" y="62896"/>
                  </a:lnTo>
                  <a:lnTo>
                    <a:pt x="186738" y="62738"/>
                  </a:lnTo>
                  <a:lnTo>
                    <a:pt x="186435" y="62607"/>
                  </a:lnTo>
                  <a:lnTo>
                    <a:pt x="186106" y="62475"/>
                  </a:lnTo>
                  <a:lnTo>
                    <a:pt x="185790" y="62370"/>
                  </a:lnTo>
                  <a:lnTo>
                    <a:pt x="185461" y="62277"/>
                  </a:lnTo>
                  <a:lnTo>
                    <a:pt x="185119" y="62198"/>
                  </a:lnTo>
                  <a:lnTo>
                    <a:pt x="184777" y="62133"/>
                  </a:lnTo>
                  <a:lnTo>
                    <a:pt x="184435" y="62093"/>
                  </a:lnTo>
                  <a:lnTo>
                    <a:pt x="184079" y="62067"/>
                  </a:lnTo>
                  <a:lnTo>
                    <a:pt x="183724" y="62054"/>
                  </a:lnTo>
                  <a:lnTo>
                    <a:pt x="183421" y="62054"/>
                  </a:lnTo>
                  <a:lnTo>
                    <a:pt x="183118" y="62080"/>
                  </a:lnTo>
                  <a:lnTo>
                    <a:pt x="182829" y="62106"/>
                  </a:lnTo>
                  <a:lnTo>
                    <a:pt x="182539" y="62159"/>
                  </a:lnTo>
                  <a:lnTo>
                    <a:pt x="182249" y="62212"/>
                  </a:lnTo>
                  <a:lnTo>
                    <a:pt x="181973" y="62277"/>
                  </a:lnTo>
                  <a:lnTo>
                    <a:pt x="181697" y="62356"/>
                  </a:lnTo>
                  <a:lnTo>
                    <a:pt x="181420" y="62449"/>
                  </a:lnTo>
                  <a:lnTo>
                    <a:pt x="181144" y="62541"/>
                  </a:lnTo>
                  <a:lnTo>
                    <a:pt x="180880" y="62659"/>
                  </a:lnTo>
                  <a:lnTo>
                    <a:pt x="180630" y="62778"/>
                  </a:lnTo>
                  <a:lnTo>
                    <a:pt x="180380" y="62909"/>
                  </a:lnTo>
                  <a:lnTo>
                    <a:pt x="180130" y="63054"/>
                  </a:lnTo>
                  <a:lnTo>
                    <a:pt x="179893" y="63199"/>
                  </a:lnTo>
                  <a:lnTo>
                    <a:pt x="179669" y="63357"/>
                  </a:lnTo>
                  <a:lnTo>
                    <a:pt x="179432" y="63528"/>
                  </a:lnTo>
                  <a:lnTo>
                    <a:pt x="179222" y="63712"/>
                  </a:lnTo>
                  <a:lnTo>
                    <a:pt x="179011" y="63897"/>
                  </a:lnTo>
                  <a:lnTo>
                    <a:pt x="178801" y="64094"/>
                  </a:lnTo>
                  <a:lnTo>
                    <a:pt x="178616" y="64291"/>
                  </a:lnTo>
                  <a:lnTo>
                    <a:pt x="178419" y="64502"/>
                  </a:lnTo>
                  <a:lnTo>
                    <a:pt x="178248" y="64713"/>
                  </a:lnTo>
                  <a:lnTo>
                    <a:pt x="178077" y="64950"/>
                  </a:lnTo>
                  <a:lnTo>
                    <a:pt x="177919" y="65173"/>
                  </a:lnTo>
                  <a:lnTo>
                    <a:pt x="177761" y="65410"/>
                  </a:lnTo>
                  <a:lnTo>
                    <a:pt x="177629" y="65660"/>
                  </a:lnTo>
                  <a:lnTo>
                    <a:pt x="177484" y="65911"/>
                  </a:lnTo>
                  <a:lnTo>
                    <a:pt x="177366" y="66161"/>
                  </a:lnTo>
                  <a:lnTo>
                    <a:pt x="177260" y="66424"/>
                  </a:lnTo>
                  <a:lnTo>
                    <a:pt x="177155" y="66700"/>
                  </a:lnTo>
                  <a:lnTo>
                    <a:pt x="177063" y="66964"/>
                  </a:lnTo>
                  <a:lnTo>
                    <a:pt x="176984" y="67240"/>
                  </a:lnTo>
                  <a:lnTo>
                    <a:pt x="133689" y="67240"/>
                  </a:lnTo>
                  <a:lnTo>
                    <a:pt x="133518" y="67227"/>
                  </a:lnTo>
                  <a:lnTo>
                    <a:pt x="133347" y="67187"/>
                  </a:lnTo>
                  <a:lnTo>
                    <a:pt x="133189" y="67148"/>
                  </a:lnTo>
                  <a:lnTo>
                    <a:pt x="133018" y="67095"/>
                  </a:lnTo>
                  <a:lnTo>
                    <a:pt x="132860" y="67029"/>
                  </a:lnTo>
                  <a:lnTo>
                    <a:pt x="132702" y="66964"/>
                  </a:lnTo>
                  <a:lnTo>
                    <a:pt x="132544" y="66872"/>
                  </a:lnTo>
                  <a:lnTo>
                    <a:pt x="132399" y="66779"/>
                  </a:lnTo>
                  <a:lnTo>
                    <a:pt x="132241" y="66674"/>
                  </a:lnTo>
                  <a:lnTo>
                    <a:pt x="132097" y="66569"/>
                  </a:lnTo>
                  <a:lnTo>
                    <a:pt x="131965" y="66437"/>
                  </a:lnTo>
                  <a:lnTo>
                    <a:pt x="131833" y="66305"/>
                  </a:lnTo>
                  <a:lnTo>
                    <a:pt x="131702" y="66174"/>
                  </a:lnTo>
                  <a:lnTo>
                    <a:pt x="131570" y="66029"/>
                  </a:lnTo>
                  <a:lnTo>
                    <a:pt x="131451" y="65871"/>
                  </a:lnTo>
                  <a:lnTo>
                    <a:pt x="131333" y="65713"/>
                  </a:lnTo>
                  <a:lnTo>
                    <a:pt x="131228" y="65542"/>
                  </a:lnTo>
                  <a:lnTo>
                    <a:pt x="131122" y="65358"/>
                  </a:lnTo>
                  <a:lnTo>
                    <a:pt x="131030" y="65187"/>
                  </a:lnTo>
                  <a:lnTo>
                    <a:pt x="130938" y="64989"/>
                  </a:lnTo>
                  <a:lnTo>
                    <a:pt x="130859" y="64805"/>
                  </a:lnTo>
                  <a:lnTo>
                    <a:pt x="130780" y="64594"/>
                  </a:lnTo>
                  <a:lnTo>
                    <a:pt x="130701" y="64397"/>
                  </a:lnTo>
                  <a:lnTo>
                    <a:pt x="130649" y="64186"/>
                  </a:lnTo>
                  <a:lnTo>
                    <a:pt x="130596" y="63976"/>
                  </a:lnTo>
                  <a:lnTo>
                    <a:pt x="130543" y="63752"/>
                  </a:lnTo>
                  <a:lnTo>
                    <a:pt x="130504" y="63528"/>
                  </a:lnTo>
                  <a:lnTo>
                    <a:pt x="130477" y="63304"/>
                  </a:lnTo>
                  <a:lnTo>
                    <a:pt x="130451" y="63080"/>
                  </a:lnTo>
                  <a:lnTo>
                    <a:pt x="130438" y="62843"/>
                  </a:lnTo>
                  <a:lnTo>
                    <a:pt x="130438" y="62607"/>
                  </a:lnTo>
                  <a:lnTo>
                    <a:pt x="130438" y="37148"/>
                  </a:lnTo>
                  <a:lnTo>
                    <a:pt x="150249" y="37148"/>
                  </a:lnTo>
                  <a:lnTo>
                    <a:pt x="150420" y="37175"/>
                  </a:lnTo>
                  <a:lnTo>
                    <a:pt x="150591" y="37201"/>
                  </a:lnTo>
                  <a:lnTo>
                    <a:pt x="150762" y="37240"/>
                  </a:lnTo>
                  <a:lnTo>
                    <a:pt x="150920" y="37293"/>
                  </a:lnTo>
                  <a:lnTo>
                    <a:pt x="151091" y="37359"/>
                  </a:lnTo>
                  <a:lnTo>
                    <a:pt x="151249" y="37438"/>
                  </a:lnTo>
                  <a:lnTo>
                    <a:pt x="151394" y="37517"/>
                  </a:lnTo>
                  <a:lnTo>
                    <a:pt x="151552" y="37609"/>
                  </a:lnTo>
                  <a:lnTo>
                    <a:pt x="151697" y="37714"/>
                  </a:lnTo>
                  <a:lnTo>
                    <a:pt x="151842" y="37833"/>
                  </a:lnTo>
                  <a:lnTo>
                    <a:pt x="151987" y="37951"/>
                  </a:lnTo>
                  <a:lnTo>
                    <a:pt x="152118" y="38083"/>
                  </a:lnTo>
                  <a:lnTo>
                    <a:pt x="152250" y="38215"/>
                  </a:lnTo>
                  <a:lnTo>
                    <a:pt x="152368" y="38373"/>
                  </a:lnTo>
                  <a:lnTo>
                    <a:pt x="152500" y="38517"/>
                  </a:lnTo>
                  <a:lnTo>
                    <a:pt x="152605" y="38688"/>
                  </a:lnTo>
                  <a:lnTo>
                    <a:pt x="152711" y="38846"/>
                  </a:lnTo>
                  <a:lnTo>
                    <a:pt x="152816" y="39031"/>
                  </a:lnTo>
                  <a:lnTo>
                    <a:pt x="152921" y="39215"/>
                  </a:lnTo>
                  <a:lnTo>
                    <a:pt x="153013" y="39399"/>
                  </a:lnTo>
                  <a:lnTo>
                    <a:pt x="153092" y="39597"/>
                  </a:lnTo>
                  <a:lnTo>
                    <a:pt x="153171" y="39794"/>
                  </a:lnTo>
                  <a:lnTo>
                    <a:pt x="153237" y="39992"/>
                  </a:lnTo>
                  <a:lnTo>
                    <a:pt x="153303" y="40202"/>
                  </a:lnTo>
                  <a:lnTo>
                    <a:pt x="153356" y="40426"/>
                  </a:lnTo>
                  <a:lnTo>
                    <a:pt x="153408" y="40637"/>
                  </a:lnTo>
                  <a:lnTo>
                    <a:pt x="153448" y="40860"/>
                  </a:lnTo>
                  <a:lnTo>
                    <a:pt x="153474" y="41084"/>
                  </a:lnTo>
                  <a:lnTo>
                    <a:pt x="153500" y="41308"/>
                  </a:lnTo>
                  <a:lnTo>
                    <a:pt x="153513" y="41545"/>
                  </a:lnTo>
                  <a:lnTo>
                    <a:pt x="153513" y="41782"/>
                  </a:lnTo>
                  <a:lnTo>
                    <a:pt x="153513" y="44888"/>
                  </a:lnTo>
                  <a:lnTo>
                    <a:pt x="153211" y="44954"/>
                  </a:lnTo>
                  <a:lnTo>
                    <a:pt x="152921" y="45033"/>
                  </a:lnTo>
                  <a:lnTo>
                    <a:pt x="152632" y="45125"/>
                  </a:lnTo>
                  <a:lnTo>
                    <a:pt x="152355" y="45218"/>
                  </a:lnTo>
                  <a:lnTo>
                    <a:pt x="152079" y="45336"/>
                  </a:lnTo>
                  <a:lnTo>
                    <a:pt x="151815" y="45468"/>
                  </a:lnTo>
                  <a:lnTo>
                    <a:pt x="151552" y="45599"/>
                  </a:lnTo>
                  <a:lnTo>
                    <a:pt x="151289" y="45744"/>
                  </a:lnTo>
                  <a:lnTo>
                    <a:pt x="151039" y="45902"/>
                  </a:lnTo>
                  <a:lnTo>
                    <a:pt x="150802" y="46073"/>
                  </a:lnTo>
                  <a:lnTo>
                    <a:pt x="150565" y="46244"/>
                  </a:lnTo>
                  <a:lnTo>
                    <a:pt x="150341" y="46442"/>
                  </a:lnTo>
                  <a:lnTo>
                    <a:pt x="150117" y="46639"/>
                  </a:lnTo>
                  <a:lnTo>
                    <a:pt x="149907" y="46837"/>
                  </a:lnTo>
                  <a:lnTo>
                    <a:pt x="149709" y="47047"/>
                  </a:lnTo>
                  <a:lnTo>
                    <a:pt x="149525" y="47271"/>
                  </a:lnTo>
                  <a:lnTo>
                    <a:pt x="149341" y="47508"/>
                  </a:lnTo>
                  <a:lnTo>
                    <a:pt x="149156" y="47745"/>
                  </a:lnTo>
                  <a:lnTo>
                    <a:pt x="148998" y="47982"/>
                  </a:lnTo>
                  <a:lnTo>
                    <a:pt x="148840" y="48245"/>
                  </a:lnTo>
                  <a:lnTo>
                    <a:pt x="148709" y="48495"/>
                  </a:lnTo>
                  <a:lnTo>
                    <a:pt x="148577" y="48759"/>
                  </a:lnTo>
                  <a:lnTo>
                    <a:pt x="148446" y="49035"/>
                  </a:lnTo>
                  <a:lnTo>
                    <a:pt x="148340" y="49311"/>
                  </a:lnTo>
                  <a:lnTo>
                    <a:pt x="148248" y="49601"/>
                  </a:lnTo>
                  <a:lnTo>
                    <a:pt x="148156" y="49891"/>
                  </a:lnTo>
                  <a:lnTo>
                    <a:pt x="148090" y="50180"/>
                  </a:lnTo>
                  <a:lnTo>
                    <a:pt x="148024" y="50483"/>
                  </a:lnTo>
                  <a:lnTo>
                    <a:pt x="147972" y="50786"/>
                  </a:lnTo>
                  <a:lnTo>
                    <a:pt x="147945" y="51088"/>
                  </a:lnTo>
                  <a:lnTo>
                    <a:pt x="147919" y="51404"/>
                  </a:lnTo>
                  <a:lnTo>
                    <a:pt x="147919" y="51720"/>
                  </a:lnTo>
                  <a:lnTo>
                    <a:pt x="147919" y="52076"/>
                  </a:lnTo>
                  <a:lnTo>
                    <a:pt x="147945" y="52431"/>
                  </a:lnTo>
                  <a:lnTo>
                    <a:pt x="147998" y="52773"/>
                  </a:lnTo>
                  <a:lnTo>
                    <a:pt x="148064" y="53116"/>
                  </a:lnTo>
                  <a:lnTo>
                    <a:pt x="148130" y="53458"/>
                  </a:lnTo>
                  <a:lnTo>
                    <a:pt x="148235" y="53787"/>
                  </a:lnTo>
                  <a:lnTo>
                    <a:pt x="148340" y="54103"/>
                  </a:lnTo>
                  <a:lnTo>
                    <a:pt x="148459" y="54419"/>
                  </a:lnTo>
                  <a:lnTo>
                    <a:pt x="148604" y="54735"/>
                  </a:lnTo>
                  <a:lnTo>
                    <a:pt x="148761" y="55038"/>
                  </a:lnTo>
                  <a:lnTo>
                    <a:pt x="148919" y="55327"/>
                  </a:lnTo>
                  <a:lnTo>
                    <a:pt x="149104" y="55604"/>
                  </a:lnTo>
                  <a:lnTo>
                    <a:pt x="149301" y="55880"/>
                  </a:lnTo>
                  <a:lnTo>
                    <a:pt x="149512" y="56143"/>
                  </a:lnTo>
                  <a:lnTo>
                    <a:pt x="149722" y="56393"/>
                  </a:lnTo>
                  <a:lnTo>
                    <a:pt x="149959" y="56630"/>
                  </a:lnTo>
                  <a:lnTo>
                    <a:pt x="150196" y="56867"/>
                  </a:lnTo>
                  <a:lnTo>
                    <a:pt x="150446" y="57091"/>
                  </a:lnTo>
                  <a:lnTo>
                    <a:pt x="150710" y="57288"/>
                  </a:lnTo>
                  <a:lnTo>
                    <a:pt x="150986" y="57486"/>
                  </a:lnTo>
                  <a:lnTo>
                    <a:pt x="151276" y="57670"/>
                  </a:lnTo>
                  <a:lnTo>
                    <a:pt x="151565" y="57841"/>
                  </a:lnTo>
                  <a:lnTo>
                    <a:pt x="151868" y="57986"/>
                  </a:lnTo>
                  <a:lnTo>
                    <a:pt x="152171" y="58131"/>
                  </a:lnTo>
                  <a:lnTo>
                    <a:pt x="152487" y="58249"/>
                  </a:lnTo>
                  <a:lnTo>
                    <a:pt x="152816" y="58368"/>
                  </a:lnTo>
                  <a:lnTo>
                    <a:pt x="153145" y="58460"/>
                  </a:lnTo>
                  <a:lnTo>
                    <a:pt x="153474" y="58539"/>
                  </a:lnTo>
                  <a:lnTo>
                    <a:pt x="153816" y="58592"/>
                  </a:lnTo>
                  <a:lnTo>
                    <a:pt x="154172" y="58644"/>
                  </a:lnTo>
                  <a:lnTo>
                    <a:pt x="154527" y="58671"/>
                  </a:lnTo>
                  <a:lnTo>
                    <a:pt x="154882" y="58684"/>
                  </a:lnTo>
                  <a:lnTo>
                    <a:pt x="155238" y="58671"/>
                  </a:lnTo>
                  <a:lnTo>
                    <a:pt x="155593" y="58644"/>
                  </a:lnTo>
                  <a:lnTo>
                    <a:pt x="155936" y="58592"/>
                  </a:lnTo>
                  <a:lnTo>
                    <a:pt x="156278" y="58539"/>
                  </a:lnTo>
                  <a:lnTo>
                    <a:pt x="156620" y="58460"/>
                  </a:lnTo>
                  <a:lnTo>
                    <a:pt x="156949" y="58368"/>
                  </a:lnTo>
                  <a:lnTo>
                    <a:pt x="157278" y="58249"/>
                  </a:lnTo>
                  <a:lnTo>
                    <a:pt x="157594" y="58131"/>
                  </a:lnTo>
                  <a:lnTo>
                    <a:pt x="157897" y="57986"/>
                  </a:lnTo>
                  <a:lnTo>
                    <a:pt x="158200" y="57841"/>
                  </a:lnTo>
                  <a:lnTo>
                    <a:pt x="158489" y="57670"/>
                  </a:lnTo>
                  <a:lnTo>
                    <a:pt x="158766" y="57486"/>
                  </a:lnTo>
                  <a:lnTo>
                    <a:pt x="159042" y="57288"/>
                  </a:lnTo>
                  <a:lnTo>
                    <a:pt x="159305" y="57091"/>
                  </a:lnTo>
                  <a:lnTo>
                    <a:pt x="159556" y="56867"/>
                  </a:lnTo>
                  <a:lnTo>
                    <a:pt x="159806" y="56630"/>
                  </a:lnTo>
                  <a:lnTo>
                    <a:pt x="160029" y="56393"/>
                  </a:lnTo>
                  <a:lnTo>
                    <a:pt x="160253" y="56143"/>
                  </a:lnTo>
                  <a:lnTo>
                    <a:pt x="160464" y="55880"/>
                  </a:lnTo>
                  <a:lnTo>
                    <a:pt x="160648" y="55604"/>
                  </a:lnTo>
                  <a:lnTo>
                    <a:pt x="160832" y="55327"/>
                  </a:lnTo>
                  <a:lnTo>
                    <a:pt x="161004" y="55038"/>
                  </a:lnTo>
                  <a:lnTo>
                    <a:pt x="161161" y="54735"/>
                  </a:lnTo>
                  <a:lnTo>
                    <a:pt x="161293" y="54419"/>
                  </a:lnTo>
                  <a:lnTo>
                    <a:pt x="161425" y="54103"/>
                  </a:lnTo>
                  <a:lnTo>
                    <a:pt x="161530" y="53787"/>
                  </a:lnTo>
                  <a:lnTo>
                    <a:pt x="161622" y="53458"/>
                  </a:lnTo>
                  <a:lnTo>
                    <a:pt x="161701" y="53116"/>
                  </a:lnTo>
                  <a:lnTo>
                    <a:pt x="161767" y="52773"/>
                  </a:lnTo>
                  <a:lnTo>
                    <a:pt x="161806" y="52431"/>
                  </a:lnTo>
                  <a:lnTo>
                    <a:pt x="161833" y="52076"/>
                  </a:lnTo>
                  <a:lnTo>
                    <a:pt x="161846" y="51720"/>
                  </a:lnTo>
                  <a:lnTo>
                    <a:pt x="161833" y="51431"/>
                  </a:lnTo>
                  <a:lnTo>
                    <a:pt x="161820" y="51141"/>
                  </a:lnTo>
                  <a:lnTo>
                    <a:pt x="161793" y="50865"/>
                  </a:lnTo>
                  <a:lnTo>
                    <a:pt x="161754" y="50588"/>
                  </a:lnTo>
                  <a:lnTo>
                    <a:pt x="161701" y="50312"/>
                  </a:lnTo>
                  <a:lnTo>
                    <a:pt x="161635" y="50035"/>
                  </a:lnTo>
                  <a:lnTo>
                    <a:pt x="161570" y="49772"/>
                  </a:lnTo>
                  <a:lnTo>
                    <a:pt x="161491" y="49509"/>
                  </a:lnTo>
                  <a:lnTo>
                    <a:pt x="161398" y="49259"/>
                  </a:lnTo>
                  <a:lnTo>
                    <a:pt x="161293" y="48995"/>
                  </a:lnTo>
                  <a:lnTo>
                    <a:pt x="161188" y="48759"/>
                  </a:lnTo>
                  <a:lnTo>
                    <a:pt x="161056" y="48508"/>
                  </a:lnTo>
                  <a:lnTo>
                    <a:pt x="160938" y="48271"/>
                  </a:lnTo>
                  <a:lnTo>
                    <a:pt x="160793" y="48035"/>
                  </a:lnTo>
                  <a:lnTo>
                    <a:pt x="160648" y="47811"/>
                  </a:lnTo>
                  <a:lnTo>
                    <a:pt x="160490" y="47600"/>
                  </a:lnTo>
                  <a:lnTo>
                    <a:pt x="160332" y="47376"/>
                  </a:lnTo>
                  <a:lnTo>
                    <a:pt x="160161" y="47179"/>
                  </a:lnTo>
                  <a:lnTo>
                    <a:pt x="159977" y="46981"/>
                  </a:lnTo>
                  <a:lnTo>
                    <a:pt x="159792" y="46784"/>
                  </a:lnTo>
                  <a:lnTo>
                    <a:pt x="159595" y="46600"/>
                  </a:lnTo>
                  <a:lnTo>
                    <a:pt x="159398" y="46415"/>
                  </a:lnTo>
                  <a:lnTo>
                    <a:pt x="159187" y="46244"/>
                  </a:lnTo>
                  <a:lnTo>
                    <a:pt x="158976" y="46086"/>
                  </a:lnTo>
                  <a:lnTo>
                    <a:pt x="158753" y="45928"/>
                  </a:lnTo>
                  <a:lnTo>
                    <a:pt x="158529" y="45784"/>
                  </a:lnTo>
                  <a:lnTo>
                    <a:pt x="158292" y="45652"/>
                  </a:lnTo>
                  <a:lnTo>
                    <a:pt x="158055" y="45520"/>
                  </a:lnTo>
                  <a:lnTo>
                    <a:pt x="157818" y="45402"/>
                  </a:lnTo>
                  <a:lnTo>
                    <a:pt x="157568" y="45297"/>
                  </a:lnTo>
                  <a:lnTo>
                    <a:pt x="157318" y="45191"/>
                  </a:lnTo>
                  <a:lnTo>
                    <a:pt x="157054" y="45099"/>
                  </a:lnTo>
                  <a:lnTo>
                    <a:pt x="157054" y="41782"/>
                  </a:lnTo>
                  <a:lnTo>
                    <a:pt x="157041" y="41361"/>
                  </a:lnTo>
                  <a:lnTo>
                    <a:pt x="157015" y="40939"/>
                  </a:lnTo>
                  <a:lnTo>
                    <a:pt x="156975" y="40531"/>
                  </a:lnTo>
                  <a:lnTo>
                    <a:pt x="156910" y="40136"/>
                  </a:lnTo>
                  <a:lnTo>
                    <a:pt x="156831" y="39742"/>
                  </a:lnTo>
                  <a:lnTo>
                    <a:pt x="156739" y="39347"/>
                  </a:lnTo>
                  <a:lnTo>
                    <a:pt x="156633" y="38965"/>
                  </a:lnTo>
                  <a:lnTo>
                    <a:pt x="156502" y="38596"/>
                  </a:lnTo>
                  <a:lnTo>
                    <a:pt x="156370" y="38241"/>
                  </a:lnTo>
                  <a:lnTo>
                    <a:pt x="156212" y="37885"/>
                  </a:lnTo>
                  <a:lnTo>
                    <a:pt x="156041" y="37543"/>
                  </a:lnTo>
                  <a:lnTo>
                    <a:pt x="155857" y="37214"/>
                  </a:lnTo>
                  <a:lnTo>
                    <a:pt x="155672" y="36885"/>
                  </a:lnTo>
                  <a:lnTo>
                    <a:pt x="155462" y="36582"/>
                  </a:lnTo>
                  <a:lnTo>
                    <a:pt x="155238" y="36280"/>
                  </a:lnTo>
                  <a:lnTo>
                    <a:pt x="155014" y="36003"/>
                  </a:lnTo>
                  <a:lnTo>
                    <a:pt x="154764" y="35727"/>
                  </a:lnTo>
                  <a:lnTo>
                    <a:pt x="154514" y="35477"/>
                  </a:lnTo>
                  <a:lnTo>
                    <a:pt x="154251" y="35226"/>
                  </a:lnTo>
                  <a:lnTo>
                    <a:pt x="153974" y="35003"/>
                  </a:lnTo>
                  <a:lnTo>
                    <a:pt x="153698" y="34792"/>
                  </a:lnTo>
                  <a:lnTo>
                    <a:pt x="153408" y="34595"/>
                  </a:lnTo>
                  <a:lnTo>
                    <a:pt x="153105" y="34410"/>
                  </a:lnTo>
                  <a:lnTo>
                    <a:pt x="152790" y="34239"/>
                  </a:lnTo>
                  <a:lnTo>
                    <a:pt x="152474" y="34094"/>
                  </a:lnTo>
                  <a:lnTo>
                    <a:pt x="152158" y="33976"/>
                  </a:lnTo>
                  <a:lnTo>
                    <a:pt x="151815" y="33857"/>
                  </a:lnTo>
                  <a:lnTo>
                    <a:pt x="151486" y="33765"/>
                  </a:lnTo>
                  <a:lnTo>
                    <a:pt x="151144" y="33699"/>
                  </a:lnTo>
                  <a:lnTo>
                    <a:pt x="150789" y="33647"/>
                  </a:lnTo>
                  <a:lnTo>
                    <a:pt x="150433" y="33607"/>
                  </a:lnTo>
                  <a:lnTo>
                    <a:pt x="130438" y="33607"/>
                  </a:lnTo>
                  <a:lnTo>
                    <a:pt x="130438" y="10808"/>
                  </a:lnTo>
                  <a:lnTo>
                    <a:pt x="157107" y="10808"/>
                  </a:lnTo>
                  <a:lnTo>
                    <a:pt x="157186" y="11085"/>
                  </a:lnTo>
                  <a:lnTo>
                    <a:pt x="157278" y="11361"/>
                  </a:lnTo>
                  <a:lnTo>
                    <a:pt x="157384" y="11624"/>
                  </a:lnTo>
                  <a:lnTo>
                    <a:pt x="157489" y="11888"/>
                  </a:lnTo>
                  <a:lnTo>
                    <a:pt x="157621" y="12138"/>
                  </a:lnTo>
                  <a:lnTo>
                    <a:pt x="157752" y="12388"/>
                  </a:lnTo>
                  <a:lnTo>
                    <a:pt x="157884" y="12638"/>
                  </a:lnTo>
                  <a:lnTo>
                    <a:pt x="158042" y="12875"/>
                  </a:lnTo>
                  <a:lnTo>
                    <a:pt x="158200" y="13112"/>
                  </a:lnTo>
                  <a:lnTo>
                    <a:pt x="158371" y="13336"/>
                  </a:lnTo>
                  <a:lnTo>
                    <a:pt x="158542" y="13546"/>
                  </a:lnTo>
                  <a:lnTo>
                    <a:pt x="158739" y="13757"/>
                  </a:lnTo>
                  <a:lnTo>
                    <a:pt x="158924" y="13967"/>
                  </a:lnTo>
                  <a:lnTo>
                    <a:pt x="159134" y="14152"/>
                  </a:lnTo>
                  <a:lnTo>
                    <a:pt x="159345" y="14336"/>
                  </a:lnTo>
                  <a:lnTo>
                    <a:pt x="159556" y="14520"/>
                  </a:lnTo>
                  <a:lnTo>
                    <a:pt x="159792" y="14691"/>
                  </a:lnTo>
                  <a:lnTo>
                    <a:pt x="160016" y="14849"/>
                  </a:lnTo>
                  <a:lnTo>
                    <a:pt x="160253" y="14994"/>
                  </a:lnTo>
                  <a:lnTo>
                    <a:pt x="160503" y="15139"/>
                  </a:lnTo>
                  <a:lnTo>
                    <a:pt x="160753" y="15271"/>
                  </a:lnTo>
                  <a:lnTo>
                    <a:pt x="161017" y="15389"/>
                  </a:lnTo>
                  <a:lnTo>
                    <a:pt x="161267" y="15507"/>
                  </a:lnTo>
                  <a:lnTo>
                    <a:pt x="161543" y="15600"/>
                  </a:lnTo>
                  <a:lnTo>
                    <a:pt x="161820" y="15692"/>
                  </a:lnTo>
                  <a:lnTo>
                    <a:pt x="162096" y="15771"/>
                  </a:lnTo>
                  <a:lnTo>
                    <a:pt x="162373" y="15837"/>
                  </a:lnTo>
                  <a:lnTo>
                    <a:pt x="162662" y="15902"/>
                  </a:lnTo>
                  <a:lnTo>
                    <a:pt x="162952" y="15942"/>
                  </a:lnTo>
                  <a:lnTo>
                    <a:pt x="163241" y="15968"/>
                  </a:lnTo>
                  <a:lnTo>
                    <a:pt x="163544" y="15995"/>
                  </a:lnTo>
                  <a:lnTo>
                    <a:pt x="163847" y="15995"/>
                  </a:lnTo>
                  <a:lnTo>
                    <a:pt x="164202" y="15981"/>
                  </a:lnTo>
                  <a:lnTo>
                    <a:pt x="164558" y="15955"/>
                  </a:lnTo>
                  <a:lnTo>
                    <a:pt x="164900" y="15916"/>
                  </a:lnTo>
                  <a:lnTo>
                    <a:pt x="165242" y="15850"/>
                  </a:lnTo>
                  <a:lnTo>
                    <a:pt x="165584" y="15771"/>
                  </a:lnTo>
                  <a:lnTo>
                    <a:pt x="165913" y="15679"/>
                  </a:lnTo>
                  <a:lnTo>
                    <a:pt x="166243" y="15573"/>
                  </a:lnTo>
                  <a:lnTo>
                    <a:pt x="166559" y="15455"/>
                  </a:lnTo>
                  <a:lnTo>
                    <a:pt x="166861" y="15310"/>
                  </a:lnTo>
                  <a:lnTo>
                    <a:pt x="167164" y="15152"/>
                  </a:lnTo>
                  <a:lnTo>
                    <a:pt x="167454" y="14981"/>
                  </a:lnTo>
                  <a:lnTo>
                    <a:pt x="167730" y="14810"/>
                  </a:lnTo>
                  <a:lnTo>
                    <a:pt x="168006" y="14612"/>
                  </a:lnTo>
                  <a:lnTo>
                    <a:pt x="168270" y="14402"/>
                  </a:lnTo>
                  <a:lnTo>
                    <a:pt x="168520" y="14191"/>
                  </a:lnTo>
                  <a:lnTo>
                    <a:pt x="168770" y="13954"/>
                  </a:lnTo>
                  <a:lnTo>
                    <a:pt x="168994" y="13717"/>
                  </a:lnTo>
                  <a:lnTo>
                    <a:pt x="169218" y="13454"/>
                  </a:lnTo>
                  <a:lnTo>
                    <a:pt x="169428" y="13191"/>
                  </a:lnTo>
                  <a:lnTo>
                    <a:pt x="169612" y="12927"/>
                  </a:lnTo>
                  <a:lnTo>
                    <a:pt x="169797" y="12638"/>
                  </a:lnTo>
                  <a:lnTo>
                    <a:pt x="169968" y="12348"/>
                  </a:lnTo>
                  <a:lnTo>
                    <a:pt x="170126" y="12045"/>
                  </a:lnTo>
                  <a:lnTo>
                    <a:pt x="170257" y="11743"/>
                  </a:lnTo>
                  <a:lnTo>
                    <a:pt x="170389" y="11427"/>
                  </a:lnTo>
                  <a:lnTo>
                    <a:pt x="170494" y="11098"/>
                  </a:lnTo>
                  <a:lnTo>
                    <a:pt x="170587" y="10769"/>
                  </a:lnTo>
                  <a:lnTo>
                    <a:pt x="170666" y="10440"/>
                  </a:lnTo>
                  <a:lnTo>
                    <a:pt x="170731" y="10097"/>
                  </a:lnTo>
                  <a:lnTo>
                    <a:pt x="170771" y="9742"/>
                  </a:lnTo>
                  <a:lnTo>
                    <a:pt x="170797" y="9386"/>
                  </a:lnTo>
                  <a:lnTo>
                    <a:pt x="170810" y="9031"/>
                  </a:lnTo>
                  <a:lnTo>
                    <a:pt x="170797" y="8676"/>
                  </a:lnTo>
                  <a:lnTo>
                    <a:pt x="170771" y="8320"/>
                  </a:lnTo>
                  <a:lnTo>
                    <a:pt x="170731" y="7978"/>
                  </a:lnTo>
                  <a:lnTo>
                    <a:pt x="170666" y="7636"/>
                  </a:lnTo>
                  <a:lnTo>
                    <a:pt x="170587" y="7293"/>
                  </a:lnTo>
                  <a:lnTo>
                    <a:pt x="170494" y="6964"/>
                  </a:lnTo>
                  <a:lnTo>
                    <a:pt x="170389" y="6635"/>
                  </a:lnTo>
                  <a:lnTo>
                    <a:pt x="170257" y="6319"/>
                  </a:lnTo>
                  <a:lnTo>
                    <a:pt x="170126" y="6017"/>
                  </a:lnTo>
                  <a:lnTo>
                    <a:pt x="169968" y="5714"/>
                  </a:lnTo>
                  <a:lnTo>
                    <a:pt x="169797" y="5424"/>
                  </a:lnTo>
                  <a:lnTo>
                    <a:pt x="169612" y="5148"/>
                  </a:lnTo>
                  <a:lnTo>
                    <a:pt x="169428" y="4871"/>
                  </a:lnTo>
                  <a:lnTo>
                    <a:pt x="169218" y="4608"/>
                  </a:lnTo>
                  <a:lnTo>
                    <a:pt x="168994" y="4358"/>
                  </a:lnTo>
                  <a:lnTo>
                    <a:pt x="168770" y="4108"/>
                  </a:lnTo>
                  <a:lnTo>
                    <a:pt x="168520" y="3884"/>
                  </a:lnTo>
                  <a:lnTo>
                    <a:pt x="168270" y="3660"/>
                  </a:lnTo>
                  <a:lnTo>
                    <a:pt x="168006" y="3450"/>
                  </a:lnTo>
                  <a:lnTo>
                    <a:pt x="167730" y="3265"/>
                  </a:lnTo>
                  <a:lnTo>
                    <a:pt x="167454" y="3081"/>
                  </a:lnTo>
                  <a:lnTo>
                    <a:pt x="167164" y="2910"/>
                  </a:lnTo>
                  <a:lnTo>
                    <a:pt x="166861" y="2752"/>
                  </a:lnTo>
                  <a:lnTo>
                    <a:pt x="166559" y="2620"/>
                  </a:lnTo>
                  <a:lnTo>
                    <a:pt x="166243" y="2489"/>
                  </a:lnTo>
                  <a:lnTo>
                    <a:pt x="165913" y="2383"/>
                  </a:lnTo>
                  <a:lnTo>
                    <a:pt x="165584" y="2291"/>
                  </a:lnTo>
                  <a:lnTo>
                    <a:pt x="165242" y="2212"/>
                  </a:lnTo>
                  <a:lnTo>
                    <a:pt x="164900" y="2147"/>
                  </a:lnTo>
                  <a:lnTo>
                    <a:pt x="164558" y="2107"/>
                  </a:lnTo>
                  <a:lnTo>
                    <a:pt x="164202" y="2081"/>
                  </a:lnTo>
                  <a:lnTo>
                    <a:pt x="163847" y="2068"/>
                  </a:lnTo>
                  <a:lnTo>
                    <a:pt x="163544" y="2081"/>
                  </a:lnTo>
                  <a:lnTo>
                    <a:pt x="163241" y="2094"/>
                  </a:lnTo>
                  <a:lnTo>
                    <a:pt x="162952" y="2120"/>
                  </a:lnTo>
                  <a:lnTo>
                    <a:pt x="162662" y="2173"/>
                  </a:lnTo>
                  <a:lnTo>
                    <a:pt x="162373" y="2225"/>
                  </a:lnTo>
                  <a:lnTo>
                    <a:pt x="162096" y="2291"/>
                  </a:lnTo>
                  <a:lnTo>
                    <a:pt x="161820" y="2370"/>
                  </a:lnTo>
                  <a:lnTo>
                    <a:pt x="161543" y="2462"/>
                  </a:lnTo>
                  <a:lnTo>
                    <a:pt x="161267" y="2555"/>
                  </a:lnTo>
                  <a:lnTo>
                    <a:pt x="161017" y="2673"/>
                  </a:lnTo>
                  <a:lnTo>
                    <a:pt x="160753" y="2792"/>
                  </a:lnTo>
                  <a:lnTo>
                    <a:pt x="160503" y="2923"/>
                  </a:lnTo>
                  <a:lnTo>
                    <a:pt x="160253" y="3068"/>
                  </a:lnTo>
                  <a:lnTo>
                    <a:pt x="160016" y="3213"/>
                  </a:lnTo>
                  <a:lnTo>
                    <a:pt x="159792" y="3371"/>
                  </a:lnTo>
                  <a:lnTo>
                    <a:pt x="159556" y="3542"/>
                  </a:lnTo>
                  <a:lnTo>
                    <a:pt x="159345" y="3726"/>
                  </a:lnTo>
                  <a:lnTo>
                    <a:pt x="159134" y="3910"/>
                  </a:lnTo>
                  <a:lnTo>
                    <a:pt x="158924" y="4108"/>
                  </a:lnTo>
                  <a:lnTo>
                    <a:pt x="158739" y="4305"/>
                  </a:lnTo>
                  <a:lnTo>
                    <a:pt x="158542" y="4516"/>
                  </a:lnTo>
                  <a:lnTo>
                    <a:pt x="158371" y="4740"/>
                  </a:lnTo>
                  <a:lnTo>
                    <a:pt x="158200" y="4964"/>
                  </a:lnTo>
                  <a:lnTo>
                    <a:pt x="158042" y="5187"/>
                  </a:lnTo>
                  <a:lnTo>
                    <a:pt x="157884" y="5424"/>
                  </a:lnTo>
                  <a:lnTo>
                    <a:pt x="157752" y="5674"/>
                  </a:lnTo>
                  <a:lnTo>
                    <a:pt x="157621" y="5924"/>
                  </a:lnTo>
                  <a:lnTo>
                    <a:pt x="157489" y="6175"/>
                  </a:lnTo>
                  <a:lnTo>
                    <a:pt x="157384" y="6438"/>
                  </a:lnTo>
                  <a:lnTo>
                    <a:pt x="157278" y="6714"/>
                  </a:lnTo>
                  <a:lnTo>
                    <a:pt x="157186" y="6978"/>
                  </a:lnTo>
                  <a:lnTo>
                    <a:pt x="157107" y="7267"/>
                  </a:lnTo>
                  <a:lnTo>
                    <a:pt x="104651" y="7267"/>
                  </a:lnTo>
                  <a:lnTo>
                    <a:pt x="104243" y="7293"/>
                  </a:lnTo>
                  <a:lnTo>
                    <a:pt x="103835" y="7346"/>
                  </a:lnTo>
                  <a:lnTo>
                    <a:pt x="103426" y="7399"/>
                  </a:lnTo>
                  <a:lnTo>
                    <a:pt x="103032" y="7478"/>
                  </a:lnTo>
                  <a:lnTo>
                    <a:pt x="102650" y="7570"/>
                  </a:lnTo>
                  <a:lnTo>
                    <a:pt x="102268" y="7688"/>
                  </a:lnTo>
                  <a:lnTo>
                    <a:pt x="101899" y="7807"/>
                  </a:lnTo>
                  <a:lnTo>
                    <a:pt x="101531" y="7952"/>
                  </a:lnTo>
                  <a:lnTo>
                    <a:pt x="101175" y="8110"/>
                  </a:lnTo>
                  <a:lnTo>
                    <a:pt x="100833" y="8268"/>
                  </a:lnTo>
                  <a:lnTo>
                    <a:pt x="100504" y="8452"/>
                  </a:lnTo>
                  <a:lnTo>
                    <a:pt x="100188" y="8649"/>
                  </a:lnTo>
                  <a:lnTo>
                    <a:pt x="99872" y="8860"/>
                  </a:lnTo>
                  <a:lnTo>
                    <a:pt x="99583" y="9071"/>
                  </a:lnTo>
                  <a:lnTo>
                    <a:pt x="99293" y="9307"/>
                  </a:lnTo>
                  <a:lnTo>
                    <a:pt x="99030" y="9544"/>
                  </a:lnTo>
                  <a:lnTo>
                    <a:pt x="98767" y="9808"/>
                  </a:lnTo>
                  <a:lnTo>
                    <a:pt x="98530" y="10071"/>
                  </a:lnTo>
                  <a:lnTo>
                    <a:pt x="98293" y="10334"/>
                  </a:lnTo>
                  <a:lnTo>
                    <a:pt x="98082" y="10624"/>
                  </a:lnTo>
                  <a:lnTo>
                    <a:pt x="97885" y="10913"/>
                  </a:lnTo>
                  <a:lnTo>
                    <a:pt x="97700" y="11216"/>
                  </a:lnTo>
                  <a:lnTo>
                    <a:pt x="97542" y="11519"/>
                  </a:lnTo>
                  <a:lnTo>
                    <a:pt x="97398" y="11848"/>
                  </a:lnTo>
                  <a:lnTo>
                    <a:pt x="97266" y="12164"/>
                  </a:lnTo>
                  <a:lnTo>
                    <a:pt x="97161" y="12493"/>
                  </a:lnTo>
                  <a:lnTo>
                    <a:pt x="97068" y="12835"/>
                  </a:lnTo>
                  <a:lnTo>
                    <a:pt x="96989" y="13178"/>
                  </a:lnTo>
                  <a:lnTo>
                    <a:pt x="96937" y="13520"/>
                  </a:lnTo>
                  <a:lnTo>
                    <a:pt x="96911" y="13875"/>
                  </a:lnTo>
                  <a:lnTo>
                    <a:pt x="96897" y="14244"/>
                  </a:lnTo>
                  <a:lnTo>
                    <a:pt x="96897" y="21721"/>
                  </a:lnTo>
                  <a:lnTo>
                    <a:pt x="96897" y="28131"/>
                  </a:lnTo>
                  <a:lnTo>
                    <a:pt x="96897" y="35621"/>
                  </a:lnTo>
                  <a:lnTo>
                    <a:pt x="96884" y="35792"/>
                  </a:lnTo>
                  <a:lnTo>
                    <a:pt x="96871" y="35964"/>
                  </a:lnTo>
                  <a:lnTo>
                    <a:pt x="96845" y="36135"/>
                  </a:lnTo>
                  <a:lnTo>
                    <a:pt x="96805" y="36293"/>
                  </a:lnTo>
                  <a:lnTo>
                    <a:pt x="96753" y="36464"/>
                  </a:lnTo>
                  <a:lnTo>
                    <a:pt x="96687" y="36622"/>
                  </a:lnTo>
                  <a:lnTo>
                    <a:pt x="96608" y="36780"/>
                  </a:lnTo>
                  <a:lnTo>
                    <a:pt x="96529" y="36938"/>
                  </a:lnTo>
                  <a:lnTo>
                    <a:pt x="96437" y="37096"/>
                  </a:lnTo>
                  <a:lnTo>
                    <a:pt x="96331" y="37240"/>
                  </a:lnTo>
                  <a:lnTo>
                    <a:pt x="96213" y="37385"/>
                  </a:lnTo>
                  <a:lnTo>
                    <a:pt x="96094" y="37517"/>
                  </a:lnTo>
                  <a:lnTo>
                    <a:pt x="95963" y="37662"/>
                  </a:lnTo>
                  <a:lnTo>
                    <a:pt x="95818" y="37780"/>
                  </a:lnTo>
                  <a:lnTo>
                    <a:pt x="95673" y="37912"/>
                  </a:lnTo>
                  <a:lnTo>
                    <a:pt x="95515" y="38030"/>
                  </a:lnTo>
                  <a:lnTo>
                    <a:pt x="95357" y="38149"/>
                  </a:lnTo>
                  <a:lnTo>
                    <a:pt x="95186" y="38254"/>
                  </a:lnTo>
                  <a:lnTo>
                    <a:pt x="95015" y="38359"/>
                  </a:lnTo>
                  <a:lnTo>
                    <a:pt x="94831" y="38451"/>
                  </a:lnTo>
                  <a:lnTo>
                    <a:pt x="94646" y="38544"/>
                  </a:lnTo>
                  <a:lnTo>
                    <a:pt x="94449" y="38623"/>
                  </a:lnTo>
                  <a:lnTo>
                    <a:pt x="94251" y="38702"/>
                  </a:lnTo>
                  <a:lnTo>
                    <a:pt x="94041" y="38781"/>
                  </a:lnTo>
                  <a:lnTo>
                    <a:pt x="93830" y="38833"/>
                  </a:lnTo>
                  <a:lnTo>
                    <a:pt x="93620" y="38886"/>
                  </a:lnTo>
                  <a:lnTo>
                    <a:pt x="93409" y="38939"/>
                  </a:lnTo>
                  <a:lnTo>
                    <a:pt x="93185" y="38978"/>
                  </a:lnTo>
                  <a:lnTo>
                    <a:pt x="92961" y="39004"/>
                  </a:lnTo>
                  <a:lnTo>
                    <a:pt x="92725" y="39031"/>
                  </a:lnTo>
                  <a:lnTo>
                    <a:pt x="92501" y="39044"/>
                  </a:lnTo>
                  <a:lnTo>
                    <a:pt x="53708" y="39044"/>
                  </a:lnTo>
                  <a:lnTo>
                    <a:pt x="53708" y="12164"/>
                  </a:lnTo>
                  <a:lnTo>
                    <a:pt x="53708" y="11993"/>
                  </a:lnTo>
                  <a:lnTo>
                    <a:pt x="53734" y="11822"/>
                  </a:lnTo>
                  <a:lnTo>
                    <a:pt x="53761" y="11651"/>
                  </a:lnTo>
                  <a:lnTo>
                    <a:pt x="53800" y="11479"/>
                  </a:lnTo>
                  <a:lnTo>
                    <a:pt x="53853" y="11321"/>
                  </a:lnTo>
                  <a:lnTo>
                    <a:pt x="53919" y="11164"/>
                  </a:lnTo>
                  <a:lnTo>
                    <a:pt x="53998" y="11006"/>
                  </a:lnTo>
                  <a:lnTo>
                    <a:pt x="54077" y="10848"/>
                  </a:lnTo>
                  <a:lnTo>
                    <a:pt x="54169" y="10690"/>
                  </a:lnTo>
                  <a:lnTo>
                    <a:pt x="54274" y="10545"/>
                  </a:lnTo>
                  <a:lnTo>
                    <a:pt x="54392" y="10400"/>
                  </a:lnTo>
                  <a:lnTo>
                    <a:pt x="54511" y="10255"/>
                  </a:lnTo>
                  <a:lnTo>
                    <a:pt x="54643" y="10124"/>
                  </a:lnTo>
                  <a:lnTo>
                    <a:pt x="54787" y="9992"/>
                  </a:lnTo>
                  <a:lnTo>
                    <a:pt x="54932" y="9873"/>
                  </a:lnTo>
                  <a:lnTo>
                    <a:pt x="55077" y="9755"/>
                  </a:lnTo>
                  <a:lnTo>
                    <a:pt x="55248" y="9637"/>
                  </a:lnTo>
                  <a:lnTo>
                    <a:pt x="55419" y="9531"/>
                  </a:lnTo>
                  <a:lnTo>
                    <a:pt x="55590" y="9426"/>
                  </a:lnTo>
                  <a:lnTo>
                    <a:pt x="55775" y="9334"/>
                  </a:lnTo>
                  <a:lnTo>
                    <a:pt x="55959" y="9242"/>
                  </a:lnTo>
                  <a:lnTo>
                    <a:pt x="56156" y="9150"/>
                  </a:lnTo>
                  <a:lnTo>
                    <a:pt x="56354" y="9071"/>
                  </a:lnTo>
                  <a:lnTo>
                    <a:pt x="56551" y="9005"/>
                  </a:lnTo>
                  <a:lnTo>
                    <a:pt x="56762" y="8939"/>
                  </a:lnTo>
                  <a:lnTo>
                    <a:pt x="56986" y="8886"/>
                  </a:lnTo>
                  <a:lnTo>
                    <a:pt x="57196" y="8847"/>
                  </a:lnTo>
                  <a:lnTo>
                    <a:pt x="57420" y="8807"/>
                  </a:lnTo>
                  <a:lnTo>
                    <a:pt x="57644" y="8768"/>
                  </a:lnTo>
                  <a:lnTo>
                    <a:pt x="57881" y="8755"/>
                  </a:lnTo>
                  <a:lnTo>
                    <a:pt x="58105" y="8741"/>
                  </a:lnTo>
                  <a:lnTo>
                    <a:pt x="58342" y="8728"/>
                  </a:lnTo>
                  <a:lnTo>
                    <a:pt x="64699" y="8728"/>
                  </a:lnTo>
                  <a:lnTo>
                    <a:pt x="64778" y="9005"/>
                  </a:lnTo>
                  <a:lnTo>
                    <a:pt x="64871" y="9281"/>
                  </a:lnTo>
                  <a:lnTo>
                    <a:pt x="64976" y="9544"/>
                  </a:lnTo>
                  <a:lnTo>
                    <a:pt x="65081" y="9808"/>
                  </a:lnTo>
                  <a:lnTo>
                    <a:pt x="65213" y="10071"/>
                  </a:lnTo>
                  <a:lnTo>
                    <a:pt x="65344" y="10321"/>
                  </a:lnTo>
                  <a:lnTo>
                    <a:pt x="65489" y="10558"/>
                  </a:lnTo>
                  <a:lnTo>
                    <a:pt x="65634" y="10808"/>
                  </a:lnTo>
                  <a:lnTo>
                    <a:pt x="65792" y="11032"/>
                  </a:lnTo>
                  <a:lnTo>
                    <a:pt x="65963" y="11256"/>
                  </a:lnTo>
                  <a:lnTo>
                    <a:pt x="66147" y="11479"/>
                  </a:lnTo>
                  <a:lnTo>
                    <a:pt x="66332" y="11690"/>
                  </a:lnTo>
                  <a:lnTo>
                    <a:pt x="66529" y="11888"/>
                  </a:lnTo>
                  <a:lnTo>
                    <a:pt x="66727" y="12085"/>
                  </a:lnTo>
                  <a:lnTo>
                    <a:pt x="66937" y="12269"/>
                  </a:lnTo>
                  <a:lnTo>
                    <a:pt x="67161" y="12440"/>
                  </a:lnTo>
                  <a:lnTo>
                    <a:pt x="67385" y="12612"/>
                  </a:lnTo>
                  <a:lnTo>
                    <a:pt x="67609" y="12769"/>
                  </a:lnTo>
                  <a:lnTo>
                    <a:pt x="67859" y="12927"/>
                  </a:lnTo>
                  <a:lnTo>
                    <a:pt x="68096" y="13072"/>
                  </a:lnTo>
                  <a:lnTo>
                    <a:pt x="68346" y="13204"/>
                  </a:lnTo>
                  <a:lnTo>
                    <a:pt x="68609" y="13322"/>
                  </a:lnTo>
                  <a:lnTo>
                    <a:pt x="68872" y="13428"/>
                  </a:lnTo>
                  <a:lnTo>
                    <a:pt x="69136" y="13533"/>
                  </a:lnTo>
                  <a:lnTo>
                    <a:pt x="69412" y="13625"/>
                  </a:lnTo>
                  <a:lnTo>
                    <a:pt x="69688" y="13704"/>
                  </a:lnTo>
                  <a:lnTo>
                    <a:pt x="69965" y="13770"/>
                  </a:lnTo>
                  <a:lnTo>
                    <a:pt x="70254" y="13823"/>
                  </a:lnTo>
                  <a:lnTo>
                    <a:pt x="70544" y="13862"/>
                  </a:lnTo>
                  <a:lnTo>
                    <a:pt x="70847" y="13902"/>
                  </a:lnTo>
                  <a:lnTo>
                    <a:pt x="71136" y="13915"/>
                  </a:lnTo>
                  <a:lnTo>
                    <a:pt x="71439" y="13928"/>
                  </a:lnTo>
                  <a:lnTo>
                    <a:pt x="71795" y="13915"/>
                  </a:lnTo>
                  <a:lnTo>
                    <a:pt x="72150" y="13888"/>
                  </a:lnTo>
                  <a:lnTo>
                    <a:pt x="72505" y="13849"/>
                  </a:lnTo>
                  <a:lnTo>
                    <a:pt x="72848" y="13783"/>
                  </a:lnTo>
                  <a:lnTo>
                    <a:pt x="73177" y="13704"/>
                  </a:lnTo>
                  <a:lnTo>
                    <a:pt x="73506" y="13612"/>
                  </a:lnTo>
                  <a:lnTo>
                    <a:pt x="73835" y="13507"/>
                  </a:lnTo>
                  <a:lnTo>
                    <a:pt x="74151" y="13375"/>
                  </a:lnTo>
                  <a:lnTo>
                    <a:pt x="74454" y="13230"/>
                  </a:lnTo>
                  <a:lnTo>
                    <a:pt x="74756" y="13085"/>
                  </a:lnTo>
                  <a:lnTo>
                    <a:pt x="75046" y="12914"/>
                  </a:lnTo>
                  <a:lnTo>
                    <a:pt x="75336" y="12730"/>
                  </a:lnTo>
                  <a:lnTo>
                    <a:pt x="75599" y="12533"/>
                  </a:lnTo>
                  <a:lnTo>
                    <a:pt x="75862" y="12335"/>
                  </a:lnTo>
                  <a:lnTo>
                    <a:pt x="76125" y="12111"/>
                  </a:lnTo>
                  <a:lnTo>
                    <a:pt x="76362" y="11888"/>
                  </a:lnTo>
                  <a:lnTo>
                    <a:pt x="76586" y="11637"/>
                  </a:lnTo>
                  <a:lnTo>
                    <a:pt x="76810" y="11387"/>
                  </a:lnTo>
                  <a:lnTo>
                    <a:pt x="77020" y="11124"/>
                  </a:lnTo>
                  <a:lnTo>
                    <a:pt x="77218" y="10848"/>
                  </a:lnTo>
                  <a:lnTo>
                    <a:pt x="77389" y="10571"/>
                  </a:lnTo>
                  <a:lnTo>
                    <a:pt x="77560" y="10282"/>
                  </a:lnTo>
                  <a:lnTo>
                    <a:pt x="77718" y="9979"/>
                  </a:lnTo>
                  <a:lnTo>
                    <a:pt x="77850" y="9663"/>
                  </a:lnTo>
                  <a:lnTo>
                    <a:pt x="77981" y="9347"/>
                  </a:lnTo>
                  <a:lnTo>
                    <a:pt x="78087" y="9031"/>
                  </a:lnTo>
                  <a:lnTo>
                    <a:pt x="78179" y="8702"/>
                  </a:lnTo>
                  <a:lnTo>
                    <a:pt x="78258" y="8360"/>
                  </a:lnTo>
                  <a:lnTo>
                    <a:pt x="78324" y="8017"/>
                  </a:lnTo>
                  <a:lnTo>
                    <a:pt x="78363" y="7675"/>
                  </a:lnTo>
                  <a:lnTo>
                    <a:pt x="78389" y="7320"/>
                  </a:lnTo>
                  <a:lnTo>
                    <a:pt x="78403" y="6964"/>
                  </a:lnTo>
                  <a:lnTo>
                    <a:pt x="78389" y="6596"/>
                  </a:lnTo>
                  <a:lnTo>
                    <a:pt x="78363" y="6254"/>
                  </a:lnTo>
                  <a:lnTo>
                    <a:pt x="78324" y="5898"/>
                  </a:lnTo>
                  <a:lnTo>
                    <a:pt x="78258" y="5556"/>
                  </a:lnTo>
                  <a:lnTo>
                    <a:pt x="78179" y="5227"/>
                  </a:lnTo>
                  <a:lnTo>
                    <a:pt x="78087" y="4885"/>
                  </a:lnTo>
                  <a:lnTo>
                    <a:pt x="77981" y="4569"/>
                  </a:lnTo>
                  <a:lnTo>
                    <a:pt x="77850" y="4253"/>
                  </a:lnTo>
                  <a:lnTo>
                    <a:pt x="77718" y="3937"/>
                  </a:lnTo>
                  <a:lnTo>
                    <a:pt x="77560" y="3647"/>
                  </a:lnTo>
                  <a:lnTo>
                    <a:pt x="77389" y="3358"/>
                  </a:lnTo>
                  <a:lnTo>
                    <a:pt x="77218" y="3068"/>
                  </a:lnTo>
                  <a:lnTo>
                    <a:pt x="77020" y="2792"/>
                  </a:lnTo>
                  <a:lnTo>
                    <a:pt x="76810" y="2528"/>
                  </a:lnTo>
                  <a:lnTo>
                    <a:pt x="76586" y="2278"/>
                  </a:lnTo>
                  <a:lnTo>
                    <a:pt x="76362" y="2041"/>
                  </a:lnTo>
                  <a:lnTo>
                    <a:pt x="76125" y="1804"/>
                  </a:lnTo>
                  <a:lnTo>
                    <a:pt x="75862" y="1594"/>
                  </a:lnTo>
                  <a:lnTo>
                    <a:pt x="75599" y="1383"/>
                  </a:lnTo>
                  <a:lnTo>
                    <a:pt x="75336" y="1186"/>
                  </a:lnTo>
                  <a:lnTo>
                    <a:pt x="75046" y="1001"/>
                  </a:lnTo>
                  <a:lnTo>
                    <a:pt x="74756" y="843"/>
                  </a:lnTo>
                  <a:lnTo>
                    <a:pt x="74454" y="685"/>
                  </a:lnTo>
                  <a:lnTo>
                    <a:pt x="74151" y="541"/>
                  </a:lnTo>
                  <a:lnTo>
                    <a:pt x="73835" y="422"/>
                  </a:lnTo>
                  <a:lnTo>
                    <a:pt x="73506" y="304"/>
                  </a:lnTo>
                  <a:lnTo>
                    <a:pt x="73177" y="211"/>
                  </a:lnTo>
                  <a:lnTo>
                    <a:pt x="72848" y="132"/>
                  </a:lnTo>
                  <a:lnTo>
                    <a:pt x="72505" y="80"/>
                  </a:lnTo>
                  <a:lnTo>
                    <a:pt x="72150" y="27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853" name="Google Shape;853;p24"/>
          <p:cNvSpPr/>
          <p:nvPr/>
        </p:nvSpPr>
        <p:spPr>
          <a:xfrm>
            <a:off x="5648325" y="1752600"/>
            <a:ext cx="800100" cy="800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4"/>
          <p:cNvSpPr/>
          <p:nvPr/>
        </p:nvSpPr>
        <p:spPr>
          <a:xfrm>
            <a:off x="4848300" y="3096263"/>
            <a:ext cx="800100" cy="80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4"/>
          <p:cNvSpPr/>
          <p:nvPr/>
        </p:nvSpPr>
        <p:spPr>
          <a:xfrm>
            <a:off x="6448425" y="3086100"/>
            <a:ext cx="800100" cy="800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6" name="Google Shape;856;p24"/>
          <p:cNvCxnSpPr>
            <a:stCxn id="854" idx="0"/>
            <a:endCxn id="853" idx="3"/>
          </p:cNvCxnSpPr>
          <p:nvPr/>
        </p:nvCxnSpPr>
        <p:spPr>
          <a:xfrm rot="-5400000">
            <a:off x="5176650" y="2507363"/>
            <a:ext cx="660600" cy="517200"/>
          </a:xfrm>
          <a:prstGeom prst="bentConnector3">
            <a:avLst>
              <a:gd name="adj1" fmla="val 411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7" name="Google Shape;857;p24"/>
          <p:cNvCxnSpPr>
            <a:stCxn id="855" idx="0"/>
            <a:endCxn id="853" idx="5"/>
          </p:cNvCxnSpPr>
          <p:nvPr/>
        </p:nvCxnSpPr>
        <p:spPr>
          <a:xfrm rot="5400000" flipH="1">
            <a:off x="6264525" y="2502150"/>
            <a:ext cx="650700" cy="517200"/>
          </a:xfrm>
          <a:prstGeom prst="bentConnector3">
            <a:avLst>
              <a:gd name="adj1" fmla="val 40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24"/>
          <p:cNvCxnSpPr>
            <a:stCxn id="859" idx="0"/>
            <a:endCxn id="854" idx="4"/>
          </p:cNvCxnSpPr>
          <p:nvPr/>
        </p:nvCxnSpPr>
        <p:spPr>
          <a:xfrm rot="10800000">
            <a:off x="5248350" y="3896400"/>
            <a:ext cx="0" cy="5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0" name="Google Shape;860;p24"/>
          <p:cNvCxnSpPr>
            <a:stCxn id="861" idx="0"/>
            <a:endCxn id="855" idx="4"/>
          </p:cNvCxnSpPr>
          <p:nvPr/>
        </p:nvCxnSpPr>
        <p:spPr>
          <a:xfrm rot="10800000">
            <a:off x="6848475" y="3886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2" name="Google Shape;862;p24"/>
          <p:cNvGrpSpPr/>
          <p:nvPr/>
        </p:nvGrpSpPr>
        <p:grpSpPr>
          <a:xfrm>
            <a:off x="4572000" y="906900"/>
            <a:ext cx="2952825" cy="3825000"/>
            <a:chOff x="4572000" y="906900"/>
            <a:chExt cx="2952825" cy="3825000"/>
          </a:xfrm>
        </p:grpSpPr>
        <p:grpSp>
          <p:nvGrpSpPr>
            <p:cNvPr id="863" name="Google Shape;863;p24"/>
            <p:cNvGrpSpPr/>
            <p:nvPr/>
          </p:nvGrpSpPr>
          <p:grpSpPr>
            <a:xfrm>
              <a:off x="4572000" y="4419600"/>
              <a:ext cx="2952825" cy="312300"/>
              <a:chOff x="4572000" y="4419600"/>
              <a:chExt cx="2952825" cy="312300"/>
            </a:xfrm>
          </p:grpSpPr>
          <p:sp>
            <p:nvSpPr>
              <p:cNvPr id="859" name="Google Shape;859;p24"/>
              <p:cNvSpPr txBox="1"/>
              <p:nvPr/>
            </p:nvSpPr>
            <p:spPr>
              <a:xfrm>
                <a:off x="4572000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1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61" name="Google Shape;861;p24"/>
              <p:cNvSpPr txBox="1"/>
              <p:nvPr/>
            </p:nvSpPr>
            <p:spPr>
              <a:xfrm>
                <a:off x="6172125" y="4419600"/>
                <a:ext cx="1352700" cy="31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Input unit 2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4" name="Google Shape;864;p24"/>
            <p:cNvSpPr txBox="1"/>
            <p:nvPr/>
          </p:nvSpPr>
          <p:spPr>
            <a:xfrm>
              <a:off x="5372025" y="9069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Output unit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65" name="Google Shape;865;p24"/>
          <p:cNvCxnSpPr>
            <a:stCxn id="853" idx="0"/>
            <a:endCxn id="864" idx="2"/>
          </p:cNvCxnSpPr>
          <p:nvPr/>
        </p:nvCxnSpPr>
        <p:spPr>
          <a:xfrm rot="10800000">
            <a:off x="6048375" y="1219200"/>
            <a:ext cx="0" cy="53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6" name="Google Shape;866;p24"/>
          <p:cNvGrpSpPr/>
          <p:nvPr/>
        </p:nvGrpSpPr>
        <p:grpSpPr>
          <a:xfrm>
            <a:off x="457200" y="1028700"/>
            <a:ext cx="2909562" cy="1021200"/>
            <a:chOff x="737850" y="1035250"/>
            <a:chExt cx="2909562" cy="1021200"/>
          </a:xfrm>
        </p:grpSpPr>
        <p:sp>
          <p:nvSpPr>
            <p:cNvPr id="867" name="Google Shape;867;p24"/>
            <p:cNvSpPr/>
            <p:nvPr/>
          </p:nvSpPr>
          <p:spPr>
            <a:xfrm>
              <a:off x="737850" y="1035250"/>
              <a:ext cx="2628900" cy="1021200"/>
            </a:xfrm>
            <a:prstGeom prst="roundRect">
              <a:avLst>
                <a:gd name="adj" fmla="val 50000"/>
              </a:avLst>
            </a:prstGeom>
            <a:solidFill>
              <a:srgbClr val="E4EA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042912" y="121531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69" name="Google Shape;869;p24"/>
          <p:cNvGrpSpPr/>
          <p:nvPr/>
        </p:nvGrpSpPr>
        <p:grpSpPr>
          <a:xfrm>
            <a:off x="781048" y="1175375"/>
            <a:ext cx="1981204" cy="671250"/>
            <a:chOff x="6053048" y="700371"/>
            <a:chExt cx="1981204" cy="671250"/>
          </a:xfrm>
        </p:grpSpPr>
        <p:sp>
          <p:nvSpPr>
            <p:cNvPr id="870" name="Google Shape;870;p24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Neural network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1" name="Google Shape;871;p24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Yes, Saturn is a gas giant that has rings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2" name="Google Shape;872;p24"/>
          <p:cNvSpPr/>
          <p:nvPr/>
        </p:nvSpPr>
        <p:spPr>
          <a:xfrm>
            <a:off x="2865500" y="1345145"/>
            <a:ext cx="398030" cy="331731"/>
          </a:xfrm>
          <a:custGeom>
            <a:avLst/>
            <a:gdLst/>
            <a:ahLst/>
            <a:cxnLst/>
            <a:rect l="l" t="t" r="r" b="b"/>
            <a:pathLst>
              <a:path w="11623" h="9687" extrusionOk="0">
                <a:moveTo>
                  <a:pt x="9169" y="0"/>
                </a:moveTo>
                <a:cubicBezTo>
                  <a:pt x="8728" y="0"/>
                  <a:pt x="8288" y="173"/>
                  <a:pt x="7954" y="518"/>
                </a:cubicBezTo>
                <a:cubicBezTo>
                  <a:pt x="7621" y="828"/>
                  <a:pt x="7430" y="1257"/>
                  <a:pt x="7430" y="1733"/>
                </a:cubicBezTo>
                <a:cubicBezTo>
                  <a:pt x="7430" y="1924"/>
                  <a:pt x="7478" y="2090"/>
                  <a:pt x="7526" y="2281"/>
                </a:cubicBezTo>
                <a:lnTo>
                  <a:pt x="3239" y="3710"/>
                </a:lnTo>
                <a:cubicBezTo>
                  <a:pt x="3191" y="3662"/>
                  <a:pt x="3167" y="3638"/>
                  <a:pt x="3144" y="3591"/>
                </a:cubicBezTo>
                <a:cubicBezTo>
                  <a:pt x="2798" y="3257"/>
                  <a:pt x="2352" y="3090"/>
                  <a:pt x="1908" y="3090"/>
                </a:cubicBezTo>
                <a:cubicBezTo>
                  <a:pt x="1465" y="3090"/>
                  <a:pt x="1024" y="3257"/>
                  <a:pt x="691" y="3591"/>
                </a:cubicBezTo>
                <a:cubicBezTo>
                  <a:pt x="0" y="4281"/>
                  <a:pt x="0" y="5353"/>
                  <a:pt x="691" y="6043"/>
                </a:cubicBezTo>
                <a:cubicBezTo>
                  <a:pt x="1024" y="6377"/>
                  <a:pt x="1465" y="6543"/>
                  <a:pt x="1908" y="6543"/>
                </a:cubicBezTo>
                <a:cubicBezTo>
                  <a:pt x="2352" y="6543"/>
                  <a:pt x="2798" y="6377"/>
                  <a:pt x="3144" y="6043"/>
                </a:cubicBezTo>
                <a:cubicBezTo>
                  <a:pt x="3167" y="5996"/>
                  <a:pt x="3191" y="5972"/>
                  <a:pt x="3215" y="5924"/>
                </a:cubicBezTo>
                <a:lnTo>
                  <a:pt x="7526" y="7377"/>
                </a:lnTo>
                <a:cubicBezTo>
                  <a:pt x="7478" y="7544"/>
                  <a:pt x="7430" y="7734"/>
                  <a:pt x="7430" y="7925"/>
                </a:cubicBezTo>
                <a:cubicBezTo>
                  <a:pt x="7430" y="8377"/>
                  <a:pt x="7621" y="8830"/>
                  <a:pt x="7954" y="9139"/>
                </a:cubicBezTo>
                <a:cubicBezTo>
                  <a:pt x="8334" y="9525"/>
                  <a:pt x="8758" y="9686"/>
                  <a:pt x="9165" y="9686"/>
                </a:cubicBezTo>
                <a:cubicBezTo>
                  <a:pt x="10490" y="9686"/>
                  <a:pt x="11623" y="7968"/>
                  <a:pt x="10383" y="6710"/>
                </a:cubicBezTo>
                <a:cubicBezTo>
                  <a:pt x="10050" y="6377"/>
                  <a:pt x="9609" y="6210"/>
                  <a:pt x="9169" y="6210"/>
                </a:cubicBezTo>
                <a:cubicBezTo>
                  <a:pt x="8728" y="6210"/>
                  <a:pt x="8288" y="6377"/>
                  <a:pt x="7954" y="6710"/>
                </a:cubicBezTo>
                <a:cubicBezTo>
                  <a:pt x="7907" y="6758"/>
                  <a:pt x="7883" y="6782"/>
                  <a:pt x="7859" y="6805"/>
                </a:cubicBezTo>
                <a:lnTo>
                  <a:pt x="3548" y="5377"/>
                </a:lnTo>
                <a:cubicBezTo>
                  <a:pt x="3596" y="5210"/>
                  <a:pt x="3644" y="5019"/>
                  <a:pt x="3644" y="4829"/>
                </a:cubicBezTo>
                <a:cubicBezTo>
                  <a:pt x="3644" y="4638"/>
                  <a:pt x="3596" y="4448"/>
                  <a:pt x="3548" y="4257"/>
                </a:cubicBezTo>
                <a:lnTo>
                  <a:pt x="7859" y="2828"/>
                </a:lnTo>
                <a:cubicBezTo>
                  <a:pt x="7883" y="2876"/>
                  <a:pt x="7907" y="2900"/>
                  <a:pt x="7954" y="2948"/>
                </a:cubicBezTo>
                <a:cubicBezTo>
                  <a:pt x="8300" y="3293"/>
                  <a:pt x="8727" y="3448"/>
                  <a:pt x="9149" y="3448"/>
                </a:cubicBezTo>
                <a:cubicBezTo>
                  <a:pt x="10034" y="3448"/>
                  <a:pt x="10891" y="2765"/>
                  <a:pt x="10907" y="1733"/>
                </a:cubicBezTo>
                <a:cubicBezTo>
                  <a:pt x="10907" y="1257"/>
                  <a:pt x="10717" y="828"/>
                  <a:pt x="10383" y="518"/>
                </a:cubicBezTo>
                <a:cubicBezTo>
                  <a:pt x="10050" y="173"/>
                  <a:pt x="9609" y="0"/>
                  <a:pt x="91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24"/>
          <p:cNvGrpSpPr/>
          <p:nvPr/>
        </p:nvGrpSpPr>
        <p:grpSpPr>
          <a:xfrm>
            <a:off x="4019550" y="1996500"/>
            <a:ext cx="4667250" cy="312300"/>
            <a:chOff x="4019550" y="1996500"/>
            <a:chExt cx="4667250" cy="312300"/>
          </a:xfrm>
        </p:grpSpPr>
        <p:sp>
          <p:nvSpPr>
            <p:cNvPr id="874" name="Google Shape;874;p24"/>
            <p:cNvSpPr txBox="1"/>
            <p:nvPr/>
          </p:nvSpPr>
          <p:spPr>
            <a:xfrm>
              <a:off x="7334100" y="19965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24"/>
            <p:cNvSpPr txBox="1"/>
            <p:nvPr/>
          </p:nvSpPr>
          <p:spPr>
            <a:xfrm>
              <a:off x="4019550" y="19965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4019550" y="3330000"/>
            <a:ext cx="4667250" cy="312300"/>
            <a:chOff x="4019550" y="3330000"/>
            <a:chExt cx="4667250" cy="312300"/>
          </a:xfrm>
        </p:grpSpPr>
        <p:sp>
          <p:nvSpPr>
            <p:cNvPr id="877" name="Google Shape;877;p24"/>
            <p:cNvSpPr txBox="1"/>
            <p:nvPr/>
          </p:nvSpPr>
          <p:spPr>
            <a:xfrm>
              <a:off x="7334100" y="3330000"/>
              <a:ext cx="13527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Input layer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24"/>
            <p:cNvSpPr txBox="1"/>
            <p:nvPr/>
          </p:nvSpPr>
          <p:spPr>
            <a:xfrm>
              <a:off x="4019550" y="3330000"/>
              <a:ext cx="663000" cy="31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15765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improvement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23450"/>
            <a:ext cx="3396552" cy="671238"/>
            <a:chOff x="457198" y="2123450"/>
            <a:chExt cx="3396552" cy="671238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57200" y="21234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acquisition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089247"/>
            <a:ext cx="3396552" cy="671228"/>
            <a:chOff x="457198" y="3089247"/>
            <a:chExt cx="3396552" cy="671228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08924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Patterns identification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55025"/>
            <a:ext cx="3396552" cy="671238"/>
            <a:chOff x="457198" y="4055025"/>
            <a:chExt cx="3396552" cy="671238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57200" y="4055025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Time and resources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disadvantages</a:t>
            </a:r>
            <a:endParaRPr sz="21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rot="10800000">
            <a:off x="3853850" y="14933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rot="10800000">
            <a:off x="3853850" y="2459075"/>
            <a:ext cx="3052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850" y="2459075"/>
            <a:ext cx="3052800" cy="965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850" y="2459075"/>
            <a:ext cx="3052800" cy="19317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Opportunities of machine learning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rot="-5400000" flipH="1">
            <a:off x="4934625" y="30711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9" name="Google Shape;1019;p27"/>
          <p:cNvGrpSpPr/>
          <p:nvPr/>
        </p:nvGrpSpPr>
        <p:grpSpPr>
          <a:xfrm>
            <a:off x="2561188" y="2734263"/>
            <a:ext cx="358853" cy="357415"/>
            <a:chOff x="7963176" y="2289963"/>
            <a:chExt cx="358853" cy="357415"/>
          </a:xfrm>
        </p:grpSpPr>
        <p:sp>
          <p:nvSpPr>
            <p:cNvPr id="1020" name="Google Shape;1020;p27"/>
            <p:cNvSpPr/>
            <p:nvPr/>
          </p:nvSpPr>
          <p:spPr>
            <a:xfrm>
              <a:off x="8018618" y="2519713"/>
              <a:ext cx="99516" cy="127665"/>
            </a:xfrm>
            <a:custGeom>
              <a:avLst/>
              <a:gdLst/>
              <a:ahLst/>
              <a:cxnLst/>
              <a:rect l="l" t="t" r="r" b="b"/>
              <a:pathLst>
                <a:path w="2906" h="3728" extrusionOk="0">
                  <a:moveTo>
                    <a:pt x="0" y="1"/>
                  </a:moveTo>
                  <a:lnTo>
                    <a:pt x="0" y="2334"/>
                  </a:lnTo>
                  <a:cubicBezTo>
                    <a:pt x="48" y="3263"/>
                    <a:pt x="757" y="3727"/>
                    <a:pt x="1462" y="3727"/>
                  </a:cubicBezTo>
                  <a:cubicBezTo>
                    <a:pt x="2168" y="3727"/>
                    <a:pt x="2870" y="3263"/>
                    <a:pt x="2906" y="2334"/>
                  </a:cubicBezTo>
                  <a:lnTo>
                    <a:pt x="2906" y="120"/>
                  </a:lnTo>
                  <a:lnTo>
                    <a:pt x="2644" y="48"/>
                  </a:lnTo>
                  <a:lnTo>
                    <a:pt x="524" y="48"/>
                  </a:lnTo>
                  <a:cubicBezTo>
                    <a:pt x="334" y="24"/>
                    <a:pt x="167" y="2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8291003" y="2384342"/>
              <a:ext cx="31026" cy="86469"/>
            </a:xfrm>
            <a:custGeom>
              <a:avLst/>
              <a:gdLst/>
              <a:ahLst/>
              <a:cxnLst/>
              <a:rect l="l" t="t" r="r" b="b"/>
              <a:pathLst>
                <a:path w="906" h="2525" extrusionOk="0">
                  <a:moveTo>
                    <a:pt x="0" y="0"/>
                  </a:moveTo>
                  <a:lnTo>
                    <a:pt x="0" y="2525"/>
                  </a:lnTo>
                  <a:cubicBezTo>
                    <a:pt x="548" y="2358"/>
                    <a:pt x="905" y="1834"/>
                    <a:pt x="905" y="1263"/>
                  </a:cubicBezTo>
                  <a:cubicBezTo>
                    <a:pt x="905" y="691"/>
                    <a:pt x="548" y="16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8078136" y="2341125"/>
              <a:ext cx="17979" cy="159856"/>
            </a:xfrm>
            <a:custGeom>
              <a:avLst/>
              <a:gdLst/>
              <a:ahLst/>
              <a:cxnLst/>
              <a:rect l="l" t="t" r="r" b="b"/>
              <a:pathLst>
                <a:path w="525" h="4668" extrusionOk="0">
                  <a:moveTo>
                    <a:pt x="1" y="0"/>
                  </a:moveTo>
                  <a:lnTo>
                    <a:pt x="1" y="4668"/>
                  </a:lnTo>
                  <a:lnTo>
                    <a:pt x="525" y="4668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7963176" y="2342735"/>
              <a:ext cx="56299" cy="156637"/>
            </a:xfrm>
            <a:custGeom>
              <a:avLst/>
              <a:gdLst/>
              <a:ahLst/>
              <a:cxnLst/>
              <a:rect l="l" t="t" r="r" b="b"/>
              <a:pathLst>
                <a:path w="1644" h="4574" extrusionOk="0">
                  <a:moveTo>
                    <a:pt x="1643" y="1"/>
                  </a:moveTo>
                  <a:cubicBezTo>
                    <a:pt x="1096" y="72"/>
                    <a:pt x="357" y="239"/>
                    <a:pt x="238" y="239"/>
                  </a:cubicBezTo>
                  <a:cubicBezTo>
                    <a:pt x="95" y="263"/>
                    <a:pt x="0" y="406"/>
                    <a:pt x="0" y="549"/>
                  </a:cubicBezTo>
                  <a:lnTo>
                    <a:pt x="0" y="4025"/>
                  </a:lnTo>
                  <a:cubicBezTo>
                    <a:pt x="0" y="4168"/>
                    <a:pt x="95" y="4287"/>
                    <a:pt x="238" y="4311"/>
                  </a:cubicBezTo>
                  <a:cubicBezTo>
                    <a:pt x="357" y="4335"/>
                    <a:pt x="1096" y="4478"/>
                    <a:pt x="1643" y="4573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8040638" y="2341125"/>
              <a:ext cx="17157" cy="159856"/>
            </a:xfrm>
            <a:custGeom>
              <a:avLst/>
              <a:gdLst/>
              <a:ahLst/>
              <a:cxnLst/>
              <a:rect l="l" t="t" r="r" b="b"/>
              <a:pathLst>
                <a:path w="501" h="4668" extrusionOk="0">
                  <a:moveTo>
                    <a:pt x="0" y="0"/>
                  </a:moveTo>
                  <a:lnTo>
                    <a:pt x="0" y="4668"/>
                  </a:lnTo>
                  <a:lnTo>
                    <a:pt x="501" y="4668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8116491" y="2289963"/>
              <a:ext cx="154171" cy="261358"/>
            </a:xfrm>
            <a:custGeom>
              <a:avLst/>
              <a:gdLst/>
              <a:ahLst/>
              <a:cxnLst/>
              <a:rect l="l" t="t" r="r" b="b"/>
              <a:pathLst>
                <a:path w="4502" h="7632" extrusionOk="0">
                  <a:moveTo>
                    <a:pt x="4189" y="1"/>
                  </a:moveTo>
                  <a:cubicBezTo>
                    <a:pt x="4158" y="1"/>
                    <a:pt x="4127" y="6"/>
                    <a:pt x="4096" y="18"/>
                  </a:cubicBezTo>
                  <a:lnTo>
                    <a:pt x="4096" y="42"/>
                  </a:lnTo>
                  <a:lnTo>
                    <a:pt x="0" y="1447"/>
                  </a:lnTo>
                  <a:lnTo>
                    <a:pt x="0" y="6209"/>
                  </a:lnTo>
                  <a:lnTo>
                    <a:pt x="4096" y="7614"/>
                  </a:lnTo>
                  <a:cubicBezTo>
                    <a:pt x="4127" y="7626"/>
                    <a:pt x="4158" y="7631"/>
                    <a:pt x="4189" y="7631"/>
                  </a:cubicBezTo>
                  <a:cubicBezTo>
                    <a:pt x="4350" y="7631"/>
                    <a:pt x="4501" y="7485"/>
                    <a:pt x="4501" y="7305"/>
                  </a:cubicBezTo>
                  <a:lnTo>
                    <a:pt x="4501" y="327"/>
                  </a:lnTo>
                  <a:cubicBezTo>
                    <a:pt x="4501" y="147"/>
                    <a:pt x="4350" y="1"/>
                    <a:pt x="4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avLst/>
              <a:gdLst/>
              <a:ahLst/>
              <a:cxnLst/>
              <a:rect l="l" t="t" r="r" b="b"/>
              <a:pathLst>
                <a:path w="4168" h="1954" extrusionOk="0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avLst/>
              <a:gdLst/>
              <a:ahLst/>
              <a:cxnLst/>
              <a:rect l="l" t="t" r="r" b="b"/>
              <a:pathLst>
                <a:path w="5669" h="7562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avLst/>
              <a:gdLst/>
              <a:ahLst/>
              <a:cxnLst/>
              <a:rect l="l" t="t" r="r" b="b"/>
              <a:pathLst>
                <a:path w="5669" h="2620" extrusionOk="0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avLst/>
              <a:gdLst/>
              <a:ahLst/>
              <a:cxnLst/>
              <a:rect l="l" t="t" r="r" b="b"/>
              <a:pathLst>
                <a:path w="2045" h="2982" extrusionOk="0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avLst/>
              <a:gdLst/>
              <a:ahLst/>
              <a:cxnLst/>
              <a:rect l="l" t="t" r="r" b="b"/>
              <a:pathLst>
                <a:path w="620" h="3276" extrusionOk="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avLst/>
              <a:gdLst/>
              <a:ahLst/>
              <a:cxnLst/>
              <a:rect l="l" t="t" r="r" b="b"/>
              <a:pathLst>
                <a:path w="1979" h="2981" extrusionOk="0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avLst/>
              <a:gdLst/>
              <a:ahLst/>
              <a:cxnLst/>
              <a:rect l="l" t="t" r="r" b="b"/>
              <a:pathLst>
                <a:path w="2835" h="2422" extrusionOk="0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avLst/>
              <a:gdLst/>
              <a:ahLst/>
              <a:cxnLst/>
              <a:rect l="l" t="t" r="r" b="b"/>
              <a:pathLst>
                <a:path w="10765" h="6836" extrusionOk="0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avLst/>
              <a:gdLst/>
              <a:ahLst/>
              <a:cxnLst/>
              <a:rect l="l" t="t" r="r" b="b"/>
              <a:pathLst>
                <a:path w="8360" h="5669" extrusionOk="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avLst/>
              <a:gdLst/>
              <a:ahLst/>
              <a:cxnLst/>
              <a:rect l="l" t="t" r="r" b="b"/>
              <a:pathLst>
                <a:path w="5883" h="5021" extrusionOk="0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avLst/>
              <a:gdLst/>
              <a:ahLst/>
              <a:cxnLst/>
              <a:rect l="l" t="t" r="r" b="b"/>
              <a:pathLst>
                <a:path w="2025" h="1720" extrusionOk="0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avLst/>
              <a:gdLst/>
              <a:ahLst/>
              <a:cxnLst/>
              <a:rect l="l" t="t" r="r" b="b"/>
              <a:pathLst>
                <a:path w="2002" h="1735" extrusionOk="0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avLst/>
              <a:gdLst/>
              <a:ahLst/>
              <a:cxnLst/>
              <a:rect l="l" t="t" r="r" b="b"/>
              <a:pathLst>
                <a:path w="2049" h="1311" extrusionOk="0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avLst/>
              <a:gdLst/>
              <a:ahLst/>
              <a:cxnLst/>
              <a:rect l="l" t="t" r="r" b="b"/>
              <a:pathLst>
                <a:path w="8027" h="8033" extrusionOk="0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avLst/>
              <a:gdLst/>
              <a:ahLst/>
              <a:cxnLst/>
              <a:rect l="l" t="t" r="r" b="b"/>
              <a:pathLst>
                <a:path w="7146" h="621" extrusionOk="0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avLst/>
              <a:gdLst/>
              <a:ahLst/>
              <a:cxnLst/>
              <a:rect l="l" t="t" r="r" b="b"/>
              <a:pathLst>
                <a:path w="4788" h="620" extrusionOk="0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996150"/>
            <a:chOff x="457198" y="923762"/>
            <a:chExt cx="2860902" cy="996150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671250"/>
              <a:chOff x="6053048" y="700371"/>
              <a:chExt cx="1981204" cy="671250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Image 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0" y="2258450"/>
            <a:ext cx="2860910" cy="990275"/>
            <a:chOff x="457190" y="2258450"/>
            <a:chExt cx="2860910" cy="990275"/>
          </a:xfrm>
        </p:grpSpPr>
        <p:grpSp>
          <p:nvGrpSpPr>
            <p:cNvPr id="1055" name="Google Shape;1055;p27"/>
            <p:cNvGrpSpPr/>
            <p:nvPr/>
          </p:nvGrpSpPr>
          <p:grpSpPr>
            <a:xfrm>
              <a:off x="457190" y="2577475"/>
              <a:ext cx="1981204" cy="671250"/>
              <a:chOff x="6053048" y="700371"/>
              <a:chExt cx="1981204" cy="671250"/>
            </a:xfrm>
          </p:grpSpPr>
          <p:sp>
            <p:nvSpPr>
              <p:cNvPr id="1056" name="Google Shape;105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Voice </a:t>
                </a: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7" name="Google Shape;105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58" name="Google Shape;1058;p27"/>
            <p:cNvSpPr/>
            <p:nvPr/>
          </p:nvSpPr>
          <p:spPr>
            <a:xfrm>
              <a:off x="2798500" y="225845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0" y="3593825"/>
            <a:ext cx="2860910" cy="983696"/>
            <a:chOff x="457190" y="3593825"/>
            <a:chExt cx="2860910" cy="983696"/>
          </a:xfrm>
        </p:grpSpPr>
        <p:grpSp>
          <p:nvGrpSpPr>
            <p:cNvPr id="1060" name="Google Shape;1060;p27"/>
            <p:cNvGrpSpPr/>
            <p:nvPr/>
          </p:nvGrpSpPr>
          <p:grpSpPr>
            <a:xfrm>
              <a:off x="457190" y="3906271"/>
              <a:ext cx="1981204" cy="671250"/>
              <a:chOff x="6053048" y="700371"/>
              <a:chExt cx="1981204" cy="671250"/>
            </a:xfrm>
          </p:grpSpPr>
          <p:sp>
            <p:nvSpPr>
              <p:cNvPr id="1061" name="Google Shape;106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Optical </a:t>
                </a: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recognition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2" name="Google Shape;106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3" name="Google Shape;1063;p27"/>
            <p:cNvSpPr/>
            <p:nvPr/>
          </p:nvSpPr>
          <p:spPr>
            <a:xfrm>
              <a:off x="2798500" y="3593825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5825888" y="2258450"/>
            <a:ext cx="2860915" cy="990275"/>
            <a:chOff x="5825888" y="2258450"/>
            <a:chExt cx="2860915" cy="99027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6705598" y="2577475"/>
              <a:ext cx="1981204" cy="671250"/>
              <a:chOff x="6053048" y="700371"/>
              <a:chExt cx="1981204" cy="67125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5825888" y="3593825"/>
            <a:ext cx="2860915" cy="983696"/>
            <a:chOff x="5825888" y="3593825"/>
            <a:chExt cx="2860915" cy="983696"/>
          </a:xfrm>
        </p:grpSpPr>
        <p:grpSp>
          <p:nvGrpSpPr>
            <p:cNvPr id="1075" name="Google Shape;1075;p27"/>
            <p:cNvGrpSpPr/>
            <p:nvPr/>
          </p:nvGrpSpPr>
          <p:grpSpPr>
            <a:xfrm>
              <a:off x="6705598" y="3906271"/>
              <a:ext cx="1981204" cy="671250"/>
              <a:chOff x="6053048" y="700371"/>
              <a:chExt cx="1981204" cy="671250"/>
            </a:xfrm>
          </p:grpSpPr>
          <p:sp>
            <p:nvSpPr>
              <p:cNvPr id="1076" name="Google Shape;107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Memory data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77" name="Google Shape;107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Pluto is considered a dwarf planet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78" name="Google Shape;1078;p27"/>
            <p:cNvSpPr/>
            <p:nvPr/>
          </p:nvSpPr>
          <p:spPr>
            <a:xfrm>
              <a:off x="5825888" y="359382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25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550"/>
            <a:ext cx="2628900" cy="10212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1981204" cy="671250"/>
            <a:chOff x="6053048" y="700371"/>
            <a:chExt cx="1981204" cy="671250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781056" y="1373521"/>
            <a:ext cx="1981204" cy="671250"/>
            <a:chOff x="6053048" y="700371"/>
            <a:chExt cx="1981204" cy="671250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2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1981204" cy="671250"/>
            <a:chOff x="781048" y="4055013"/>
            <a:chExt cx="1981204" cy="67125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1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61652" y="2812713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79" name="Google Shape;1179;p28"/>
          <p:cNvCxnSpPr>
            <a:stCxn id="1083" idx="1"/>
            <a:endCxn id="1178" idx="6"/>
          </p:cNvCxnSpPr>
          <p:nvPr/>
        </p:nvCxnSpPr>
        <p:spPr>
          <a:xfrm flipH="1">
            <a:off x="5286925" y="1709150"/>
            <a:ext cx="771000" cy="6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8"/>
          <p:cNvSpPr txBox="1">
            <a:spLocks noGrp="1"/>
          </p:cNvSpPr>
          <p:nvPr>
            <p:ph type="title"/>
          </p:nvPr>
        </p:nvSpPr>
        <p:spPr>
          <a:xfrm>
            <a:off x="3842375" y="1517976"/>
            <a:ext cx="4588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304" name="Google Shape;1304;p38"/>
          <p:cNvSpPr txBox="1">
            <a:spLocks noGrp="1"/>
          </p:cNvSpPr>
          <p:nvPr>
            <p:ph type="subTitle" idx="1"/>
          </p:nvPr>
        </p:nvSpPr>
        <p:spPr>
          <a:xfrm>
            <a:off x="3842375" y="2024832"/>
            <a:ext cx="42948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96171-14F9-4768-992B-ED729D27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147402"/>
            <a:ext cx="2848696" cy="28486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1185" name="Google Shape;1185;p29"/>
          <p:cNvGraphicFramePr/>
          <p:nvPr/>
        </p:nvGraphicFramePr>
        <p:xfrm>
          <a:off x="457200" y="922263"/>
          <a:ext cx="4586325" cy="3809700"/>
        </p:xfrm>
        <a:graphic>
          <a:graphicData uri="http://schemas.openxmlformats.org/drawingml/2006/table">
            <a:tbl>
              <a:tblPr>
                <a:noFill/>
                <a:tableStyleId>{ABA65ABB-D103-471D-83C4-04E8C43E9D67}</a:tableStyleId>
              </a:tblPr>
              <a:tblGrid>
                <a:gridCol w="4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Semi-supervised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Reinforcement learning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Dimensionality reduction</a:t>
                      </a:r>
                      <a:endParaRPr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considered a dwarf planet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86" name="Google Shape;1186;p29"/>
          <p:cNvGrpSpPr/>
          <p:nvPr/>
        </p:nvGrpSpPr>
        <p:grpSpPr>
          <a:xfrm>
            <a:off x="4572000" y="997018"/>
            <a:ext cx="4114785" cy="3734967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planet where we live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8" name="Google Shape;1278;p30"/>
          <p:cNvGrpSpPr/>
          <p:nvPr/>
        </p:nvGrpSpPr>
        <p:grpSpPr>
          <a:xfrm>
            <a:off x="6305606" y="2986010"/>
            <a:ext cx="2381197" cy="824600"/>
            <a:chOff x="6305606" y="2986010"/>
            <a:chExt cx="2381197" cy="824600"/>
          </a:xfrm>
        </p:grpSpPr>
        <p:grpSp>
          <p:nvGrpSpPr>
            <p:cNvPr id="1279" name="Google Shape;1279;p30"/>
            <p:cNvGrpSpPr/>
            <p:nvPr/>
          </p:nvGrpSpPr>
          <p:grpSpPr>
            <a:xfrm>
              <a:off x="6305606" y="2986010"/>
              <a:ext cx="1948882" cy="824600"/>
              <a:chOff x="457200" y="2087425"/>
              <a:chExt cx="2061000" cy="824600"/>
            </a:xfrm>
          </p:grpSpPr>
          <p:sp>
            <p:nvSpPr>
              <p:cNvPr id="1280" name="Google Shape;128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Imitation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81" name="Google Shape;128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82" name="Google Shape;1282;p30"/>
            <p:cNvSpPr txBox="1"/>
            <p:nvPr/>
          </p:nvSpPr>
          <p:spPr>
            <a:xfrm>
              <a:off x="8254503" y="2986010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name="adj1" fmla="val 342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1" name="Google Shape;1371;p30"/>
          <p:cNvCxnSpPr>
            <a:stCxn id="1285" idx="2"/>
            <a:endCxn id="1366" idx="6"/>
          </p:cNvCxnSpPr>
          <p:nvPr/>
        </p:nvCxnSpPr>
        <p:spPr>
          <a:xfrm flipH="1">
            <a:off x="5943675" y="3146925"/>
            <a:ext cx="1209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6" name="Google Shape;1376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60" y="1072925"/>
            <a:ext cx="5524481" cy="34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378" name="Google Shape;1378;p31"/>
          <p:cNvGrpSpPr/>
          <p:nvPr/>
        </p:nvGrpSpPr>
        <p:grpSpPr>
          <a:xfrm flipH="1">
            <a:off x="5324632" y="1737393"/>
            <a:ext cx="2564311" cy="2664201"/>
            <a:chOff x="457200" y="1322450"/>
            <a:chExt cx="3281689" cy="3409523"/>
          </a:xfrm>
        </p:grpSpPr>
        <p:sp>
          <p:nvSpPr>
            <p:cNvPr id="1379" name="Google Shape;1379;p31"/>
            <p:cNvSpPr/>
            <p:nvPr/>
          </p:nvSpPr>
          <p:spPr>
            <a:xfrm>
              <a:off x="2776429" y="4574428"/>
              <a:ext cx="750464" cy="76155"/>
            </a:xfrm>
            <a:custGeom>
              <a:avLst/>
              <a:gdLst/>
              <a:ahLst/>
              <a:cxnLst/>
              <a:rect l="l" t="t" r="r" b="b"/>
              <a:pathLst>
                <a:path w="23227" h="2357" extrusionOk="0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457200" y="4623960"/>
              <a:ext cx="2418856" cy="108012"/>
            </a:xfrm>
            <a:custGeom>
              <a:avLst/>
              <a:gdLst/>
              <a:ahLst/>
              <a:cxnLst/>
              <a:rect l="l" t="t" r="r" b="b"/>
              <a:pathLst>
                <a:path w="74864" h="3343" extrusionOk="0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469009" y="1322450"/>
              <a:ext cx="113925" cy="200580"/>
            </a:xfrm>
            <a:custGeom>
              <a:avLst/>
              <a:gdLst/>
              <a:ahLst/>
              <a:cxnLst/>
              <a:rect l="l" t="t" r="r" b="b"/>
              <a:pathLst>
                <a:path w="3526" h="6208" extrusionOk="0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2254644" y="1641228"/>
              <a:ext cx="103392" cy="205524"/>
            </a:xfrm>
            <a:custGeom>
              <a:avLst/>
              <a:gdLst/>
              <a:ahLst/>
              <a:cxnLst/>
              <a:rect l="l" t="t" r="r" b="b"/>
              <a:pathLst>
                <a:path w="3200" h="6361" extrusionOk="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2172025" y="3395345"/>
              <a:ext cx="43037" cy="379416"/>
            </a:xfrm>
            <a:custGeom>
              <a:avLst/>
              <a:gdLst/>
              <a:ahLst/>
              <a:cxnLst/>
              <a:rect l="l" t="t" r="r" b="b"/>
              <a:pathLst>
                <a:path w="1332" h="11743" extrusionOk="0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896900" y="3021187"/>
              <a:ext cx="587073" cy="543454"/>
            </a:xfrm>
            <a:custGeom>
              <a:avLst/>
              <a:gdLst/>
              <a:ahLst/>
              <a:cxnLst/>
              <a:rect l="l" t="t" r="r" b="b"/>
              <a:pathLst>
                <a:path w="18170" h="16820" extrusionOk="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899969" y="2961767"/>
              <a:ext cx="587105" cy="543454"/>
            </a:xfrm>
            <a:custGeom>
              <a:avLst/>
              <a:gdLst/>
              <a:ahLst/>
              <a:cxnLst/>
              <a:rect l="l" t="t" r="r" b="b"/>
              <a:pathLst>
                <a:path w="18171" h="16820" extrusionOk="0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826624" y="3809116"/>
              <a:ext cx="727589" cy="48303"/>
            </a:xfrm>
            <a:custGeom>
              <a:avLst/>
              <a:gdLst/>
              <a:ahLst/>
              <a:cxnLst/>
              <a:rect l="l" t="t" r="r" b="b"/>
              <a:pathLst>
                <a:path w="22519" h="1495" extrusionOk="0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2165208" y="3829213"/>
              <a:ext cx="52342" cy="756700"/>
            </a:xfrm>
            <a:custGeom>
              <a:avLst/>
              <a:gdLst/>
              <a:ahLst/>
              <a:cxnLst/>
              <a:rect l="l" t="t" r="r" b="b"/>
              <a:pathLst>
                <a:path w="1620" h="23420" extrusionOk="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946723" y="4506963"/>
              <a:ext cx="494246" cy="132180"/>
            </a:xfrm>
            <a:custGeom>
              <a:avLst/>
              <a:gdLst/>
              <a:ahLst/>
              <a:cxnLst/>
              <a:rect l="l" t="t" r="r" b="b"/>
              <a:pathLst>
                <a:path w="15297" h="4091" extrusionOk="0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2131475" y="3821168"/>
              <a:ext cx="113279" cy="205201"/>
            </a:xfrm>
            <a:custGeom>
              <a:avLst/>
              <a:gdLst/>
              <a:ahLst/>
              <a:cxnLst/>
              <a:rect l="l" t="t" r="r" b="b"/>
              <a:pathLst>
                <a:path w="3506" h="6351" extrusionOk="0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801260" y="3705431"/>
              <a:ext cx="780190" cy="115767"/>
            </a:xfrm>
            <a:custGeom>
              <a:avLst/>
              <a:gdLst/>
              <a:ahLst/>
              <a:cxnLst/>
              <a:rect l="l" t="t" r="r" b="b"/>
              <a:pathLst>
                <a:path w="24147" h="3583" extrusionOk="0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2279717" y="1805851"/>
              <a:ext cx="732855" cy="701935"/>
            </a:xfrm>
            <a:custGeom>
              <a:avLst/>
              <a:gdLst/>
              <a:ahLst/>
              <a:cxnLst/>
              <a:rect l="l" t="t" r="r" b="b"/>
              <a:pathLst>
                <a:path w="22682" h="21725" extrusionOk="0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2910712" y="4519952"/>
              <a:ext cx="99709" cy="108982"/>
            </a:xfrm>
            <a:custGeom>
              <a:avLst/>
              <a:gdLst/>
              <a:ahLst/>
              <a:cxnLst/>
              <a:rect l="l" t="t" r="r" b="b"/>
              <a:pathLst>
                <a:path w="3086" h="3373" extrusionOk="0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3236307" y="4527093"/>
              <a:ext cx="119773" cy="96898"/>
            </a:xfrm>
            <a:custGeom>
              <a:avLst/>
              <a:gdLst/>
              <a:ahLst/>
              <a:cxnLst/>
              <a:rect l="l" t="t" r="r" b="b"/>
              <a:pathLst>
                <a:path w="3707" h="2999" extrusionOk="0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2809515" y="3439578"/>
              <a:ext cx="237705" cy="1096181"/>
            </a:xfrm>
            <a:custGeom>
              <a:avLst/>
              <a:gdLst/>
              <a:ahLst/>
              <a:cxnLst/>
              <a:rect l="l" t="t" r="r" b="b"/>
              <a:pathLst>
                <a:path w="7357" h="33927" extrusionOk="0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3058663" y="3301547"/>
              <a:ext cx="274215" cy="1234210"/>
            </a:xfrm>
            <a:custGeom>
              <a:avLst/>
              <a:gdLst/>
              <a:ahLst/>
              <a:cxnLst/>
              <a:rect l="l" t="t" r="r" b="b"/>
              <a:pathLst>
                <a:path w="8487" h="38199" extrusionOk="0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2701210" y="2163014"/>
              <a:ext cx="708720" cy="1512399"/>
            </a:xfrm>
            <a:custGeom>
              <a:avLst/>
              <a:gdLst/>
              <a:ahLst/>
              <a:cxnLst/>
              <a:rect l="l" t="t" r="r" b="b"/>
              <a:pathLst>
                <a:path w="21935" h="46809" extrusionOk="0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3205354" y="1483713"/>
              <a:ext cx="533535" cy="1294532"/>
            </a:xfrm>
            <a:custGeom>
              <a:avLst/>
              <a:gdLst/>
              <a:ahLst/>
              <a:cxnLst/>
              <a:rect l="l" t="t" r="r" b="b"/>
              <a:pathLst>
                <a:path w="16513" h="40066" extrusionOk="0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497346" y="3314859"/>
              <a:ext cx="329627" cy="67819"/>
            </a:xfrm>
            <a:custGeom>
              <a:avLst/>
              <a:gdLst/>
              <a:ahLst/>
              <a:cxnLst/>
              <a:rect l="l" t="t" r="r" b="b"/>
              <a:pathLst>
                <a:path w="10202" h="2099" extrusionOk="0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417506" y="3147134"/>
              <a:ext cx="249466" cy="235540"/>
            </a:xfrm>
            <a:custGeom>
              <a:avLst/>
              <a:gdLst/>
              <a:ahLst/>
              <a:cxnLst/>
              <a:rect l="l" t="t" r="r" b="b"/>
              <a:pathLst>
                <a:path w="7721" h="7290" extrusionOk="0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043671" y="2522309"/>
              <a:ext cx="1036731" cy="669722"/>
            </a:xfrm>
            <a:custGeom>
              <a:avLst/>
              <a:gdLst/>
              <a:ahLst/>
              <a:cxnLst/>
              <a:rect l="l" t="t" r="r" b="b"/>
              <a:pathLst>
                <a:path w="32087" h="20728" extrusionOk="0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463000" y="2794333"/>
              <a:ext cx="178610" cy="159708"/>
            </a:xfrm>
            <a:custGeom>
              <a:avLst/>
              <a:gdLst/>
              <a:ahLst/>
              <a:cxnLst/>
              <a:rect l="l" t="t" r="r" b="b"/>
              <a:pathLst>
                <a:path w="5528" h="4943" extrusionOk="0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832618" y="3466202"/>
              <a:ext cx="1738601" cy="37480"/>
            </a:xfrm>
            <a:custGeom>
              <a:avLst/>
              <a:gdLst/>
              <a:ahLst/>
              <a:cxnLst/>
              <a:rect l="l" t="t" r="r" b="b"/>
              <a:pathLst>
                <a:path w="53810" h="1160" extrusionOk="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607315" y="3437123"/>
              <a:ext cx="450595" cy="1240995"/>
            </a:xfrm>
            <a:custGeom>
              <a:avLst/>
              <a:gdLst/>
              <a:ahLst/>
              <a:cxnLst/>
              <a:rect l="l" t="t" r="r" b="b"/>
              <a:pathLst>
                <a:path w="13946" h="38409" extrusionOk="0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320881" y="3437123"/>
              <a:ext cx="450304" cy="1240995"/>
            </a:xfrm>
            <a:custGeom>
              <a:avLst/>
              <a:gdLst/>
              <a:ahLst/>
              <a:cxnLst/>
              <a:rect l="l" t="t" r="r" b="b"/>
              <a:pathLst>
                <a:path w="13937" h="38409" extrusionOk="0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746575" y="3378317"/>
              <a:ext cx="1915628" cy="96284"/>
            </a:xfrm>
            <a:custGeom>
              <a:avLst/>
              <a:gdLst/>
              <a:ahLst/>
              <a:cxnLst/>
              <a:rect l="l" t="t" r="r" b="b"/>
              <a:pathLst>
                <a:path w="59289" h="2980" extrusionOk="0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3101669" y="1759129"/>
              <a:ext cx="167463" cy="301775"/>
            </a:xfrm>
            <a:custGeom>
              <a:avLst/>
              <a:gdLst/>
              <a:ahLst/>
              <a:cxnLst/>
              <a:rect l="l" t="t" r="r" b="b"/>
              <a:pathLst>
                <a:path w="5183" h="9340" extrusionOk="0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3034527" y="1952865"/>
              <a:ext cx="151986" cy="289078"/>
            </a:xfrm>
            <a:custGeom>
              <a:avLst/>
              <a:gdLst/>
              <a:ahLst/>
              <a:cxnLst/>
              <a:rect l="l" t="t" r="r" b="b"/>
              <a:pathLst>
                <a:path w="4704" h="8947" extrusionOk="0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2978500" y="1785754"/>
              <a:ext cx="221614" cy="325588"/>
            </a:xfrm>
            <a:custGeom>
              <a:avLst/>
              <a:gdLst/>
              <a:ahLst/>
              <a:cxnLst/>
              <a:rect l="l" t="t" r="r" b="b"/>
              <a:pathLst>
                <a:path w="6859" h="10077" extrusionOk="0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2988420" y="1885723"/>
              <a:ext cx="44265" cy="22294"/>
            </a:xfrm>
            <a:custGeom>
              <a:avLst/>
              <a:gdLst/>
              <a:ahLst/>
              <a:cxnLst/>
              <a:rect l="l" t="t" r="r" b="b"/>
              <a:pathLst>
                <a:path w="1370" h="690" extrusionOk="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3037306" y="1919455"/>
              <a:ext cx="31599" cy="81712"/>
            </a:xfrm>
            <a:custGeom>
              <a:avLst/>
              <a:gdLst/>
              <a:ahLst/>
              <a:cxnLst/>
              <a:rect l="l" t="t" r="r" b="b"/>
              <a:pathLst>
                <a:path w="978" h="2529" extrusionOk="0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3095174" y="1885723"/>
              <a:ext cx="46753" cy="22294"/>
            </a:xfrm>
            <a:custGeom>
              <a:avLst/>
              <a:gdLst/>
              <a:ahLst/>
              <a:cxnLst/>
              <a:rect l="l" t="t" r="r" b="b"/>
              <a:pathLst>
                <a:path w="1447" h="690" extrusionOk="0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3015011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3094237" y="1923462"/>
              <a:ext cx="14895" cy="30662"/>
            </a:xfrm>
            <a:custGeom>
              <a:avLst/>
              <a:gdLst/>
              <a:ahLst/>
              <a:cxnLst/>
              <a:rect l="l" t="t" r="r" b="b"/>
              <a:pathLst>
                <a:path w="461" h="949" extrusionOk="0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3029874" y="2017841"/>
              <a:ext cx="65331" cy="32536"/>
            </a:xfrm>
            <a:custGeom>
              <a:avLst/>
              <a:gdLst/>
              <a:ahLst/>
              <a:cxnLst/>
              <a:rect l="l" t="t" r="r" b="b"/>
              <a:pathLst>
                <a:path w="2022" h="1007" extrusionOk="0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850388" y="1697868"/>
              <a:ext cx="342292" cy="214474"/>
            </a:xfrm>
            <a:custGeom>
              <a:avLst/>
              <a:gdLst/>
              <a:ahLst/>
              <a:cxnLst/>
              <a:rect l="l" t="t" r="r" b="b"/>
              <a:pathLst>
                <a:path w="10594" h="6638" extrusionOk="0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3141895" y="1559514"/>
              <a:ext cx="319417" cy="231824"/>
            </a:xfrm>
            <a:custGeom>
              <a:avLst/>
              <a:gdLst/>
              <a:ahLst/>
              <a:cxnLst/>
              <a:rect l="l" t="t" r="r" b="b"/>
              <a:pathLst>
                <a:path w="9886" h="7175" extrusionOk="0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3179343" y="1906757"/>
              <a:ext cx="53893" cy="86979"/>
            </a:xfrm>
            <a:custGeom>
              <a:avLst/>
              <a:gdLst/>
              <a:ahLst/>
              <a:cxnLst/>
              <a:rect l="l" t="t" r="r" b="b"/>
              <a:pathLst>
                <a:path w="1668" h="2692" extrusionOk="0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3133559" y="1768726"/>
              <a:ext cx="103683" cy="222842"/>
            </a:xfrm>
            <a:custGeom>
              <a:avLst/>
              <a:gdLst/>
              <a:ahLst/>
              <a:cxnLst/>
              <a:rect l="l" t="t" r="r" b="b"/>
              <a:pathLst>
                <a:path w="3209" h="6897" extrusionOk="0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9" name="Google Shape;1419;p31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0" name="Google Shape;1420;p31"/>
          <p:cNvGrpSpPr/>
          <p:nvPr/>
        </p:nvGrpSpPr>
        <p:grpSpPr>
          <a:xfrm>
            <a:off x="6454800" y="995163"/>
            <a:ext cx="2232000" cy="1399988"/>
            <a:chOff x="6454800" y="995163"/>
            <a:chExt cx="2232000" cy="1399988"/>
          </a:xfrm>
        </p:grpSpPr>
        <p:sp>
          <p:nvSpPr>
            <p:cNvPr id="1421" name="Google Shape;1421;p31"/>
            <p:cNvSpPr txBox="1"/>
            <p:nvPr/>
          </p:nvSpPr>
          <p:spPr>
            <a:xfrm>
              <a:off x="64548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Intrusion detection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2" name="Google Shape;1422;p31"/>
            <p:cNvSpPr txBox="1"/>
            <p:nvPr/>
          </p:nvSpPr>
          <p:spPr>
            <a:xfrm>
              <a:off x="7281540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3" name="Google Shape;1423;p31"/>
            <p:cNvSpPr txBox="1"/>
            <p:nvPr/>
          </p:nvSpPr>
          <p:spPr>
            <a:xfrm>
              <a:off x="7281540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4" name="Google Shape;1424;p31"/>
          <p:cNvGrpSpPr/>
          <p:nvPr/>
        </p:nvGrpSpPr>
        <p:grpSpPr>
          <a:xfrm>
            <a:off x="457191" y="995163"/>
            <a:ext cx="2232008" cy="1399988"/>
            <a:chOff x="457191" y="995163"/>
            <a:chExt cx="2232008" cy="1399988"/>
          </a:xfrm>
        </p:grpSpPr>
        <p:sp>
          <p:nvSpPr>
            <p:cNvPr id="1425" name="Google Shape;1425;p31"/>
            <p:cNvSpPr txBox="1"/>
            <p:nvPr/>
          </p:nvSpPr>
          <p:spPr>
            <a:xfrm>
              <a:off x="457200" y="1333550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mining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26" name="Google Shape;1426;p31"/>
            <p:cNvSpPr txBox="1"/>
            <p:nvPr/>
          </p:nvSpPr>
          <p:spPr>
            <a:xfrm>
              <a:off x="457191" y="1675150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7" name="Google Shape;1427;p31"/>
            <p:cNvSpPr txBox="1"/>
            <p:nvPr/>
          </p:nvSpPr>
          <p:spPr>
            <a:xfrm>
              <a:off x="457191" y="995163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45%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28" name="Google Shape;1428;p31"/>
          <p:cNvGrpSpPr/>
          <p:nvPr/>
        </p:nvGrpSpPr>
        <p:grpSpPr>
          <a:xfrm>
            <a:off x="457191" y="2789388"/>
            <a:ext cx="2232008" cy="1399988"/>
            <a:chOff x="457191" y="2789388"/>
            <a:chExt cx="2232008" cy="1399988"/>
          </a:xfrm>
        </p:grpSpPr>
        <p:sp>
          <p:nvSpPr>
            <p:cNvPr id="1429" name="Google Shape;1429;p31"/>
            <p:cNvSpPr txBox="1"/>
            <p:nvPr/>
          </p:nvSpPr>
          <p:spPr>
            <a:xfrm>
              <a:off x="457200" y="3127775"/>
              <a:ext cx="2232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Continuous production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30" name="Google Shape;1430;p31"/>
            <p:cNvSpPr txBox="1"/>
            <p:nvPr/>
          </p:nvSpPr>
          <p:spPr>
            <a:xfrm>
              <a:off x="457191" y="3469375"/>
              <a:ext cx="14052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1" name="Google Shape;1431;p31"/>
            <p:cNvSpPr txBox="1"/>
            <p:nvPr/>
          </p:nvSpPr>
          <p:spPr>
            <a:xfrm>
              <a:off x="457191" y="2789388"/>
              <a:ext cx="140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35%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name="adj" fmla="val 70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3045288" y="2558750"/>
            <a:ext cx="1390800" cy="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objectives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Classify data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planet where we live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Make predictions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4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rot="10800000" flipH="1">
            <a:off x="4572300" y="18098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1544" name="Google Shape;1544;p3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t="3164" r="6375" b="8441"/>
          <a:stretch/>
        </p:blipFill>
        <p:spPr>
          <a:xfrm>
            <a:off x="2931850" y="1250050"/>
            <a:ext cx="4726249" cy="26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Active learning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Maturation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6" name="Google Shape;1556;p33"/>
          <p:cNvGrpSpPr/>
          <p:nvPr/>
        </p:nvGrpSpPr>
        <p:grpSpPr>
          <a:xfrm>
            <a:off x="457197" y="3200910"/>
            <a:ext cx="2381210" cy="824600"/>
            <a:chOff x="457200" y="959300"/>
            <a:chExt cx="2518200" cy="824600"/>
          </a:xfrm>
        </p:grpSpPr>
        <p:grpSp>
          <p:nvGrpSpPr>
            <p:cNvPr id="1557" name="Google Shape;155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58" name="Google Shape;155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Motor synergies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9" name="Google Shape;155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60" name="Google Shape;156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561" name="Google Shape;1561;p33"/>
          <p:cNvSpPr/>
          <p:nvPr/>
        </p:nvSpPr>
        <p:spPr>
          <a:xfrm>
            <a:off x="377190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2" name="Google Shape;1562;p33"/>
          <p:cNvSpPr/>
          <p:nvPr/>
        </p:nvSpPr>
        <p:spPr>
          <a:xfrm>
            <a:off x="512445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3" name="Google Shape;1563;p33"/>
          <p:cNvSpPr/>
          <p:nvPr/>
        </p:nvSpPr>
        <p:spPr>
          <a:xfrm>
            <a:off x="6477000" y="3958300"/>
            <a:ext cx="924000" cy="295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25%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64" name="Google Shape;1564;p33"/>
          <p:cNvGrpSpPr/>
          <p:nvPr/>
        </p:nvGrpSpPr>
        <p:grpSpPr>
          <a:xfrm>
            <a:off x="7008555" y="108812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4160625" y="2988113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5"/>
          <p:cNvSpPr/>
          <p:nvPr/>
        </p:nvSpPr>
        <p:spPr>
          <a:xfrm>
            <a:off x="4159638" y="1025963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5"/>
          <p:cNvSpPr/>
          <p:nvPr/>
        </p:nvSpPr>
        <p:spPr>
          <a:xfrm>
            <a:off x="7300975" y="2028313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5"/>
          <p:cNvSpPr/>
          <p:nvPr/>
        </p:nvSpPr>
        <p:spPr>
          <a:xfrm>
            <a:off x="1019288" y="102596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29130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8" name="Google Shape;1748;p35"/>
          <p:cNvGrpSpPr/>
          <p:nvPr/>
        </p:nvGrpSpPr>
        <p:grpSpPr>
          <a:xfrm>
            <a:off x="457201" y="1945230"/>
            <a:ext cx="1948882" cy="824600"/>
            <a:chOff x="457200" y="959300"/>
            <a:chExt cx="2061000" cy="824600"/>
          </a:xfrm>
        </p:grpSpPr>
        <p:sp>
          <p:nvSpPr>
            <p:cNvPr id="1749" name="Google Shape;1749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Collect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0" name="Google Shape;1750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1" name="Google Shape;1751;p35"/>
          <p:cNvGrpSpPr/>
          <p:nvPr/>
        </p:nvGrpSpPr>
        <p:grpSpPr>
          <a:xfrm>
            <a:off x="4411141" y="1255456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avLst/>
              <a:gdLst/>
              <a:ahLst/>
              <a:cxnLst/>
              <a:rect l="l" t="t" r="r" b="b"/>
              <a:pathLst>
                <a:path w="8098" h="9384" extrusionOk="0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avLst/>
              <a:gdLst/>
              <a:ahLst/>
              <a:cxnLst/>
              <a:rect l="l" t="t" r="r" b="b"/>
              <a:pathLst>
                <a:path w="8145" h="9431" extrusionOk="0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3597551" y="1945230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 the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8" name="Google Shape;1758;p35"/>
          <p:cNvGrpSpPr/>
          <p:nvPr/>
        </p:nvGrpSpPr>
        <p:grpSpPr>
          <a:xfrm>
            <a:off x="7532914" y="2263025"/>
            <a:ext cx="360819" cy="355292"/>
            <a:chOff x="4781114" y="2878202"/>
            <a:chExt cx="360819" cy="355292"/>
          </a:xfrm>
        </p:grpSpPr>
        <p:sp>
          <p:nvSpPr>
            <p:cNvPr id="1759" name="Google Shape;1759;p35"/>
            <p:cNvSpPr/>
            <p:nvPr/>
          </p:nvSpPr>
          <p:spPr>
            <a:xfrm>
              <a:off x="4902990" y="2878202"/>
              <a:ext cx="116247" cy="110378"/>
            </a:xfrm>
            <a:custGeom>
              <a:avLst/>
              <a:gdLst/>
              <a:ahLst/>
              <a:cxnLst/>
              <a:rect l="l" t="t" r="r" b="b"/>
              <a:pathLst>
                <a:path w="3407" h="3235" extrusionOk="0">
                  <a:moveTo>
                    <a:pt x="1645" y="0"/>
                  </a:moveTo>
                  <a:cubicBezTo>
                    <a:pt x="811" y="0"/>
                    <a:pt x="1" y="641"/>
                    <a:pt x="1" y="1610"/>
                  </a:cubicBezTo>
                  <a:cubicBezTo>
                    <a:pt x="1" y="2591"/>
                    <a:pt x="804" y="3235"/>
                    <a:pt x="1634" y="3235"/>
                  </a:cubicBezTo>
                  <a:cubicBezTo>
                    <a:pt x="2033" y="3235"/>
                    <a:pt x="2438" y="3086"/>
                    <a:pt x="2763" y="2753"/>
                  </a:cubicBezTo>
                  <a:cubicBezTo>
                    <a:pt x="3406" y="2134"/>
                    <a:pt x="3406" y="1110"/>
                    <a:pt x="2763" y="467"/>
                  </a:cubicBezTo>
                  <a:cubicBezTo>
                    <a:pt x="2441" y="145"/>
                    <a:pt x="2041" y="0"/>
                    <a:pt x="1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781114" y="3000522"/>
              <a:ext cx="115428" cy="110754"/>
            </a:xfrm>
            <a:custGeom>
              <a:avLst/>
              <a:gdLst/>
              <a:ahLst/>
              <a:cxnLst/>
              <a:rect l="l" t="t" r="r" b="b"/>
              <a:pathLst>
                <a:path w="3383" h="3246" extrusionOk="0">
                  <a:moveTo>
                    <a:pt x="1626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16" y="3246"/>
                  </a:cubicBezTo>
                  <a:cubicBezTo>
                    <a:pt x="2012" y="3246"/>
                    <a:pt x="2414" y="3097"/>
                    <a:pt x="2739" y="2764"/>
                  </a:cubicBezTo>
                  <a:cubicBezTo>
                    <a:pt x="3382" y="2145"/>
                    <a:pt x="3382" y="1121"/>
                    <a:pt x="2739" y="478"/>
                  </a:cubicBezTo>
                  <a:cubicBezTo>
                    <a:pt x="2417" y="148"/>
                    <a:pt x="2019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25686" y="3000522"/>
              <a:ext cx="116247" cy="110754"/>
            </a:xfrm>
            <a:custGeom>
              <a:avLst/>
              <a:gdLst/>
              <a:ahLst/>
              <a:cxnLst/>
              <a:rect l="l" t="t" r="r" b="b"/>
              <a:pathLst>
                <a:path w="3407" h="3246" extrusionOk="0">
                  <a:moveTo>
                    <a:pt x="1634" y="1"/>
                  </a:moveTo>
                  <a:cubicBezTo>
                    <a:pt x="800" y="1"/>
                    <a:pt x="1" y="652"/>
                    <a:pt x="1" y="1621"/>
                  </a:cubicBezTo>
                  <a:cubicBezTo>
                    <a:pt x="1" y="2602"/>
                    <a:pt x="793" y="3246"/>
                    <a:pt x="1623" y="3246"/>
                  </a:cubicBezTo>
                  <a:cubicBezTo>
                    <a:pt x="2023" y="3246"/>
                    <a:pt x="2431" y="3097"/>
                    <a:pt x="2763" y="2764"/>
                  </a:cubicBezTo>
                  <a:cubicBezTo>
                    <a:pt x="3406" y="2145"/>
                    <a:pt x="3406" y="1121"/>
                    <a:pt x="2763" y="478"/>
                  </a:cubicBezTo>
                  <a:cubicBezTo>
                    <a:pt x="2434" y="148"/>
                    <a:pt x="2030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890707" y="3123081"/>
              <a:ext cx="122832" cy="110412"/>
            </a:xfrm>
            <a:custGeom>
              <a:avLst/>
              <a:gdLst/>
              <a:ahLst/>
              <a:cxnLst/>
              <a:rect l="l" t="t" r="r" b="b"/>
              <a:pathLst>
                <a:path w="3600" h="3236" extrusionOk="0">
                  <a:moveTo>
                    <a:pt x="2003" y="1"/>
                  </a:moveTo>
                  <a:cubicBezTo>
                    <a:pt x="964" y="1"/>
                    <a:pt x="1" y="1047"/>
                    <a:pt x="504" y="2244"/>
                  </a:cubicBezTo>
                  <a:cubicBezTo>
                    <a:pt x="784" y="2925"/>
                    <a:pt x="1376" y="3235"/>
                    <a:pt x="1968" y="3235"/>
                  </a:cubicBezTo>
                  <a:cubicBezTo>
                    <a:pt x="2784" y="3235"/>
                    <a:pt x="3600" y="2646"/>
                    <a:pt x="3600" y="1625"/>
                  </a:cubicBezTo>
                  <a:cubicBezTo>
                    <a:pt x="3600" y="1196"/>
                    <a:pt x="3433" y="791"/>
                    <a:pt x="3123" y="482"/>
                  </a:cubicBezTo>
                  <a:cubicBezTo>
                    <a:pt x="2787" y="146"/>
                    <a:pt x="2390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37958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1354" y="1"/>
                  </a:moveTo>
                  <a:cubicBezTo>
                    <a:pt x="1291" y="1"/>
                    <a:pt x="1226" y="20"/>
                    <a:pt x="1169" y="58"/>
                  </a:cubicBezTo>
                  <a:cubicBezTo>
                    <a:pt x="788" y="344"/>
                    <a:pt x="430" y="677"/>
                    <a:pt x="168" y="1082"/>
                  </a:cubicBezTo>
                  <a:cubicBezTo>
                    <a:pt x="0" y="1318"/>
                    <a:pt x="201" y="1553"/>
                    <a:pt x="417" y="1553"/>
                  </a:cubicBezTo>
                  <a:cubicBezTo>
                    <a:pt x="507" y="1553"/>
                    <a:pt x="599" y="1513"/>
                    <a:pt x="669" y="1415"/>
                  </a:cubicBezTo>
                  <a:cubicBezTo>
                    <a:pt x="883" y="1082"/>
                    <a:pt x="1193" y="796"/>
                    <a:pt x="1526" y="558"/>
                  </a:cubicBezTo>
                  <a:cubicBezTo>
                    <a:pt x="1669" y="463"/>
                    <a:pt x="1693" y="272"/>
                    <a:pt x="1597" y="129"/>
                  </a:cubicBezTo>
                  <a:cubicBezTo>
                    <a:pt x="1540" y="44"/>
                    <a:pt x="1449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020841" y="3119499"/>
              <a:ext cx="58652" cy="53227"/>
            </a:xfrm>
            <a:custGeom>
              <a:avLst/>
              <a:gdLst/>
              <a:ahLst/>
              <a:cxnLst/>
              <a:rect l="l" t="t" r="r" b="b"/>
              <a:pathLst>
                <a:path w="1719" h="1560" extrusionOk="0">
                  <a:moveTo>
                    <a:pt x="1290" y="1"/>
                  </a:moveTo>
                  <a:cubicBezTo>
                    <a:pt x="1203" y="1"/>
                    <a:pt x="1115" y="40"/>
                    <a:pt x="1048" y="134"/>
                  </a:cubicBezTo>
                  <a:cubicBezTo>
                    <a:pt x="810" y="468"/>
                    <a:pt x="524" y="777"/>
                    <a:pt x="191" y="992"/>
                  </a:cubicBezTo>
                  <a:cubicBezTo>
                    <a:pt x="48" y="1087"/>
                    <a:pt x="0" y="1277"/>
                    <a:pt x="119" y="1420"/>
                  </a:cubicBezTo>
                  <a:cubicBezTo>
                    <a:pt x="163" y="1507"/>
                    <a:pt x="260" y="1559"/>
                    <a:pt x="355" y="1559"/>
                  </a:cubicBezTo>
                  <a:cubicBezTo>
                    <a:pt x="417" y="1559"/>
                    <a:pt x="478" y="1538"/>
                    <a:pt x="524" y="1492"/>
                  </a:cubicBezTo>
                  <a:cubicBezTo>
                    <a:pt x="929" y="1230"/>
                    <a:pt x="1262" y="872"/>
                    <a:pt x="1548" y="491"/>
                  </a:cubicBezTo>
                  <a:cubicBezTo>
                    <a:pt x="1719" y="252"/>
                    <a:pt x="151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837855" y="3119499"/>
              <a:ext cx="58686" cy="53227"/>
            </a:xfrm>
            <a:custGeom>
              <a:avLst/>
              <a:gdLst/>
              <a:ahLst/>
              <a:cxnLst/>
              <a:rect l="l" t="t" r="r" b="b"/>
              <a:pathLst>
                <a:path w="1720" h="1560" extrusionOk="0">
                  <a:moveTo>
                    <a:pt x="429" y="1"/>
                  </a:moveTo>
                  <a:cubicBezTo>
                    <a:pt x="210" y="1"/>
                    <a:pt x="1" y="252"/>
                    <a:pt x="171" y="491"/>
                  </a:cubicBezTo>
                  <a:cubicBezTo>
                    <a:pt x="457" y="872"/>
                    <a:pt x="791" y="1230"/>
                    <a:pt x="1196" y="1492"/>
                  </a:cubicBezTo>
                  <a:cubicBezTo>
                    <a:pt x="1242" y="1538"/>
                    <a:pt x="1303" y="1559"/>
                    <a:pt x="1365" y="1559"/>
                  </a:cubicBezTo>
                  <a:cubicBezTo>
                    <a:pt x="1464" y="1559"/>
                    <a:pt x="1566" y="1507"/>
                    <a:pt x="1624" y="1420"/>
                  </a:cubicBezTo>
                  <a:cubicBezTo>
                    <a:pt x="1719" y="1277"/>
                    <a:pt x="1672" y="1087"/>
                    <a:pt x="1529" y="992"/>
                  </a:cubicBezTo>
                  <a:cubicBezTo>
                    <a:pt x="1196" y="777"/>
                    <a:pt x="910" y="468"/>
                    <a:pt x="672" y="134"/>
                  </a:cubicBezTo>
                  <a:cubicBezTo>
                    <a:pt x="604" y="40"/>
                    <a:pt x="516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020841" y="2939277"/>
              <a:ext cx="57765" cy="53022"/>
            </a:xfrm>
            <a:custGeom>
              <a:avLst/>
              <a:gdLst/>
              <a:ahLst/>
              <a:cxnLst/>
              <a:rect l="l" t="t" r="r" b="b"/>
              <a:pathLst>
                <a:path w="1693" h="1554" extrusionOk="0">
                  <a:moveTo>
                    <a:pt x="339" y="1"/>
                  </a:moveTo>
                  <a:cubicBezTo>
                    <a:pt x="244" y="1"/>
                    <a:pt x="152" y="44"/>
                    <a:pt x="95" y="129"/>
                  </a:cubicBezTo>
                  <a:cubicBezTo>
                    <a:pt x="0" y="272"/>
                    <a:pt x="24" y="463"/>
                    <a:pt x="167" y="558"/>
                  </a:cubicBezTo>
                  <a:cubicBezTo>
                    <a:pt x="500" y="796"/>
                    <a:pt x="810" y="1082"/>
                    <a:pt x="1024" y="1415"/>
                  </a:cubicBezTo>
                  <a:cubicBezTo>
                    <a:pt x="1094" y="1513"/>
                    <a:pt x="1186" y="1553"/>
                    <a:pt x="1276" y="1553"/>
                  </a:cubicBezTo>
                  <a:cubicBezTo>
                    <a:pt x="1492" y="1553"/>
                    <a:pt x="1693" y="1318"/>
                    <a:pt x="1524" y="1082"/>
                  </a:cubicBezTo>
                  <a:cubicBezTo>
                    <a:pt x="1262" y="677"/>
                    <a:pt x="905" y="344"/>
                    <a:pt x="524" y="58"/>
                  </a:cubicBezTo>
                  <a:cubicBezTo>
                    <a:pt x="467" y="20"/>
                    <a:pt x="402" y="1"/>
                    <a:pt x="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6738901" y="2929230"/>
            <a:ext cx="1948882" cy="824600"/>
            <a:chOff x="457200" y="959300"/>
            <a:chExt cx="2061000" cy="824600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a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4377954" y="3217722"/>
            <a:ext cx="390060" cy="365493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35"/>
          <p:cNvSpPr/>
          <p:nvPr/>
        </p:nvSpPr>
        <p:spPr>
          <a:xfrm>
            <a:off x="1019288" y="2988113"/>
            <a:ext cx="824700" cy="82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 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 Pluto is considered a dwarf planet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3598551" y="3907380"/>
            <a:ext cx="1948882" cy="824600"/>
            <a:chOff x="457200" y="959300"/>
            <a:chExt cx="2061000" cy="824600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1243322" y="3221070"/>
            <a:ext cx="376627" cy="358819"/>
            <a:chOff x="2430622" y="2290545"/>
            <a:chExt cx="376627" cy="358819"/>
          </a:xfrm>
        </p:grpSpPr>
        <p:sp>
          <p:nvSpPr>
            <p:cNvPr id="1779" name="Google Shape;1779;p35"/>
            <p:cNvSpPr/>
            <p:nvPr/>
          </p:nvSpPr>
          <p:spPr>
            <a:xfrm>
              <a:off x="2430622" y="2290545"/>
              <a:ext cx="269166" cy="327896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565993" y="2474852"/>
              <a:ext cx="241256" cy="174513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>
            <a:off x="1843988" y="1438313"/>
            <a:ext cx="23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35"/>
          <p:cNvCxnSpPr>
            <a:stCxn id="1740" idx="6"/>
            <a:endCxn id="1741" idx="1"/>
          </p:cNvCxnSpPr>
          <p:nvPr/>
        </p:nvCxnSpPr>
        <p:spPr>
          <a:xfrm>
            <a:off x="4984338" y="1438313"/>
            <a:ext cx="2437500" cy="71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35"/>
          <p:cNvCxnSpPr>
            <a:stCxn id="1741" idx="3"/>
            <a:endCxn id="1739" idx="6"/>
          </p:cNvCxnSpPr>
          <p:nvPr/>
        </p:nvCxnSpPr>
        <p:spPr>
          <a:xfrm flipH="1">
            <a:off x="4985450" y="2732238"/>
            <a:ext cx="2436300" cy="66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35"/>
          <p:cNvCxnSpPr>
            <a:stCxn id="1739" idx="2"/>
            <a:endCxn id="1771" idx="6"/>
          </p:cNvCxnSpPr>
          <p:nvPr/>
        </p:nvCxnSpPr>
        <p:spPr>
          <a:xfrm rot="10800000">
            <a:off x="1844025" y="3400463"/>
            <a:ext cx="231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36"/>
          <p:cNvGrpSpPr/>
          <p:nvPr/>
        </p:nvGrpSpPr>
        <p:grpSpPr>
          <a:xfrm>
            <a:off x="3296926" y="1035541"/>
            <a:ext cx="2550136" cy="3687818"/>
            <a:chOff x="3346589" y="1035541"/>
            <a:chExt cx="2550136" cy="3687818"/>
          </a:xfrm>
        </p:grpSpPr>
        <p:grpSp>
          <p:nvGrpSpPr>
            <p:cNvPr id="1790" name="Google Shape;1790;p36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1791" name="Google Shape;1791;p36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10209" extrusionOk="0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6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8018" extrusionOk="0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6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avLst/>
                <a:gdLst/>
                <a:ahLst/>
                <a:cxnLst/>
                <a:rect l="l" t="t" r="r" b="b"/>
                <a:pathLst>
                  <a:path w="4253" h="11067" extrusionOk="0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avLst/>
                <a:gdLst/>
                <a:ahLst/>
                <a:cxnLst/>
                <a:rect l="l" t="t" r="r" b="b"/>
                <a:pathLst>
                  <a:path w="20263" h="9991" extrusionOk="0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avLst/>
                <a:gdLst/>
                <a:ahLst/>
                <a:cxnLst/>
                <a:rect l="l" t="t" r="r" b="b"/>
                <a:pathLst>
                  <a:path w="23631" h="13590" extrusionOk="0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avLst/>
                <a:gdLst/>
                <a:ahLst/>
                <a:cxnLst/>
                <a:rect l="l" t="t" r="r" b="b"/>
                <a:pathLst>
                  <a:path w="16881" h="6072" extrusionOk="0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avLst/>
                <a:gdLst/>
                <a:ahLst/>
                <a:cxnLst/>
                <a:rect l="l" t="t" r="r" b="b"/>
                <a:pathLst>
                  <a:path w="45699" h="36170" extrusionOk="0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6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avLst/>
                <a:gdLst/>
                <a:ahLst/>
                <a:cxnLst/>
                <a:rect l="l" t="t" r="r" b="b"/>
                <a:pathLst>
                  <a:path w="38079" h="28562" extrusionOk="0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6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avLst/>
                <a:gdLst/>
                <a:ahLst/>
                <a:cxnLst/>
                <a:rect l="l" t="t" r="r" b="b"/>
                <a:pathLst>
                  <a:path w="35031" h="26462" extrusionOk="0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1756" extrusionOk="0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avLst/>
                <a:gdLst/>
                <a:ahLst/>
                <a:cxnLst/>
                <a:rect l="l" t="t" r="r" b="b"/>
                <a:pathLst>
                  <a:path w="13334" h="1755" extrusionOk="0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1602" extrusionOk="0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463" h="1846" extrusionOk="0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6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86" extrusionOk="0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6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2895" extrusionOk="0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6162" extrusionOk="0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6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2806" extrusionOk="0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2805" extrusionOk="0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6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806" extrusionOk="0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6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2793" extrusionOk="0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4240" extrusionOk="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avLst/>
                <a:gdLst/>
                <a:ahLst/>
                <a:cxnLst/>
                <a:rect l="l" t="t" r="r" b="b"/>
                <a:pathLst>
                  <a:path w="17522" h="14884" extrusionOk="0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663" extrusionOk="0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6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1141" extrusionOk="0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6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3895" extrusionOk="0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1372" extrusionOk="0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2" extrusionOk="0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1051" extrusionOk="0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6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6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1051" extrusionOk="0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6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231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1974" extrusionOk="0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6" name="Google Shape;1826;p36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36"/>
          <p:cNvSpPr/>
          <p:nvPr/>
        </p:nvSpPr>
        <p:spPr>
          <a:xfrm>
            <a:off x="4572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830" name="Google Shape;1830;p36"/>
          <p:cNvGrpSpPr/>
          <p:nvPr/>
        </p:nvGrpSpPr>
        <p:grpSpPr>
          <a:xfrm>
            <a:off x="457200" y="1333163"/>
            <a:ext cx="2061000" cy="824600"/>
            <a:chOff x="457200" y="959300"/>
            <a:chExt cx="2061000" cy="824600"/>
          </a:xfrm>
        </p:grpSpPr>
        <p:sp>
          <p:nvSpPr>
            <p:cNvPr id="1831" name="Google Shape;1831;p36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2" name="Google Shape;1832;p36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3" name="Google Shape;1833;p36"/>
          <p:cNvGrpSpPr/>
          <p:nvPr/>
        </p:nvGrpSpPr>
        <p:grpSpPr>
          <a:xfrm>
            <a:off x="6625800" y="1333175"/>
            <a:ext cx="2061000" cy="824600"/>
            <a:chOff x="457200" y="2087425"/>
            <a:chExt cx="2061000" cy="824600"/>
          </a:xfrm>
        </p:grpSpPr>
        <p:sp>
          <p:nvSpPr>
            <p:cNvPr id="1834" name="Google Shape;1834;p36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5" name="Google Shape;1835;p36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6" name="Google Shape;1836;p36"/>
          <p:cNvSpPr/>
          <p:nvPr/>
        </p:nvSpPr>
        <p:spPr>
          <a:xfrm>
            <a:off x="9289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36"/>
          <p:cNvSpPr txBox="1"/>
          <p:nvPr/>
        </p:nvSpPr>
        <p:spPr>
          <a:xfrm>
            <a:off x="10711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8" name="Google Shape;1838;p36"/>
          <p:cNvSpPr/>
          <p:nvPr/>
        </p:nvSpPr>
        <p:spPr>
          <a:xfrm>
            <a:off x="9289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36"/>
          <p:cNvSpPr txBox="1"/>
          <p:nvPr/>
        </p:nvSpPr>
        <p:spPr>
          <a:xfrm>
            <a:off x="10711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0" name="Google Shape;1840;p36"/>
          <p:cNvSpPr/>
          <p:nvPr/>
        </p:nvSpPr>
        <p:spPr>
          <a:xfrm>
            <a:off x="9289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36"/>
          <p:cNvSpPr txBox="1"/>
          <p:nvPr/>
        </p:nvSpPr>
        <p:spPr>
          <a:xfrm>
            <a:off x="10711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2" name="Google Shape;1842;p36"/>
          <p:cNvSpPr/>
          <p:nvPr/>
        </p:nvSpPr>
        <p:spPr>
          <a:xfrm>
            <a:off x="6625800" y="2628875"/>
            <a:ext cx="2061000" cy="1503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3" name="Google Shape;1843;p36"/>
          <p:cNvSpPr/>
          <p:nvPr/>
        </p:nvSpPr>
        <p:spPr>
          <a:xfrm>
            <a:off x="7097550" y="285530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4" name="Google Shape;1844;p36"/>
          <p:cNvSpPr txBox="1"/>
          <p:nvPr/>
        </p:nvSpPr>
        <p:spPr>
          <a:xfrm>
            <a:off x="7239750" y="27605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1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5" name="Google Shape;1845;p36"/>
          <p:cNvSpPr/>
          <p:nvPr/>
        </p:nvSpPr>
        <p:spPr>
          <a:xfrm>
            <a:off x="7097550" y="329672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6" name="Google Shape;1846;p36"/>
          <p:cNvSpPr txBox="1"/>
          <p:nvPr/>
        </p:nvSpPr>
        <p:spPr>
          <a:xfrm>
            <a:off x="7239750" y="320192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2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47" name="Google Shape;1847;p36"/>
          <p:cNvSpPr/>
          <p:nvPr/>
        </p:nvSpPr>
        <p:spPr>
          <a:xfrm>
            <a:off x="7097550" y="373815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6"/>
          <p:cNvSpPr txBox="1"/>
          <p:nvPr/>
        </p:nvSpPr>
        <p:spPr>
          <a:xfrm>
            <a:off x="7239750" y="36433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3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849" name="Google Shape;1849;p36"/>
          <p:cNvCxnSpPr>
            <a:stCxn id="1828" idx="3"/>
            <a:endCxn id="1826" idx="2"/>
          </p:cNvCxnSpPr>
          <p:nvPr/>
        </p:nvCxnSpPr>
        <p:spPr>
          <a:xfrm rot="10800000" flipH="1">
            <a:off x="2518200" y="2879375"/>
            <a:ext cx="1386300" cy="5013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50" name="Google Shape;1850;p36"/>
          <p:cNvCxnSpPr>
            <a:stCxn id="1842" idx="2"/>
            <a:endCxn id="1827" idx="6"/>
          </p:cNvCxnSpPr>
          <p:nvPr/>
        </p:nvCxnSpPr>
        <p:spPr>
          <a:xfrm rot="5400000">
            <a:off x="6597150" y="3382325"/>
            <a:ext cx="309000" cy="1809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7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7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7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1859" name="Google Shape;1859;p37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7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7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2" name="Google Shape;1862;p37"/>
          <p:cNvGrpSpPr/>
          <p:nvPr/>
        </p:nvGrpSpPr>
        <p:grpSpPr>
          <a:xfrm>
            <a:off x="688824" y="1262175"/>
            <a:ext cx="2240451" cy="3153525"/>
            <a:chOff x="688824" y="1376475"/>
            <a:chExt cx="2240451" cy="3153525"/>
          </a:xfrm>
        </p:grpSpPr>
        <p:sp>
          <p:nvSpPr>
            <p:cNvPr id="1863" name="Google Shape;1863;p37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64" name="Google Shape;1864;p37"/>
            <p:cNvGrpSpPr/>
            <p:nvPr/>
          </p:nvGrpSpPr>
          <p:grpSpPr>
            <a:xfrm>
              <a:off x="688834" y="1973951"/>
              <a:ext cx="2240441" cy="1488799"/>
              <a:chOff x="695359" y="2302076"/>
              <a:chExt cx="2240441" cy="1488799"/>
            </a:xfrm>
          </p:grpSpPr>
          <p:sp>
            <p:nvSpPr>
              <p:cNvPr id="1865" name="Google Shape;1865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Classification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6" name="Google Shape;1866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Fraud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Email spam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Diagnostics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Image classification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67" name="Google Shape;1867;p37"/>
            <p:cNvGrpSpPr/>
            <p:nvPr/>
          </p:nvGrpSpPr>
          <p:grpSpPr>
            <a:xfrm>
              <a:off x="688834" y="3613901"/>
              <a:ext cx="2240441" cy="916099"/>
              <a:chOff x="695359" y="2302076"/>
              <a:chExt cx="2240441" cy="916099"/>
            </a:xfrm>
          </p:grpSpPr>
          <p:sp>
            <p:nvSpPr>
              <p:cNvPr id="1868" name="Google Shape;1868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69" name="Google Shape;1869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Risk assessment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Score prediction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0" name="Google Shape;1870;p37"/>
          <p:cNvGrpSpPr/>
          <p:nvPr/>
        </p:nvGrpSpPr>
        <p:grpSpPr>
          <a:xfrm>
            <a:off x="3451784" y="1262175"/>
            <a:ext cx="2246353" cy="3153525"/>
            <a:chOff x="3451784" y="1376475"/>
            <a:chExt cx="2246353" cy="3153525"/>
          </a:xfrm>
        </p:grpSpPr>
        <p:sp>
          <p:nvSpPr>
            <p:cNvPr id="1871" name="Google Shape;1871;p37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Unsupervised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872" name="Google Shape;1872;p37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873" name="Google Shape;1873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Reduction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4" name="Google Shape;1874;p37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Text mining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Face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Voice detection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875" name="Google Shape;1875;p37"/>
            <p:cNvGrpSpPr/>
            <p:nvPr/>
          </p:nvGrpSpPr>
          <p:grpSpPr>
            <a:xfrm>
              <a:off x="3451784" y="3613901"/>
              <a:ext cx="2240441" cy="916099"/>
              <a:chOff x="695359" y="2302076"/>
              <a:chExt cx="2240441" cy="916099"/>
            </a:xfrm>
          </p:grpSpPr>
          <p:sp>
            <p:nvSpPr>
              <p:cNvPr id="1876" name="Google Shape;1876;p37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Regression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7" name="Google Shape;1877;p37"/>
              <p:cNvSpPr txBox="1"/>
              <p:nvPr/>
            </p:nvSpPr>
            <p:spPr>
              <a:xfrm>
                <a:off x="695400" y="2657475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City planning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32004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Roboto"/>
                  <a:buChar char="●"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Targeted marketing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878" name="Google Shape;1878;p37"/>
          <p:cNvGrpSpPr/>
          <p:nvPr/>
        </p:nvGrpSpPr>
        <p:grpSpPr>
          <a:xfrm>
            <a:off x="7286200" y="3428188"/>
            <a:ext cx="1188925" cy="1058925"/>
            <a:chOff x="1188850" y="432475"/>
            <a:chExt cx="1188925" cy="1058925"/>
          </a:xfrm>
        </p:grpSpPr>
        <p:sp>
          <p:nvSpPr>
            <p:cNvPr id="1879" name="Google Shape;1879;p37"/>
            <p:cNvSpPr/>
            <p:nvPr/>
          </p:nvSpPr>
          <p:spPr>
            <a:xfrm>
              <a:off x="1746975" y="1078000"/>
              <a:ext cx="458525" cy="413400"/>
            </a:xfrm>
            <a:custGeom>
              <a:avLst/>
              <a:gdLst/>
              <a:ahLst/>
              <a:cxnLst/>
              <a:rect l="l" t="t" r="r" b="b"/>
              <a:pathLst>
                <a:path w="18341" h="16536" extrusionOk="0">
                  <a:moveTo>
                    <a:pt x="0" y="0"/>
                  </a:moveTo>
                  <a:lnTo>
                    <a:pt x="13845" y="15959"/>
                  </a:lnTo>
                  <a:lnTo>
                    <a:pt x="14025" y="16087"/>
                  </a:lnTo>
                  <a:lnTo>
                    <a:pt x="14204" y="16189"/>
                  </a:lnTo>
                  <a:lnTo>
                    <a:pt x="14383" y="16279"/>
                  </a:lnTo>
                  <a:lnTo>
                    <a:pt x="14575" y="16369"/>
                  </a:lnTo>
                  <a:lnTo>
                    <a:pt x="14755" y="16433"/>
                  </a:lnTo>
                  <a:lnTo>
                    <a:pt x="14947" y="16471"/>
                  </a:lnTo>
                  <a:lnTo>
                    <a:pt x="15139" y="16509"/>
                  </a:lnTo>
                  <a:lnTo>
                    <a:pt x="15331" y="16535"/>
                  </a:lnTo>
                  <a:lnTo>
                    <a:pt x="15702" y="16535"/>
                  </a:lnTo>
                  <a:lnTo>
                    <a:pt x="15895" y="16522"/>
                  </a:lnTo>
                  <a:lnTo>
                    <a:pt x="16074" y="16484"/>
                  </a:lnTo>
                  <a:lnTo>
                    <a:pt x="16266" y="16445"/>
                  </a:lnTo>
                  <a:lnTo>
                    <a:pt x="16445" y="16394"/>
                  </a:lnTo>
                  <a:lnTo>
                    <a:pt x="16612" y="16330"/>
                  </a:lnTo>
                  <a:lnTo>
                    <a:pt x="16791" y="16241"/>
                  </a:lnTo>
                  <a:lnTo>
                    <a:pt x="16958" y="16164"/>
                  </a:lnTo>
                  <a:lnTo>
                    <a:pt x="17111" y="16061"/>
                  </a:lnTo>
                  <a:lnTo>
                    <a:pt x="17265" y="15946"/>
                  </a:lnTo>
                  <a:lnTo>
                    <a:pt x="17406" y="15831"/>
                  </a:lnTo>
                  <a:lnTo>
                    <a:pt x="17547" y="15703"/>
                  </a:lnTo>
                  <a:lnTo>
                    <a:pt x="17675" y="15562"/>
                  </a:lnTo>
                  <a:lnTo>
                    <a:pt x="17790" y="15421"/>
                  </a:lnTo>
                  <a:lnTo>
                    <a:pt x="17905" y="15267"/>
                  </a:lnTo>
                  <a:lnTo>
                    <a:pt x="17995" y="15101"/>
                  </a:lnTo>
                  <a:lnTo>
                    <a:pt x="18085" y="14921"/>
                  </a:lnTo>
                  <a:lnTo>
                    <a:pt x="18162" y="14742"/>
                  </a:lnTo>
                  <a:lnTo>
                    <a:pt x="18226" y="14563"/>
                  </a:lnTo>
                  <a:lnTo>
                    <a:pt x="18277" y="14371"/>
                  </a:lnTo>
                  <a:lnTo>
                    <a:pt x="18315" y="14166"/>
                  </a:lnTo>
                  <a:lnTo>
                    <a:pt x="18341" y="13961"/>
                  </a:lnTo>
                  <a:lnTo>
                    <a:pt x="18341" y="13743"/>
                  </a:lnTo>
                  <a:lnTo>
                    <a:pt x="18341" y="0"/>
                  </a:lnTo>
                  <a:close/>
                </a:path>
              </a:pathLst>
            </a:custGeom>
            <a:solidFill>
              <a:srgbClr val="FF75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1559650" y="861850"/>
              <a:ext cx="746075" cy="429725"/>
            </a:xfrm>
            <a:custGeom>
              <a:avLst/>
              <a:gdLst/>
              <a:ahLst/>
              <a:cxnLst/>
              <a:rect l="l" t="t" r="r" b="b"/>
              <a:pathLst>
                <a:path w="29843" h="17189" extrusionOk="0">
                  <a:moveTo>
                    <a:pt x="6699" y="1"/>
                  </a:moveTo>
                  <a:lnTo>
                    <a:pt x="6353" y="14"/>
                  </a:lnTo>
                  <a:lnTo>
                    <a:pt x="6007" y="39"/>
                  </a:lnTo>
                  <a:lnTo>
                    <a:pt x="5674" y="78"/>
                  </a:lnTo>
                  <a:lnTo>
                    <a:pt x="5354" y="142"/>
                  </a:lnTo>
                  <a:lnTo>
                    <a:pt x="5021" y="206"/>
                  </a:lnTo>
                  <a:lnTo>
                    <a:pt x="4701" y="295"/>
                  </a:lnTo>
                  <a:lnTo>
                    <a:pt x="4394" y="411"/>
                  </a:lnTo>
                  <a:lnTo>
                    <a:pt x="4086" y="526"/>
                  </a:lnTo>
                  <a:lnTo>
                    <a:pt x="3792" y="667"/>
                  </a:lnTo>
                  <a:lnTo>
                    <a:pt x="3510" y="808"/>
                  </a:lnTo>
                  <a:lnTo>
                    <a:pt x="3228" y="974"/>
                  </a:lnTo>
                  <a:lnTo>
                    <a:pt x="2959" y="1141"/>
                  </a:lnTo>
                  <a:lnTo>
                    <a:pt x="2690" y="1333"/>
                  </a:lnTo>
                  <a:lnTo>
                    <a:pt x="2434" y="1525"/>
                  </a:lnTo>
                  <a:lnTo>
                    <a:pt x="2191" y="1743"/>
                  </a:lnTo>
                  <a:lnTo>
                    <a:pt x="1960" y="1960"/>
                  </a:lnTo>
                  <a:lnTo>
                    <a:pt x="1742" y="2191"/>
                  </a:lnTo>
                  <a:lnTo>
                    <a:pt x="1537" y="2434"/>
                  </a:lnTo>
                  <a:lnTo>
                    <a:pt x="1332" y="2690"/>
                  </a:lnTo>
                  <a:lnTo>
                    <a:pt x="1140" y="2947"/>
                  </a:lnTo>
                  <a:lnTo>
                    <a:pt x="974" y="3228"/>
                  </a:lnTo>
                  <a:lnTo>
                    <a:pt x="807" y="3510"/>
                  </a:lnTo>
                  <a:lnTo>
                    <a:pt x="666" y="3792"/>
                  </a:lnTo>
                  <a:lnTo>
                    <a:pt x="526" y="4087"/>
                  </a:lnTo>
                  <a:lnTo>
                    <a:pt x="410" y="4394"/>
                  </a:lnTo>
                  <a:lnTo>
                    <a:pt x="308" y="4701"/>
                  </a:lnTo>
                  <a:lnTo>
                    <a:pt x="218" y="5021"/>
                  </a:lnTo>
                  <a:lnTo>
                    <a:pt x="141" y="5342"/>
                  </a:lnTo>
                  <a:lnTo>
                    <a:pt x="77" y="5675"/>
                  </a:lnTo>
                  <a:lnTo>
                    <a:pt x="39" y="6008"/>
                  </a:lnTo>
                  <a:lnTo>
                    <a:pt x="13" y="6354"/>
                  </a:lnTo>
                  <a:lnTo>
                    <a:pt x="0" y="6699"/>
                  </a:lnTo>
                  <a:lnTo>
                    <a:pt x="0" y="10490"/>
                  </a:lnTo>
                  <a:lnTo>
                    <a:pt x="13" y="10836"/>
                  </a:lnTo>
                  <a:lnTo>
                    <a:pt x="39" y="11182"/>
                  </a:lnTo>
                  <a:lnTo>
                    <a:pt x="77" y="11515"/>
                  </a:lnTo>
                  <a:lnTo>
                    <a:pt x="141" y="11848"/>
                  </a:lnTo>
                  <a:lnTo>
                    <a:pt x="218" y="12168"/>
                  </a:lnTo>
                  <a:lnTo>
                    <a:pt x="308" y="12488"/>
                  </a:lnTo>
                  <a:lnTo>
                    <a:pt x="410" y="12796"/>
                  </a:lnTo>
                  <a:lnTo>
                    <a:pt x="526" y="13103"/>
                  </a:lnTo>
                  <a:lnTo>
                    <a:pt x="666" y="13398"/>
                  </a:lnTo>
                  <a:lnTo>
                    <a:pt x="807" y="13680"/>
                  </a:lnTo>
                  <a:lnTo>
                    <a:pt x="974" y="13961"/>
                  </a:lnTo>
                  <a:lnTo>
                    <a:pt x="1140" y="14230"/>
                  </a:lnTo>
                  <a:lnTo>
                    <a:pt x="1332" y="14499"/>
                  </a:lnTo>
                  <a:lnTo>
                    <a:pt x="1537" y="14755"/>
                  </a:lnTo>
                  <a:lnTo>
                    <a:pt x="1742" y="14999"/>
                  </a:lnTo>
                  <a:lnTo>
                    <a:pt x="1960" y="15229"/>
                  </a:lnTo>
                  <a:lnTo>
                    <a:pt x="2191" y="15447"/>
                  </a:lnTo>
                  <a:lnTo>
                    <a:pt x="2434" y="15665"/>
                  </a:lnTo>
                  <a:lnTo>
                    <a:pt x="2690" y="15857"/>
                  </a:lnTo>
                  <a:lnTo>
                    <a:pt x="2959" y="16049"/>
                  </a:lnTo>
                  <a:lnTo>
                    <a:pt x="3228" y="16216"/>
                  </a:lnTo>
                  <a:lnTo>
                    <a:pt x="3510" y="16382"/>
                  </a:lnTo>
                  <a:lnTo>
                    <a:pt x="3792" y="16523"/>
                  </a:lnTo>
                  <a:lnTo>
                    <a:pt x="4086" y="16664"/>
                  </a:lnTo>
                  <a:lnTo>
                    <a:pt x="4394" y="16779"/>
                  </a:lnTo>
                  <a:lnTo>
                    <a:pt x="4701" y="16882"/>
                  </a:lnTo>
                  <a:lnTo>
                    <a:pt x="5021" y="16971"/>
                  </a:lnTo>
                  <a:lnTo>
                    <a:pt x="5354" y="17048"/>
                  </a:lnTo>
                  <a:lnTo>
                    <a:pt x="5674" y="17112"/>
                  </a:lnTo>
                  <a:lnTo>
                    <a:pt x="6007" y="17151"/>
                  </a:lnTo>
                  <a:lnTo>
                    <a:pt x="6353" y="17176"/>
                  </a:lnTo>
                  <a:lnTo>
                    <a:pt x="6699" y="17189"/>
                  </a:lnTo>
                  <a:lnTo>
                    <a:pt x="23144" y="17189"/>
                  </a:lnTo>
                  <a:lnTo>
                    <a:pt x="23490" y="17176"/>
                  </a:lnTo>
                  <a:lnTo>
                    <a:pt x="23836" y="17151"/>
                  </a:lnTo>
                  <a:lnTo>
                    <a:pt x="24169" y="17112"/>
                  </a:lnTo>
                  <a:lnTo>
                    <a:pt x="24502" y="17048"/>
                  </a:lnTo>
                  <a:lnTo>
                    <a:pt x="24822" y="16971"/>
                  </a:lnTo>
                  <a:lnTo>
                    <a:pt x="25142" y="16882"/>
                  </a:lnTo>
                  <a:lnTo>
                    <a:pt x="25450" y="16779"/>
                  </a:lnTo>
                  <a:lnTo>
                    <a:pt x="25757" y="16664"/>
                  </a:lnTo>
                  <a:lnTo>
                    <a:pt x="26052" y="16523"/>
                  </a:lnTo>
                  <a:lnTo>
                    <a:pt x="26333" y="16382"/>
                  </a:lnTo>
                  <a:lnTo>
                    <a:pt x="26615" y="16216"/>
                  </a:lnTo>
                  <a:lnTo>
                    <a:pt x="26897" y="16049"/>
                  </a:lnTo>
                  <a:lnTo>
                    <a:pt x="27153" y="15857"/>
                  </a:lnTo>
                  <a:lnTo>
                    <a:pt x="27409" y="15665"/>
                  </a:lnTo>
                  <a:lnTo>
                    <a:pt x="27653" y="15447"/>
                  </a:lnTo>
                  <a:lnTo>
                    <a:pt x="27883" y="15229"/>
                  </a:lnTo>
                  <a:lnTo>
                    <a:pt x="28101" y="14999"/>
                  </a:lnTo>
                  <a:lnTo>
                    <a:pt x="28319" y="14755"/>
                  </a:lnTo>
                  <a:lnTo>
                    <a:pt x="28511" y="14499"/>
                  </a:lnTo>
                  <a:lnTo>
                    <a:pt x="28703" y="14230"/>
                  </a:lnTo>
                  <a:lnTo>
                    <a:pt x="28869" y="13961"/>
                  </a:lnTo>
                  <a:lnTo>
                    <a:pt x="29036" y="13680"/>
                  </a:lnTo>
                  <a:lnTo>
                    <a:pt x="29190" y="13398"/>
                  </a:lnTo>
                  <a:lnTo>
                    <a:pt x="29318" y="13103"/>
                  </a:lnTo>
                  <a:lnTo>
                    <a:pt x="29433" y="12796"/>
                  </a:lnTo>
                  <a:lnTo>
                    <a:pt x="29548" y="12488"/>
                  </a:lnTo>
                  <a:lnTo>
                    <a:pt x="29638" y="12168"/>
                  </a:lnTo>
                  <a:lnTo>
                    <a:pt x="29702" y="11848"/>
                  </a:lnTo>
                  <a:lnTo>
                    <a:pt x="29766" y="11515"/>
                  </a:lnTo>
                  <a:lnTo>
                    <a:pt x="29804" y="11182"/>
                  </a:lnTo>
                  <a:lnTo>
                    <a:pt x="29830" y="10836"/>
                  </a:lnTo>
                  <a:lnTo>
                    <a:pt x="29843" y="10490"/>
                  </a:lnTo>
                  <a:lnTo>
                    <a:pt x="29843" y="6699"/>
                  </a:lnTo>
                  <a:lnTo>
                    <a:pt x="29830" y="6354"/>
                  </a:lnTo>
                  <a:lnTo>
                    <a:pt x="29804" y="6008"/>
                  </a:lnTo>
                  <a:lnTo>
                    <a:pt x="29766" y="5675"/>
                  </a:lnTo>
                  <a:lnTo>
                    <a:pt x="29702" y="5342"/>
                  </a:lnTo>
                  <a:lnTo>
                    <a:pt x="29638" y="5021"/>
                  </a:lnTo>
                  <a:lnTo>
                    <a:pt x="29548" y="4701"/>
                  </a:lnTo>
                  <a:lnTo>
                    <a:pt x="29433" y="4394"/>
                  </a:lnTo>
                  <a:lnTo>
                    <a:pt x="29318" y="4087"/>
                  </a:lnTo>
                  <a:lnTo>
                    <a:pt x="29190" y="3792"/>
                  </a:lnTo>
                  <a:lnTo>
                    <a:pt x="29036" y="3510"/>
                  </a:lnTo>
                  <a:lnTo>
                    <a:pt x="28869" y="3228"/>
                  </a:lnTo>
                  <a:lnTo>
                    <a:pt x="28703" y="2947"/>
                  </a:lnTo>
                  <a:lnTo>
                    <a:pt x="28511" y="2690"/>
                  </a:lnTo>
                  <a:lnTo>
                    <a:pt x="28319" y="2434"/>
                  </a:lnTo>
                  <a:lnTo>
                    <a:pt x="28101" y="2191"/>
                  </a:lnTo>
                  <a:lnTo>
                    <a:pt x="27883" y="1960"/>
                  </a:lnTo>
                  <a:lnTo>
                    <a:pt x="27653" y="1743"/>
                  </a:lnTo>
                  <a:lnTo>
                    <a:pt x="27409" y="1525"/>
                  </a:lnTo>
                  <a:lnTo>
                    <a:pt x="27153" y="1333"/>
                  </a:lnTo>
                  <a:lnTo>
                    <a:pt x="26897" y="1141"/>
                  </a:lnTo>
                  <a:lnTo>
                    <a:pt x="26615" y="974"/>
                  </a:lnTo>
                  <a:lnTo>
                    <a:pt x="26333" y="808"/>
                  </a:lnTo>
                  <a:lnTo>
                    <a:pt x="26052" y="667"/>
                  </a:lnTo>
                  <a:lnTo>
                    <a:pt x="25757" y="526"/>
                  </a:lnTo>
                  <a:lnTo>
                    <a:pt x="25450" y="411"/>
                  </a:lnTo>
                  <a:lnTo>
                    <a:pt x="25142" y="295"/>
                  </a:lnTo>
                  <a:lnTo>
                    <a:pt x="24822" y="206"/>
                  </a:lnTo>
                  <a:lnTo>
                    <a:pt x="24502" y="142"/>
                  </a:lnTo>
                  <a:lnTo>
                    <a:pt x="24169" y="78"/>
                  </a:lnTo>
                  <a:lnTo>
                    <a:pt x="23836" y="39"/>
                  </a:lnTo>
                  <a:lnTo>
                    <a:pt x="23490" y="14"/>
                  </a:lnTo>
                  <a:lnTo>
                    <a:pt x="231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1188850" y="444325"/>
              <a:ext cx="1188925" cy="915150"/>
            </a:xfrm>
            <a:custGeom>
              <a:avLst/>
              <a:gdLst/>
              <a:ahLst/>
              <a:cxnLst/>
              <a:rect l="l" t="t" r="r" b="b"/>
              <a:pathLst>
                <a:path w="47557" h="36606" extrusionOk="0">
                  <a:moveTo>
                    <a:pt x="18560" y="0"/>
                  </a:moveTo>
                  <a:lnTo>
                    <a:pt x="18239" y="13"/>
                  </a:lnTo>
                  <a:lnTo>
                    <a:pt x="17932" y="52"/>
                  </a:lnTo>
                  <a:lnTo>
                    <a:pt x="17625" y="90"/>
                  </a:lnTo>
                  <a:lnTo>
                    <a:pt x="17317" y="128"/>
                  </a:lnTo>
                  <a:lnTo>
                    <a:pt x="17010" y="192"/>
                  </a:lnTo>
                  <a:lnTo>
                    <a:pt x="16715" y="256"/>
                  </a:lnTo>
                  <a:lnTo>
                    <a:pt x="16421" y="346"/>
                  </a:lnTo>
                  <a:lnTo>
                    <a:pt x="16126" y="436"/>
                  </a:lnTo>
                  <a:lnTo>
                    <a:pt x="15844" y="525"/>
                  </a:lnTo>
                  <a:lnTo>
                    <a:pt x="15562" y="641"/>
                  </a:lnTo>
                  <a:lnTo>
                    <a:pt x="15281" y="756"/>
                  </a:lnTo>
                  <a:lnTo>
                    <a:pt x="15012" y="884"/>
                  </a:lnTo>
                  <a:lnTo>
                    <a:pt x="14743" y="1012"/>
                  </a:lnTo>
                  <a:lnTo>
                    <a:pt x="14487" y="1166"/>
                  </a:lnTo>
                  <a:lnTo>
                    <a:pt x="14230" y="1319"/>
                  </a:lnTo>
                  <a:lnTo>
                    <a:pt x="13974" y="1473"/>
                  </a:lnTo>
                  <a:lnTo>
                    <a:pt x="13731" y="1640"/>
                  </a:lnTo>
                  <a:lnTo>
                    <a:pt x="13488" y="1819"/>
                  </a:lnTo>
                  <a:lnTo>
                    <a:pt x="13257" y="2011"/>
                  </a:lnTo>
                  <a:lnTo>
                    <a:pt x="13039" y="2203"/>
                  </a:lnTo>
                  <a:lnTo>
                    <a:pt x="12822" y="2395"/>
                  </a:lnTo>
                  <a:lnTo>
                    <a:pt x="12604" y="2600"/>
                  </a:lnTo>
                  <a:lnTo>
                    <a:pt x="12399" y="2818"/>
                  </a:lnTo>
                  <a:lnTo>
                    <a:pt x="12194" y="3036"/>
                  </a:lnTo>
                  <a:lnTo>
                    <a:pt x="12015" y="3266"/>
                  </a:lnTo>
                  <a:lnTo>
                    <a:pt x="11823" y="3497"/>
                  </a:lnTo>
                  <a:lnTo>
                    <a:pt x="11656" y="3740"/>
                  </a:lnTo>
                  <a:lnTo>
                    <a:pt x="11477" y="3984"/>
                  </a:lnTo>
                  <a:lnTo>
                    <a:pt x="11323" y="4227"/>
                  </a:lnTo>
                  <a:lnTo>
                    <a:pt x="11169" y="4483"/>
                  </a:lnTo>
                  <a:lnTo>
                    <a:pt x="11028" y="4752"/>
                  </a:lnTo>
                  <a:lnTo>
                    <a:pt x="10772" y="4714"/>
                  </a:lnTo>
                  <a:lnTo>
                    <a:pt x="10503" y="4675"/>
                  </a:lnTo>
                  <a:lnTo>
                    <a:pt x="10234" y="4650"/>
                  </a:lnTo>
                  <a:lnTo>
                    <a:pt x="9965" y="4650"/>
                  </a:lnTo>
                  <a:lnTo>
                    <a:pt x="9671" y="4662"/>
                  </a:lnTo>
                  <a:lnTo>
                    <a:pt x="9376" y="4675"/>
                  </a:lnTo>
                  <a:lnTo>
                    <a:pt x="9095" y="4714"/>
                  </a:lnTo>
                  <a:lnTo>
                    <a:pt x="8813" y="4765"/>
                  </a:lnTo>
                  <a:lnTo>
                    <a:pt x="8544" y="4829"/>
                  </a:lnTo>
                  <a:lnTo>
                    <a:pt x="8275" y="4906"/>
                  </a:lnTo>
                  <a:lnTo>
                    <a:pt x="8006" y="4995"/>
                  </a:lnTo>
                  <a:lnTo>
                    <a:pt x="7750" y="5098"/>
                  </a:lnTo>
                  <a:lnTo>
                    <a:pt x="7494" y="5213"/>
                  </a:lnTo>
                  <a:lnTo>
                    <a:pt x="7250" y="5341"/>
                  </a:lnTo>
                  <a:lnTo>
                    <a:pt x="7007" y="5469"/>
                  </a:lnTo>
                  <a:lnTo>
                    <a:pt x="6776" y="5623"/>
                  </a:lnTo>
                  <a:lnTo>
                    <a:pt x="6559" y="5777"/>
                  </a:lnTo>
                  <a:lnTo>
                    <a:pt x="6341" y="5943"/>
                  </a:lnTo>
                  <a:lnTo>
                    <a:pt x="6136" y="6122"/>
                  </a:lnTo>
                  <a:lnTo>
                    <a:pt x="5944" y="6315"/>
                  </a:lnTo>
                  <a:lnTo>
                    <a:pt x="5752" y="6520"/>
                  </a:lnTo>
                  <a:lnTo>
                    <a:pt x="5572" y="6724"/>
                  </a:lnTo>
                  <a:lnTo>
                    <a:pt x="5406" y="6942"/>
                  </a:lnTo>
                  <a:lnTo>
                    <a:pt x="5239" y="7160"/>
                  </a:lnTo>
                  <a:lnTo>
                    <a:pt x="5098" y="7390"/>
                  </a:lnTo>
                  <a:lnTo>
                    <a:pt x="4958" y="7634"/>
                  </a:lnTo>
                  <a:lnTo>
                    <a:pt x="4829" y="7877"/>
                  </a:lnTo>
                  <a:lnTo>
                    <a:pt x="4714" y="8120"/>
                  </a:lnTo>
                  <a:lnTo>
                    <a:pt x="4612" y="8389"/>
                  </a:lnTo>
                  <a:lnTo>
                    <a:pt x="4522" y="8646"/>
                  </a:lnTo>
                  <a:lnTo>
                    <a:pt x="4445" y="8915"/>
                  </a:lnTo>
                  <a:lnTo>
                    <a:pt x="4381" y="9196"/>
                  </a:lnTo>
                  <a:lnTo>
                    <a:pt x="4330" y="9478"/>
                  </a:lnTo>
                  <a:lnTo>
                    <a:pt x="4304" y="9760"/>
                  </a:lnTo>
                  <a:lnTo>
                    <a:pt x="4279" y="10054"/>
                  </a:lnTo>
                  <a:lnTo>
                    <a:pt x="4266" y="10349"/>
                  </a:lnTo>
                  <a:lnTo>
                    <a:pt x="4279" y="10618"/>
                  </a:lnTo>
                  <a:lnTo>
                    <a:pt x="4292" y="10887"/>
                  </a:lnTo>
                  <a:lnTo>
                    <a:pt x="4330" y="11156"/>
                  </a:lnTo>
                  <a:lnTo>
                    <a:pt x="4381" y="11425"/>
                  </a:lnTo>
                  <a:lnTo>
                    <a:pt x="4138" y="11579"/>
                  </a:lnTo>
                  <a:lnTo>
                    <a:pt x="3895" y="11732"/>
                  </a:lnTo>
                  <a:lnTo>
                    <a:pt x="3664" y="11899"/>
                  </a:lnTo>
                  <a:lnTo>
                    <a:pt x="3433" y="12078"/>
                  </a:lnTo>
                  <a:lnTo>
                    <a:pt x="3216" y="12257"/>
                  </a:lnTo>
                  <a:lnTo>
                    <a:pt x="2998" y="12450"/>
                  </a:lnTo>
                  <a:lnTo>
                    <a:pt x="2793" y="12642"/>
                  </a:lnTo>
                  <a:lnTo>
                    <a:pt x="2588" y="12834"/>
                  </a:lnTo>
                  <a:lnTo>
                    <a:pt x="2396" y="13039"/>
                  </a:lnTo>
                  <a:lnTo>
                    <a:pt x="2204" y="13256"/>
                  </a:lnTo>
                  <a:lnTo>
                    <a:pt x="2012" y="13474"/>
                  </a:lnTo>
                  <a:lnTo>
                    <a:pt x="1845" y="13705"/>
                  </a:lnTo>
                  <a:lnTo>
                    <a:pt x="1666" y="13922"/>
                  </a:lnTo>
                  <a:lnTo>
                    <a:pt x="1512" y="14166"/>
                  </a:lnTo>
                  <a:lnTo>
                    <a:pt x="1359" y="14409"/>
                  </a:lnTo>
                  <a:lnTo>
                    <a:pt x="1205" y="14653"/>
                  </a:lnTo>
                  <a:lnTo>
                    <a:pt x="1064" y="14896"/>
                  </a:lnTo>
                  <a:lnTo>
                    <a:pt x="936" y="15152"/>
                  </a:lnTo>
                  <a:lnTo>
                    <a:pt x="808" y="15421"/>
                  </a:lnTo>
                  <a:lnTo>
                    <a:pt x="693" y="15677"/>
                  </a:lnTo>
                  <a:lnTo>
                    <a:pt x="590" y="15946"/>
                  </a:lnTo>
                  <a:lnTo>
                    <a:pt x="488" y="16215"/>
                  </a:lnTo>
                  <a:lnTo>
                    <a:pt x="398" y="16497"/>
                  </a:lnTo>
                  <a:lnTo>
                    <a:pt x="321" y="16779"/>
                  </a:lnTo>
                  <a:lnTo>
                    <a:pt x="244" y="17060"/>
                  </a:lnTo>
                  <a:lnTo>
                    <a:pt x="180" y="17355"/>
                  </a:lnTo>
                  <a:lnTo>
                    <a:pt x="129" y="17650"/>
                  </a:lnTo>
                  <a:lnTo>
                    <a:pt x="78" y="17944"/>
                  </a:lnTo>
                  <a:lnTo>
                    <a:pt x="39" y="18239"/>
                  </a:lnTo>
                  <a:lnTo>
                    <a:pt x="14" y="18533"/>
                  </a:lnTo>
                  <a:lnTo>
                    <a:pt x="1" y="18841"/>
                  </a:lnTo>
                  <a:lnTo>
                    <a:pt x="1" y="19148"/>
                  </a:lnTo>
                  <a:lnTo>
                    <a:pt x="1" y="19468"/>
                  </a:lnTo>
                  <a:lnTo>
                    <a:pt x="27" y="19788"/>
                  </a:lnTo>
                  <a:lnTo>
                    <a:pt x="52" y="20096"/>
                  </a:lnTo>
                  <a:lnTo>
                    <a:pt x="91" y="20403"/>
                  </a:lnTo>
                  <a:lnTo>
                    <a:pt x="129" y="20711"/>
                  </a:lnTo>
                  <a:lnTo>
                    <a:pt x="193" y="21018"/>
                  </a:lnTo>
                  <a:lnTo>
                    <a:pt x="257" y="21313"/>
                  </a:lnTo>
                  <a:lnTo>
                    <a:pt x="334" y="21607"/>
                  </a:lnTo>
                  <a:lnTo>
                    <a:pt x="424" y="21902"/>
                  </a:lnTo>
                  <a:lnTo>
                    <a:pt x="526" y="22184"/>
                  </a:lnTo>
                  <a:lnTo>
                    <a:pt x="629" y="22465"/>
                  </a:lnTo>
                  <a:lnTo>
                    <a:pt x="744" y="22747"/>
                  </a:lnTo>
                  <a:lnTo>
                    <a:pt x="872" y="23016"/>
                  </a:lnTo>
                  <a:lnTo>
                    <a:pt x="1000" y="23285"/>
                  </a:lnTo>
                  <a:lnTo>
                    <a:pt x="1154" y="23554"/>
                  </a:lnTo>
                  <a:lnTo>
                    <a:pt x="1295" y="23810"/>
                  </a:lnTo>
                  <a:lnTo>
                    <a:pt x="1461" y="24066"/>
                  </a:lnTo>
                  <a:lnTo>
                    <a:pt x="1628" y="24310"/>
                  </a:lnTo>
                  <a:lnTo>
                    <a:pt x="1794" y="24553"/>
                  </a:lnTo>
                  <a:lnTo>
                    <a:pt x="1986" y="24784"/>
                  </a:lnTo>
                  <a:lnTo>
                    <a:pt x="2165" y="25014"/>
                  </a:lnTo>
                  <a:lnTo>
                    <a:pt x="2370" y="25232"/>
                  </a:lnTo>
                  <a:lnTo>
                    <a:pt x="2575" y="25450"/>
                  </a:lnTo>
                  <a:lnTo>
                    <a:pt x="2780" y="25655"/>
                  </a:lnTo>
                  <a:lnTo>
                    <a:pt x="2998" y="25859"/>
                  </a:lnTo>
                  <a:lnTo>
                    <a:pt x="3229" y="26052"/>
                  </a:lnTo>
                  <a:lnTo>
                    <a:pt x="3459" y="26244"/>
                  </a:lnTo>
                  <a:lnTo>
                    <a:pt x="3690" y="26423"/>
                  </a:lnTo>
                  <a:lnTo>
                    <a:pt x="3933" y="26589"/>
                  </a:lnTo>
                  <a:lnTo>
                    <a:pt x="4176" y="26756"/>
                  </a:lnTo>
                  <a:lnTo>
                    <a:pt x="4432" y="26910"/>
                  </a:lnTo>
                  <a:lnTo>
                    <a:pt x="4701" y="27063"/>
                  </a:lnTo>
                  <a:lnTo>
                    <a:pt x="4599" y="27320"/>
                  </a:lnTo>
                  <a:lnTo>
                    <a:pt x="4509" y="27576"/>
                  </a:lnTo>
                  <a:lnTo>
                    <a:pt x="4445" y="27832"/>
                  </a:lnTo>
                  <a:lnTo>
                    <a:pt x="4381" y="28101"/>
                  </a:lnTo>
                  <a:lnTo>
                    <a:pt x="4330" y="28370"/>
                  </a:lnTo>
                  <a:lnTo>
                    <a:pt x="4304" y="28652"/>
                  </a:lnTo>
                  <a:lnTo>
                    <a:pt x="4279" y="28933"/>
                  </a:lnTo>
                  <a:lnTo>
                    <a:pt x="4266" y="29215"/>
                  </a:lnTo>
                  <a:lnTo>
                    <a:pt x="4279" y="29510"/>
                  </a:lnTo>
                  <a:lnTo>
                    <a:pt x="4304" y="29804"/>
                  </a:lnTo>
                  <a:lnTo>
                    <a:pt x="4330" y="30086"/>
                  </a:lnTo>
                  <a:lnTo>
                    <a:pt x="4381" y="30368"/>
                  </a:lnTo>
                  <a:lnTo>
                    <a:pt x="4445" y="30637"/>
                  </a:lnTo>
                  <a:lnTo>
                    <a:pt x="4522" y="30906"/>
                  </a:lnTo>
                  <a:lnTo>
                    <a:pt x="4612" y="31175"/>
                  </a:lnTo>
                  <a:lnTo>
                    <a:pt x="4714" y="31431"/>
                  </a:lnTo>
                  <a:lnTo>
                    <a:pt x="4829" y="31687"/>
                  </a:lnTo>
                  <a:lnTo>
                    <a:pt x="4958" y="31930"/>
                  </a:lnTo>
                  <a:lnTo>
                    <a:pt x="5098" y="32174"/>
                  </a:lnTo>
                  <a:lnTo>
                    <a:pt x="5239" y="32404"/>
                  </a:lnTo>
                  <a:lnTo>
                    <a:pt x="5406" y="32622"/>
                  </a:lnTo>
                  <a:lnTo>
                    <a:pt x="5572" y="32840"/>
                  </a:lnTo>
                  <a:lnTo>
                    <a:pt x="5752" y="33045"/>
                  </a:lnTo>
                  <a:lnTo>
                    <a:pt x="5944" y="33250"/>
                  </a:lnTo>
                  <a:lnTo>
                    <a:pt x="6136" y="33429"/>
                  </a:lnTo>
                  <a:lnTo>
                    <a:pt x="6341" y="33608"/>
                  </a:lnTo>
                  <a:lnTo>
                    <a:pt x="6559" y="33775"/>
                  </a:lnTo>
                  <a:lnTo>
                    <a:pt x="6776" y="33941"/>
                  </a:lnTo>
                  <a:lnTo>
                    <a:pt x="7007" y="34082"/>
                  </a:lnTo>
                  <a:lnTo>
                    <a:pt x="7250" y="34223"/>
                  </a:lnTo>
                  <a:lnTo>
                    <a:pt x="7494" y="34351"/>
                  </a:lnTo>
                  <a:lnTo>
                    <a:pt x="7750" y="34466"/>
                  </a:lnTo>
                  <a:lnTo>
                    <a:pt x="8006" y="34569"/>
                  </a:lnTo>
                  <a:lnTo>
                    <a:pt x="8275" y="34658"/>
                  </a:lnTo>
                  <a:lnTo>
                    <a:pt x="8544" y="34735"/>
                  </a:lnTo>
                  <a:lnTo>
                    <a:pt x="8813" y="34799"/>
                  </a:lnTo>
                  <a:lnTo>
                    <a:pt x="9095" y="34851"/>
                  </a:lnTo>
                  <a:lnTo>
                    <a:pt x="9376" y="34889"/>
                  </a:lnTo>
                  <a:lnTo>
                    <a:pt x="9671" y="34902"/>
                  </a:lnTo>
                  <a:lnTo>
                    <a:pt x="9965" y="34915"/>
                  </a:lnTo>
                  <a:lnTo>
                    <a:pt x="10222" y="34902"/>
                  </a:lnTo>
                  <a:lnTo>
                    <a:pt x="10491" y="34889"/>
                  </a:lnTo>
                  <a:lnTo>
                    <a:pt x="10747" y="34863"/>
                  </a:lnTo>
                  <a:lnTo>
                    <a:pt x="11003" y="34812"/>
                  </a:lnTo>
                  <a:lnTo>
                    <a:pt x="11246" y="34761"/>
                  </a:lnTo>
                  <a:lnTo>
                    <a:pt x="11490" y="34697"/>
                  </a:lnTo>
                  <a:lnTo>
                    <a:pt x="11733" y="34633"/>
                  </a:lnTo>
                  <a:lnTo>
                    <a:pt x="11976" y="34543"/>
                  </a:lnTo>
                  <a:lnTo>
                    <a:pt x="12207" y="34454"/>
                  </a:lnTo>
                  <a:lnTo>
                    <a:pt x="12425" y="34351"/>
                  </a:lnTo>
                  <a:lnTo>
                    <a:pt x="12655" y="34236"/>
                  </a:lnTo>
                  <a:lnTo>
                    <a:pt x="12860" y="34121"/>
                  </a:lnTo>
                  <a:lnTo>
                    <a:pt x="13078" y="33980"/>
                  </a:lnTo>
                  <a:lnTo>
                    <a:pt x="13283" y="33839"/>
                  </a:lnTo>
                  <a:lnTo>
                    <a:pt x="13475" y="33698"/>
                  </a:lnTo>
                  <a:lnTo>
                    <a:pt x="13667" y="33544"/>
                  </a:lnTo>
                  <a:lnTo>
                    <a:pt x="13910" y="33877"/>
                  </a:lnTo>
                  <a:lnTo>
                    <a:pt x="14179" y="34197"/>
                  </a:lnTo>
                  <a:lnTo>
                    <a:pt x="14474" y="34505"/>
                  </a:lnTo>
                  <a:lnTo>
                    <a:pt x="14781" y="34799"/>
                  </a:lnTo>
                  <a:lnTo>
                    <a:pt x="15101" y="35068"/>
                  </a:lnTo>
                  <a:lnTo>
                    <a:pt x="15434" y="35324"/>
                  </a:lnTo>
                  <a:lnTo>
                    <a:pt x="15793" y="35555"/>
                  </a:lnTo>
                  <a:lnTo>
                    <a:pt x="16164" y="35760"/>
                  </a:lnTo>
                  <a:lnTo>
                    <a:pt x="16536" y="35952"/>
                  </a:lnTo>
                  <a:lnTo>
                    <a:pt x="16933" y="36119"/>
                  </a:lnTo>
                  <a:lnTo>
                    <a:pt x="17343" y="36259"/>
                  </a:lnTo>
                  <a:lnTo>
                    <a:pt x="17753" y="36388"/>
                  </a:lnTo>
                  <a:lnTo>
                    <a:pt x="18175" y="36477"/>
                  </a:lnTo>
                  <a:lnTo>
                    <a:pt x="18611" y="36541"/>
                  </a:lnTo>
                  <a:lnTo>
                    <a:pt x="19059" y="36580"/>
                  </a:lnTo>
                  <a:lnTo>
                    <a:pt x="19507" y="36605"/>
                  </a:lnTo>
                  <a:lnTo>
                    <a:pt x="19840" y="36592"/>
                  </a:lnTo>
                  <a:lnTo>
                    <a:pt x="20160" y="36567"/>
                  </a:lnTo>
                  <a:lnTo>
                    <a:pt x="20481" y="36528"/>
                  </a:lnTo>
                  <a:lnTo>
                    <a:pt x="20801" y="36477"/>
                  </a:lnTo>
                  <a:lnTo>
                    <a:pt x="21121" y="36413"/>
                  </a:lnTo>
                  <a:lnTo>
                    <a:pt x="21428" y="36336"/>
                  </a:lnTo>
                  <a:lnTo>
                    <a:pt x="21723" y="36247"/>
                  </a:lnTo>
                  <a:lnTo>
                    <a:pt x="22018" y="36144"/>
                  </a:lnTo>
                  <a:lnTo>
                    <a:pt x="22312" y="36029"/>
                  </a:lnTo>
                  <a:lnTo>
                    <a:pt x="22594" y="35888"/>
                  </a:lnTo>
                  <a:lnTo>
                    <a:pt x="22876" y="35747"/>
                  </a:lnTo>
                  <a:lnTo>
                    <a:pt x="23145" y="35593"/>
                  </a:lnTo>
                  <a:lnTo>
                    <a:pt x="23401" y="35440"/>
                  </a:lnTo>
                  <a:lnTo>
                    <a:pt x="23657" y="35260"/>
                  </a:lnTo>
                  <a:lnTo>
                    <a:pt x="23900" y="35068"/>
                  </a:lnTo>
                  <a:lnTo>
                    <a:pt x="24144" y="34876"/>
                  </a:lnTo>
                  <a:lnTo>
                    <a:pt x="24374" y="34671"/>
                  </a:lnTo>
                  <a:lnTo>
                    <a:pt x="24592" y="34454"/>
                  </a:lnTo>
                  <a:lnTo>
                    <a:pt x="24797" y="34236"/>
                  </a:lnTo>
                  <a:lnTo>
                    <a:pt x="25002" y="33992"/>
                  </a:lnTo>
                  <a:lnTo>
                    <a:pt x="25194" y="33749"/>
                  </a:lnTo>
                  <a:lnTo>
                    <a:pt x="25373" y="33506"/>
                  </a:lnTo>
                  <a:lnTo>
                    <a:pt x="25540" y="33250"/>
                  </a:lnTo>
                  <a:lnTo>
                    <a:pt x="25693" y="32981"/>
                  </a:lnTo>
                  <a:lnTo>
                    <a:pt x="25847" y="32712"/>
                  </a:lnTo>
                  <a:lnTo>
                    <a:pt x="25975" y="32430"/>
                  </a:lnTo>
                  <a:lnTo>
                    <a:pt x="26103" y="32135"/>
                  </a:lnTo>
                  <a:lnTo>
                    <a:pt x="26219" y="31841"/>
                  </a:lnTo>
                  <a:lnTo>
                    <a:pt x="26308" y="31546"/>
                  </a:lnTo>
                  <a:lnTo>
                    <a:pt x="26398" y="31239"/>
                  </a:lnTo>
                  <a:lnTo>
                    <a:pt x="26475" y="30931"/>
                  </a:lnTo>
                  <a:lnTo>
                    <a:pt x="26526" y="30611"/>
                  </a:lnTo>
                  <a:lnTo>
                    <a:pt x="26782" y="30726"/>
                  </a:lnTo>
                  <a:lnTo>
                    <a:pt x="27038" y="30816"/>
                  </a:lnTo>
                  <a:lnTo>
                    <a:pt x="27307" y="30906"/>
                  </a:lnTo>
                  <a:lnTo>
                    <a:pt x="27589" y="30970"/>
                  </a:lnTo>
                  <a:lnTo>
                    <a:pt x="27871" y="31034"/>
                  </a:lnTo>
                  <a:lnTo>
                    <a:pt x="28153" y="31072"/>
                  </a:lnTo>
                  <a:lnTo>
                    <a:pt x="28434" y="31098"/>
                  </a:lnTo>
                  <a:lnTo>
                    <a:pt x="28729" y="31098"/>
                  </a:lnTo>
                  <a:lnTo>
                    <a:pt x="29126" y="31085"/>
                  </a:lnTo>
                  <a:lnTo>
                    <a:pt x="29510" y="31047"/>
                  </a:lnTo>
                  <a:lnTo>
                    <a:pt x="29882" y="30970"/>
                  </a:lnTo>
                  <a:lnTo>
                    <a:pt x="30253" y="30880"/>
                  </a:lnTo>
                  <a:lnTo>
                    <a:pt x="30612" y="30752"/>
                  </a:lnTo>
                  <a:lnTo>
                    <a:pt x="30945" y="30611"/>
                  </a:lnTo>
                  <a:lnTo>
                    <a:pt x="31278" y="30445"/>
                  </a:lnTo>
                  <a:lnTo>
                    <a:pt x="31598" y="30253"/>
                  </a:lnTo>
                  <a:lnTo>
                    <a:pt x="31892" y="30035"/>
                  </a:lnTo>
                  <a:lnTo>
                    <a:pt x="32187" y="29804"/>
                  </a:lnTo>
                  <a:lnTo>
                    <a:pt x="32456" y="29561"/>
                  </a:lnTo>
                  <a:lnTo>
                    <a:pt x="32699" y="29292"/>
                  </a:lnTo>
                  <a:lnTo>
                    <a:pt x="32930" y="28997"/>
                  </a:lnTo>
                  <a:lnTo>
                    <a:pt x="33148" y="28703"/>
                  </a:lnTo>
                  <a:lnTo>
                    <a:pt x="33327" y="28383"/>
                  </a:lnTo>
                  <a:lnTo>
                    <a:pt x="33506" y="28050"/>
                  </a:lnTo>
                  <a:lnTo>
                    <a:pt x="33750" y="28190"/>
                  </a:lnTo>
                  <a:lnTo>
                    <a:pt x="33993" y="28319"/>
                  </a:lnTo>
                  <a:lnTo>
                    <a:pt x="34262" y="28434"/>
                  </a:lnTo>
                  <a:lnTo>
                    <a:pt x="34531" y="28523"/>
                  </a:lnTo>
                  <a:lnTo>
                    <a:pt x="34813" y="28600"/>
                  </a:lnTo>
                  <a:lnTo>
                    <a:pt x="35094" y="28652"/>
                  </a:lnTo>
                  <a:lnTo>
                    <a:pt x="35389" y="28677"/>
                  </a:lnTo>
                  <a:lnTo>
                    <a:pt x="35696" y="28690"/>
                  </a:lnTo>
                  <a:lnTo>
                    <a:pt x="35889" y="28690"/>
                  </a:lnTo>
                  <a:lnTo>
                    <a:pt x="36093" y="28677"/>
                  </a:lnTo>
                  <a:lnTo>
                    <a:pt x="36286" y="28652"/>
                  </a:lnTo>
                  <a:lnTo>
                    <a:pt x="36478" y="28613"/>
                  </a:lnTo>
                  <a:lnTo>
                    <a:pt x="36670" y="28575"/>
                  </a:lnTo>
                  <a:lnTo>
                    <a:pt x="36849" y="28523"/>
                  </a:lnTo>
                  <a:lnTo>
                    <a:pt x="37028" y="28472"/>
                  </a:lnTo>
                  <a:lnTo>
                    <a:pt x="37208" y="28408"/>
                  </a:lnTo>
                  <a:lnTo>
                    <a:pt x="37387" y="28331"/>
                  </a:lnTo>
                  <a:lnTo>
                    <a:pt x="37554" y="28242"/>
                  </a:lnTo>
                  <a:lnTo>
                    <a:pt x="37720" y="28165"/>
                  </a:lnTo>
                  <a:lnTo>
                    <a:pt x="37874" y="28062"/>
                  </a:lnTo>
                  <a:lnTo>
                    <a:pt x="38027" y="27960"/>
                  </a:lnTo>
                  <a:lnTo>
                    <a:pt x="38181" y="27845"/>
                  </a:lnTo>
                  <a:lnTo>
                    <a:pt x="38335" y="27729"/>
                  </a:lnTo>
                  <a:lnTo>
                    <a:pt x="38463" y="27614"/>
                  </a:lnTo>
                  <a:lnTo>
                    <a:pt x="38604" y="27486"/>
                  </a:lnTo>
                  <a:lnTo>
                    <a:pt x="38732" y="27345"/>
                  </a:lnTo>
                  <a:lnTo>
                    <a:pt x="38847" y="27204"/>
                  </a:lnTo>
                  <a:lnTo>
                    <a:pt x="38975" y="27063"/>
                  </a:lnTo>
                  <a:lnTo>
                    <a:pt x="39078" y="26910"/>
                  </a:lnTo>
                  <a:lnTo>
                    <a:pt x="39180" y="26756"/>
                  </a:lnTo>
                  <a:lnTo>
                    <a:pt x="39283" y="26589"/>
                  </a:lnTo>
                  <a:lnTo>
                    <a:pt x="39359" y="26436"/>
                  </a:lnTo>
                  <a:lnTo>
                    <a:pt x="39449" y="26256"/>
                  </a:lnTo>
                  <a:lnTo>
                    <a:pt x="39513" y="26090"/>
                  </a:lnTo>
                  <a:lnTo>
                    <a:pt x="39590" y="25911"/>
                  </a:lnTo>
                  <a:lnTo>
                    <a:pt x="39641" y="25731"/>
                  </a:lnTo>
                  <a:lnTo>
                    <a:pt x="39692" y="25539"/>
                  </a:lnTo>
                  <a:lnTo>
                    <a:pt x="39731" y="25347"/>
                  </a:lnTo>
                  <a:lnTo>
                    <a:pt x="39769" y="25168"/>
                  </a:lnTo>
                  <a:lnTo>
                    <a:pt x="39782" y="24963"/>
                  </a:lnTo>
                  <a:lnTo>
                    <a:pt x="40115" y="24988"/>
                  </a:lnTo>
                  <a:lnTo>
                    <a:pt x="40435" y="25001"/>
                  </a:lnTo>
                  <a:lnTo>
                    <a:pt x="40807" y="24988"/>
                  </a:lnTo>
                  <a:lnTo>
                    <a:pt x="41165" y="24963"/>
                  </a:lnTo>
                  <a:lnTo>
                    <a:pt x="41524" y="24912"/>
                  </a:lnTo>
                  <a:lnTo>
                    <a:pt x="41870" y="24860"/>
                  </a:lnTo>
                  <a:lnTo>
                    <a:pt x="42216" y="24771"/>
                  </a:lnTo>
                  <a:lnTo>
                    <a:pt x="42549" y="24681"/>
                  </a:lnTo>
                  <a:lnTo>
                    <a:pt x="42882" y="24566"/>
                  </a:lnTo>
                  <a:lnTo>
                    <a:pt x="43215" y="24438"/>
                  </a:lnTo>
                  <a:lnTo>
                    <a:pt x="43522" y="24297"/>
                  </a:lnTo>
                  <a:lnTo>
                    <a:pt x="43829" y="24143"/>
                  </a:lnTo>
                  <a:lnTo>
                    <a:pt x="44124" y="23964"/>
                  </a:lnTo>
                  <a:lnTo>
                    <a:pt x="44419" y="23785"/>
                  </a:lnTo>
                  <a:lnTo>
                    <a:pt x="44700" y="23580"/>
                  </a:lnTo>
                  <a:lnTo>
                    <a:pt x="44969" y="23375"/>
                  </a:lnTo>
                  <a:lnTo>
                    <a:pt x="45225" y="23157"/>
                  </a:lnTo>
                  <a:lnTo>
                    <a:pt x="45469" y="22914"/>
                  </a:lnTo>
                  <a:lnTo>
                    <a:pt x="45712" y="22670"/>
                  </a:lnTo>
                  <a:lnTo>
                    <a:pt x="45930" y="22414"/>
                  </a:lnTo>
                  <a:lnTo>
                    <a:pt x="46148" y="22145"/>
                  </a:lnTo>
                  <a:lnTo>
                    <a:pt x="46340" y="21863"/>
                  </a:lnTo>
                  <a:lnTo>
                    <a:pt x="46532" y="21569"/>
                  </a:lnTo>
                  <a:lnTo>
                    <a:pt x="46698" y="21274"/>
                  </a:lnTo>
                  <a:lnTo>
                    <a:pt x="46852" y="20967"/>
                  </a:lnTo>
                  <a:lnTo>
                    <a:pt x="46993" y="20647"/>
                  </a:lnTo>
                  <a:lnTo>
                    <a:pt x="47121" y="20326"/>
                  </a:lnTo>
                  <a:lnTo>
                    <a:pt x="47236" y="19993"/>
                  </a:lnTo>
                  <a:lnTo>
                    <a:pt x="47326" y="19660"/>
                  </a:lnTo>
                  <a:lnTo>
                    <a:pt x="47416" y="19315"/>
                  </a:lnTo>
                  <a:lnTo>
                    <a:pt x="47480" y="18969"/>
                  </a:lnTo>
                  <a:lnTo>
                    <a:pt x="47518" y="18610"/>
                  </a:lnTo>
                  <a:lnTo>
                    <a:pt x="47544" y="18252"/>
                  </a:lnTo>
                  <a:lnTo>
                    <a:pt x="47556" y="17880"/>
                  </a:lnTo>
                  <a:lnTo>
                    <a:pt x="47556" y="17624"/>
                  </a:lnTo>
                  <a:lnTo>
                    <a:pt x="47544" y="17381"/>
                  </a:lnTo>
                  <a:lnTo>
                    <a:pt x="47518" y="17124"/>
                  </a:lnTo>
                  <a:lnTo>
                    <a:pt x="47480" y="16881"/>
                  </a:lnTo>
                  <a:lnTo>
                    <a:pt x="47441" y="16638"/>
                  </a:lnTo>
                  <a:lnTo>
                    <a:pt x="47403" y="16394"/>
                  </a:lnTo>
                  <a:lnTo>
                    <a:pt x="47339" y="16151"/>
                  </a:lnTo>
                  <a:lnTo>
                    <a:pt x="47288" y="15921"/>
                  </a:lnTo>
                  <a:lnTo>
                    <a:pt x="47211" y="15690"/>
                  </a:lnTo>
                  <a:lnTo>
                    <a:pt x="47134" y="15459"/>
                  </a:lnTo>
                  <a:lnTo>
                    <a:pt x="47044" y="15229"/>
                  </a:lnTo>
                  <a:lnTo>
                    <a:pt x="46955" y="15011"/>
                  </a:lnTo>
                  <a:lnTo>
                    <a:pt x="46852" y="14793"/>
                  </a:lnTo>
                  <a:lnTo>
                    <a:pt x="46750" y="14576"/>
                  </a:lnTo>
                  <a:lnTo>
                    <a:pt x="46634" y="14371"/>
                  </a:lnTo>
                  <a:lnTo>
                    <a:pt x="46506" y="14166"/>
                  </a:lnTo>
                  <a:lnTo>
                    <a:pt x="46378" y="13961"/>
                  </a:lnTo>
                  <a:lnTo>
                    <a:pt x="46250" y="13769"/>
                  </a:lnTo>
                  <a:lnTo>
                    <a:pt x="46109" y="13577"/>
                  </a:lnTo>
                  <a:lnTo>
                    <a:pt x="45956" y="13397"/>
                  </a:lnTo>
                  <a:lnTo>
                    <a:pt x="45802" y="13218"/>
                  </a:lnTo>
                  <a:lnTo>
                    <a:pt x="45648" y="13039"/>
                  </a:lnTo>
                  <a:lnTo>
                    <a:pt x="45482" y="12859"/>
                  </a:lnTo>
                  <a:lnTo>
                    <a:pt x="45315" y="12706"/>
                  </a:lnTo>
                  <a:lnTo>
                    <a:pt x="45136" y="12539"/>
                  </a:lnTo>
                  <a:lnTo>
                    <a:pt x="44956" y="12386"/>
                  </a:lnTo>
                  <a:lnTo>
                    <a:pt x="44777" y="12245"/>
                  </a:lnTo>
                  <a:lnTo>
                    <a:pt x="44585" y="12104"/>
                  </a:lnTo>
                  <a:lnTo>
                    <a:pt x="44393" y="11963"/>
                  </a:lnTo>
                  <a:lnTo>
                    <a:pt x="44188" y="11835"/>
                  </a:lnTo>
                  <a:lnTo>
                    <a:pt x="43983" y="11707"/>
                  </a:lnTo>
                  <a:lnTo>
                    <a:pt x="43778" y="11591"/>
                  </a:lnTo>
                  <a:lnTo>
                    <a:pt x="43829" y="11297"/>
                  </a:lnTo>
                  <a:lnTo>
                    <a:pt x="43881" y="10977"/>
                  </a:lnTo>
                  <a:lnTo>
                    <a:pt x="43906" y="10669"/>
                  </a:lnTo>
                  <a:lnTo>
                    <a:pt x="43919" y="10349"/>
                  </a:lnTo>
                  <a:lnTo>
                    <a:pt x="43906" y="10054"/>
                  </a:lnTo>
                  <a:lnTo>
                    <a:pt x="43893" y="9760"/>
                  </a:lnTo>
                  <a:lnTo>
                    <a:pt x="43855" y="9478"/>
                  </a:lnTo>
                  <a:lnTo>
                    <a:pt x="43804" y="9196"/>
                  </a:lnTo>
                  <a:lnTo>
                    <a:pt x="43740" y="8915"/>
                  </a:lnTo>
                  <a:lnTo>
                    <a:pt x="43663" y="8646"/>
                  </a:lnTo>
                  <a:lnTo>
                    <a:pt x="43573" y="8389"/>
                  </a:lnTo>
                  <a:lnTo>
                    <a:pt x="43471" y="8120"/>
                  </a:lnTo>
                  <a:lnTo>
                    <a:pt x="43356" y="7877"/>
                  </a:lnTo>
                  <a:lnTo>
                    <a:pt x="43227" y="7634"/>
                  </a:lnTo>
                  <a:lnTo>
                    <a:pt x="43099" y="7390"/>
                  </a:lnTo>
                  <a:lnTo>
                    <a:pt x="42946" y="7160"/>
                  </a:lnTo>
                  <a:lnTo>
                    <a:pt x="42792" y="6942"/>
                  </a:lnTo>
                  <a:lnTo>
                    <a:pt x="42613" y="6724"/>
                  </a:lnTo>
                  <a:lnTo>
                    <a:pt x="42433" y="6520"/>
                  </a:lnTo>
                  <a:lnTo>
                    <a:pt x="42254" y="6315"/>
                  </a:lnTo>
                  <a:lnTo>
                    <a:pt x="42049" y="6122"/>
                  </a:lnTo>
                  <a:lnTo>
                    <a:pt x="41844" y="5943"/>
                  </a:lnTo>
                  <a:lnTo>
                    <a:pt x="41626" y="5777"/>
                  </a:lnTo>
                  <a:lnTo>
                    <a:pt x="41409" y="5623"/>
                  </a:lnTo>
                  <a:lnTo>
                    <a:pt x="41178" y="5469"/>
                  </a:lnTo>
                  <a:lnTo>
                    <a:pt x="40935" y="5341"/>
                  </a:lnTo>
                  <a:lnTo>
                    <a:pt x="40691" y="5213"/>
                  </a:lnTo>
                  <a:lnTo>
                    <a:pt x="40435" y="5098"/>
                  </a:lnTo>
                  <a:lnTo>
                    <a:pt x="40179" y="4995"/>
                  </a:lnTo>
                  <a:lnTo>
                    <a:pt x="39923" y="4906"/>
                  </a:lnTo>
                  <a:lnTo>
                    <a:pt x="39641" y="4829"/>
                  </a:lnTo>
                  <a:lnTo>
                    <a:pt x="39372" y="4765"/>
                  </a:lnTo>
                  <a:lnTo>
                    <a:pt x="39090" y="4714"/>
                  </a:lnTo>
                  <a:lnTo>
                    <a:pt x="38809" y="4675"/>
                  </a:lnTo>
                  <a:lnTo>
                    <a:pt x="38514" y="4662"/>
                  </a:lnTo>
                  <a:lnTo>
                    <a:pt x="38220" y="4650"/>
                  </a:lnTo>
                  <a:lnTo>
                    <a:pt x="37899" y="4662"/>
                  </a:lnTo>
                  <a:lnTo>
                    <a:pt x="37566" y="4688"/>
                  </a:lnTo>
                  <a:lnTo>
                    <a:pt x="37246" y="4739"/>
                  </a:lnTo>
                  <a:lnTo>
                    <a:pt x="36939" y="4803"/>
                  </a:lnTo>
                  <a:lnTo>
                    <a:pt x="36811" y="4586"/>
                  </a:lnTo>
                  <a:lnTo>
                    <a:pt x="36670" y="4381"/>
                  </a:lnTo>
                  <a:lnTo>
                    <a:pt x="36516" y="4176"/>
                  </a:lnTo>
                  <a:lnTo>
                    <a:pt x="36375" y="3971"/>
                  </a:lnTo>
                  <a:lnTo>
                    <a:pt x="36209" y="3779"/>
                  </a:lnTo>
                  <a:lnTo>
                    <a:pt x="36042" y="3586"/>
                  </a:lnTo>
                  <a:lnTo>
                    <a:pt x="35876" y="3407"/>
                  </a:lnTo>
                  <a:lnTo>
                    <a:pt x="35696" y="3228"/>
                  </a:lnTo>
                  <a:lnTo>
                    <a:pt x="35517" y="3049"/>
                  </a:lnTo>
                  <a:lnTo>
                    <a:pt x="35338" y="2882"/>
                  </a:lnTo>
                  <a:lnTo>
                    <a:pt x="35146" y="2728"/>
                  </a:lnTo>
                  <a:lnTo>
                    <a:pt x="34941" y="2562"/>
                  </a:lnTo>
                  <a:lnTo>
                    <a:pt x="34749" y="2421"/>
                  </a:lnTo>
                  <a:lnTo>
                    <a:pt x="34544" y="2280"/>
                  </a:lnTo>
                  <a:lnTo>
                    <a:pt x="34326" y="2139"/>
                  </a:lnTo>
                  <a:lnTo>
                    <a:pt x="34108" y="2011"/>
                  </a:lnTo>
                  <a:lnTo>
                    <a:pt x="33891" y="1883"/>
                  </a:lnTo>
                  <a:lnTo>
                    <a:pt x="33673" y="1768"/>
                  </a:lnTo>
                  <a:lnTo>
                    <a:pt x="33442" y="1653"/>
                  </a:lnTo>
                  <a:lnTo>
                    <a:pt x="33212" y="1550"/>
                  </a:lnTo>
                  <a:lnTo>
                    <a:pt x="32968" y="1460"/>
                  </a:lnTo>
                  <a:lnTo>
                    <a:pt x="32725" y="1371"/>
                  </a:lnTo>
                  <a:lnTo>
                    <a:pt x="32482" y="1294"/>
                  </a:lnTo>
                  <a:lnTo>
                    <a:pt x="32238" y="1217"/>
                  </a:lnTo>
                  <a:lnTo>
                    <a:pt x="31995" y="1153"/>
                  </a:lnTo>
                  <a:lnTo>
                    <a:pt x="31739" y="1102"/>
                  </a:lnTo>
                  <a:lnTo>
                    <a:pt x="31483" y="1051"/>
                  </a:lnTo>
                  <a:lnTo>
                    <a:pt x="31214" y="1012"/>
                  </a:lnTo>
                  <a:lnTo>
                    <a:pt x="30958" y="986"/>
                  </a:lnTo>
                  <a:lnTo>
                    <a:pt x="30689" y="961"/>
                  </a:lnTo>
                  <a:lnTo>
                    <a:pt x="30432" y="948"/>
                  </a:lnTo>
                  <a:lnTo>
                    <a:pt x="29805" y="948"/>
                  </a:lnTo>
                  <a:lnTo>
                    <a:pt x="29459" y="974"/>
                  </a:lnTo>
                  <a:lnTo>
                    <a:pt x="29126" y="1012"/>
                  </a:lnTo>
                  <a:lnTo>
                    <a:pt x="28793" y="1063"/>
                  </a:lnTo>
                  <a:lnTo>
                    <a:pt x="28460" y="1127"/>
                  </a:lnTo>
                  <a:lnTo>
                    <a:pt x="28127" y="1204"/>
                  </a:lnTo>
                  <a:lnTo>
                    <a:pt x="27807" y="1307"/>
                  </a:lnTo>
                  <a:lnTo>
                    <a:pt x="27499" y="1409"/>
                  </a:lnTo>
                  <a:lnTo>
                    <a:pt x="27192" y="1524"/>
                  </a:lnTo>
                  <a:lnTo>
                    <a:pt x="26885" y="1653"/>
                  </a:lnTo>
                  <a:lnTo>
                    <a:pt x="26590" y="1793"/>
                  </a:lnTo>
                  <a:lnTo>
                    <a:pt x="26295" y="1947"/>
                  </a:lnTo>
                  <a:lnTo>
                    <a:pt x="26014" y="2114"/>
                  </a:lnTo>
                  <a:lnTo>
                    <a:pt x="25745" y="2293"/>
                  </a:lnTo>
                  <a:lnTo>
                    <a:pt x="25476" y="2485"/>
                  </a:lnTo>
                  <a:lnTo>
                    <a:pt x="25220" y="2677"/>
                  </a:lnTo>
                  <a:lnTo>
                    <a:pt x="24912" y="2383"/>
                  </a:lnTo>
                  <a:lnTo>
                    <a:pt x="24592" y="2088"/>
                  </a:lnTo>
                  <a:lnTo>
                    <a:pt x="24246" y="1819"/>
                  </a:lnTo>
                  <a:lnTo>
                    <a:pt x="23900" y="1563"/>
                  </a:lnTo>
                  <a:lnTo>
                    <a:pt x="23542" y="1319"/>
                  </a:lnTo>
                  <a:lnTo>
                    <a:pt x="23158" y="1102"/>
                  </a:lnTo>
                  <a:lnTo>
                    <a:pt x="22773" y="897"/>
                  </a:lnTo>
                  <a:lnTo>
                    <a:pt x="22376" y="718"/>
                  </a:lnTo>
                  <a:lnTo>
                    <a:pt x="21966" y="551"/>
                  </a:lnTo>
                  <a:lnTo>
                    <a:pt x="21557" y="410"/>
                  </a:lnTo>
                  <a:lnTo>
                    <a:pt x="21121" y="282"/>
                  </a:lnTo>
                  <a:lnTo>
                    <a:pt x="20686" y="180"/>
                  </a:lnTo>
                  <a:lnTo>
                    <a:pt x="20250" y="103"/>
                  </a:lnTo>
                  <a:lnTo>
                    <a:pt x="19802" y="39"/>
                  </a:lnTo>
                  <a:lnTo>
                    <a:pt x="19341" y="13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A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16582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1720075" y="720000"/>
              <a:ext cx="31725" cy="332075"/>
            </a:xfrm>
            <a:custGeom>
              <a:avLst/>
              <a:gdLst/>
              <a:ahLst/>
              <a:cxnLst/>
              <a:rect l="l" t="t" r="r" b="b"/>
              <a:pathLst>
                <a:path w="1269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68" y="13283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1783475" y="720000"/>
              <a:ext cx="31400" cy="332075"/>
            </a:xfrm>
            <a:custGeom>
              <a:avLst/>
              <a:gdLst/>
              <a:ahLst/>
              <a:cxnLst/>
              <a:rect l="l" t="t" r="r" b="b"/>
              <a:pathLst>
                <a:path w="1256" h="13283" extrusionOk="0">
                  <a:moveTo>
                    <a:pt x="0" y="1"/>
                  </a:moveTo>
                  <a:lnTo>
                    <a:pt x="0" y="13283"/>
                  </a:lnTo>
                  <a:lnTo>
                    <a:pt x="1255" y="1328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1570525" y="932625"/>
              <a:ext cx="332075" cy="31725"/>
            </a:xfrm>
            <a:custGeom>
              <a:avLst/>
              <a:gdLst/>
              <a:ahLst/>
              <a:cxnLst/>
              <a:rect l="l" t="t" r="r" b="b"/>
              <a:pathLst>
                <a:path w="13283" h="1269" extrusionOk="0">
                  <a:moveTo>
                    <a:pt x="1" y="0"/>
                  </a:moveTo>
                  <a:lnTo>
                    <a:pt x="1" y="1268"/>
                  </a:lnTo>
                  <a:lnTo>
                    <a:pt x="13283" y="1268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7"/>
            <p:cNvSpPr/>
            <p:nvPr/>
          </p:nvSpPr>
          <p:spPr>
            <a:xfrm>
              <a:off x="1570525" y="870825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6"/>
                  </a:lnTo>
                  <a:lnTo>
                    <a:pt x="13283" y="1256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7"/>
            <p:cNvSpPr/>
            <p:nvPr/>
          </p:nvSpPr>
          <p:spPr>
            <a:xfrm>
              <a:off x="1570525" y="807750"/>
              <a:ext cx="332075" cy="31400"/>
            </a:xfrm>
            <a:custGeom>
              <a:avLst/>
              <a:gdLst/>
              <a:ahLst/>
              <a:cxnLst/>
              <a:rect l="l" t="t" r="r" b="b"/>
              <a:pathLst>
                <a:path w="13283" h="1256" extrusionOk="0">
                  <a:moveTo>
                    <a:pt x="1" y="0"/>
                  </a:moveTo>
                  <a:lnTo>
                    <a:pt x="1" y="1255"/>
                  </a:lnTo>
                  <a:lnTo>
                    <a:pt x="13283" y="1255"/>
                  </a:lnTo>
                  <a:lnTo>
                    <a:pt x="13283" y="0"/>
                  </a:lnTo>
                  <a:close/>
                </a:path>
              </a:pathLst>
            </a:custGeom>
            <a:solidFill>
              <a:srgbClr val="F9C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1617275" y="767400"/>
              <a:ext cx="237300" cy="237300"/>
            </a:xfrm>
            <a:custGeom>
              <a:avLst/>
              <a:gdLst/>
              <a:ahLst/>
              <a:cxnLst/>
              <a:rect l="l" t="t" r="r" b="b"/>
              <a:pathLst>
                <a:path w="9492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9491" y="9491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1617275" y="767400"/>
              <a:ext cx="118500" cy="237300"/>
            </a:xfrm>
            <a:custGeom>
              <a:avLst/>
              <a:gdLst/>
              <a:ahLst/>
              <a:cxnLst/>
              <a:rect l="l" t="t" r="r" b="b"/>
              <a:pathLst>
                <a:path w="4740" h="9492" extrusionOk="0">
                  <a:moveTo>
                    <a:pt x="1" y="0"/>
                  </a:moveTo>
                  <a:lnTo>
                    <a:pt x="1" y="9491"/>
                  </a:lnTo>
                  <a:lnTo>
                    <a:pt x="4740" y="47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1735750" y="767400"/>
              <a:ext cx="118825" cy="237300"/>
            </a:xfrm>
            <a:custGeom>
              <a:avLst/>
              <a:gdLst/>
              <a:ahLst/>
              <a:cxnLst/>
              <a:rect l="l" t="t" r="r" b="b"/>
              <a:pathLst>
                <a:path w="4753" h="9492" extrusionOk="0">
                  <a:moveTo>
                    <a:pt x="4752" y="0"/>
                  </a:moveTo>
                  <a:lnTo>
                    <a:pt x="1" y="4739"/>
                  </a:lnTo>
                  <a:lnTo>
                    <a:pt x="4752" y="9491"/>
                  </a:lnTo>
                  <a:lnTo>
                    <a:pt x="47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1656675" y="806775"/>
              <a:ext cx="158200" cy="158200"/>
            </a:xfrm>
            <a:custGeom>
              <a:avLst/>
              <a:gdLst/>
              <a:ahLst/>
              <a:cxnLst/>
              <a:rect l="l" t="t" r="r" b="b"/>
              <a:pathLst>
                <a:path w="6328" h="6328" extrusionOk="0">
                  <a:moveTo>
                    <a:pt x="0" y="1"/>
                  </a:moveTo>
                  <a:lnTo>
                    <a:pt x="0" y="6328"/>
                  </a:lnTo>
                  <a:lnTo>
                    <a:pt x="6327" y="6328"/>
                  </a:lnTo>
                  <a:lnTo>
                    <a:pt x="6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2035450" y="552225"/>
              <a:ext cx="89050" cy="345200"/>
            </a:xfrm>
            <a:custGeom>
              <a:avLst/>
              <a:gdLst/>
              <a:ahLst/>
              <a:cxnLst/>
              <a:rect l="l" t="t" r="r" b="b"/>
              <a:pathLst>
                <a:path w="3562" h="13808" extrusionOk="0">
                  <a:moveTo>
                    <a:pt x="3075" y="1"/>
                  </a:moveTo>
                  <a:lnTo>
                    <a:pt x="2972" y="13"/>
                  </a:lnTo>
                  <a:lnTo>
                    <a:pt x="2883" y="39"/>
                  </a:lnTo>
                  <a:lnTo>
                    <a:pt x="2806" y="77"/>
                  </a:lnTo>
                  <a:lnTo>
                    <a:pt x="2729" y="141"/>
                  </a:lnTo>
                  <a:lnTo>
                    <a:pt x="2678" y="218"/>
                  </a:lnTo>
                  <a:lnTo>
                    <a:pt x="2626" y="295"/>
                  </a:lnTo>
                  <a:lnTo>
                    <a:pt x="2601" y="385"/>
                  </a:lnTo>
                  <a:lnTo>
                    <a:pt x="2588" y="487"/>
                  </a:lnTo>
                  <a:lnTo>
                    <a:pt x="2588" y="10016"/>
                  </a:lnTo>
                  <a:lnTo>
                    <a:pt x="103" y="13013"/>
                  </a:lnTo>
                  <a:lnTo>
                    <a:pt x="52" y="13090"/>
                  </a:lnTo>
                  <a:lnTo>
                    <a:pt x="14" y="13180"/>
                  </a:lnTo>
                  <a:lnTo>
                    <a:pt x="1" y="13270"/>
                  </a:lnTo>
                  <a:lnTo>
                    <a:pt x="1" y="13359"/>
                  </a:lnTo>
                  <a:lnTo>
                    <a:pt x="14" y="13449"/>
                  </a:lnTo>
                  <a:lnTo>
                    <a:pt x="52" y="13538"/>
                  </a:lnTo>
                  <a:lnTo>
                    <a:pt x="103" y="13615"/>
                  </a:lnTo>
                  <a:lnTo>
                    <a:pt x="167" y="13692"/>
                  </a:lnTo>
                  <a:lnTo>
                    <a:pt x="244" y="13743"/>
                  </a:lnTo>
                  <a:lnTo>
                    <a:pt x="321" y="13782"/>
                  </a:lnTo>
                  <a:lnTo>
                    <a:pt x="398" y="13795"/>
                  </a:lnTo>
                  <a:lnTo>
                    <a:pt x="475" y="13807"/>
                  </a:lnTo>
                  <a:lnTo>
                    <a:pt x="577" y="13795"/>
                  </a:lnTo>
                  <a:lnTo>
                    <a:pt x="680" y="13756"/>
                  </a:lnTo>
                  <a:lnTo>
                    <a:pt x="769" y="13705"/>
                  </a:lnTo>
                  <a:lnTo>
                    <a:pt x="846" y="13628"/>
                  </a:lnTo>
                  <a:lnTo>
                    <a:pt x="3446" y="10490"/>
                  </a:lnTo>
                  <a:lnTo>
                    <a:pt x="3497" y="10426"/>
                  </a:lnTo>
                  <a:lnTo>
                    <a:pt x="3536" y="10349"/>
                  </a:lnTo>
                  <a:lnTo>
                    <a:pt x="3549" y="10272"/>
                  </a:lnTo>
                  <a:lnTo>
                    <a:pt x="3561" y="10183"/>
                  </a:lnTo>
                  <a:lnTo>
                    <a:pt x="3561" y="487"/>
                  </a:lnTo>
                  <a:lnTo>
                    <a:pt x="3549" y="385"/>
                  </a:lnTo>
                  <a:lnTo>
                    <a:pt x="3523" y="295"/>
                  </a:lnTo>
                  <a:lnTo>
                    <a:pt x="3472" y="218"/>
                  </a:lnTo>
                  <a:lnTo>
                    <a:pt x="3421" y="141"/>
                  </a:lnTo>
                  <a:lnTo>
                    <a:pt x="3344" y="77"/>
                  </a:lnTo>
                  <a:lnTo>
                    <a:pt x="3267" y="39"/>
                  </a:lnTo>
                  <a:lnTo>
                    <a:pt x="3177" y="13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2215400" y="721925"/>
              <a:ext cx="80075" cy="173250"/>
            </a:xfrm>
            <a:custGeom>
              <a:avLst/>
              <a:gdLst/>
              <a:ahLst/>
              <a:cxnLst/>
              <a:rect l="l" t="t" r="r" b="b"/>
              <a:pathLst>
                <a:path w="3203" h="6930" extrusionOk="0">
                  <a:moveTo>
                    <a:pt x="2716" y="1"/>
                  </a:moveTo>
                  <a:lnTo>
                    <a:pt x="2614" y="14"/>
                  </a:lnTo>
                  <a:lnTo>
                    <a:pt x="2524" y="39"/>
                  </a:lnTo>
                  <a:lnTo>
                    <a:pt x="2447" y="90"/>
                  </a:lnTo>
                  <a:lnTo>
                    <a:pt x="2370" y="154"/>
                  </a:lnTo>
                  <a:lnTo>
                    <a:pt x="2306" y="218"/>
                  </a:lnTo>
                  <a:lnTo>
                    <a:pt x="2268" y="308"/>
                  </a:lnTo>
                  <a:lnTo>
                    <a:pt x="2242" y="398"/>
                  </a:lnTo>
                  <a:lnTo>
                    <a:pt x="2229" y="487"/>
                  </a:lnTo>
                  <a:lnTo>
                    <a:pt x="2229" y="5956"/>
                  </a:lnTo>
                  <a:lnTo>
                    <a:pt x="488" y="5956"/>
                  </a:lnTo>
                  <a:lnTo>
                    <a:pt x="398" y="5969"/>
                  </a:lnTo>
                  <a:lnTo>
                    <a:pt x="295" y="5995"/>
                  </a:lnTo>
                  <a:lnTo>
                    <a:pt x="219" y="6033"/>
                  </a:lnTo>
                  <a:lnTo>
                    <a:pt x="142" y="6097"/>
                  </a:lnTo>
                  <a:lnTo>
                    <a:pt x="91" y="6174"/>
                  </a:lnTo>
                  <a:lnTo>
                    <a:pt x="39" y="6251"/>
                  </a:lnTo>
                  <a:lnTo>
                    <a:pt x="14" y="6341"/>
                  </a:lnTo>
                  <a:lnTo>
                    <a:pt x="1" y="6443"/>
                  </a:lnTo>
                  <a:lnTo>
                    <a:pt x="14" y="6533"/>
                  </a:lnTo>
                  <a:lnTo>
                    <a:pt x="39" y="6635"/>
                  </a:lnTo>
                  <a:lnTo>
                    <a:pt x="91" y="6712"/>
                  </a:lnTo>
                  <a:lnTo>
                    <a:pt x="142" y="6789"/>
                  </a:lnTo>
                  <a:lnTo>
                    <a:pt x="219" y="6840"/>
                  </a:lnTo>
                  <a:lnTo>
                    <a:pt x="295" y="6891"/>
                  </a:lnTo>
                  <a:lnTo>
                    <a:pt x="398" y="6917"/>
                  </a:lnTo>
                  <a:lnTo>
                    <a:pt x="488" y="6930"/>
                  </a:lnTo>
                  <a:lnTo>
                    <a:pt x="2716" y="6930"/>
                  </a:lnTo>
                  <a:lnTo>
                    <a:pt x="2806" y="6917"/>
                  </a:lnTo>
                  <a:lnTo>
                    <a:pt x="2908" y="6891"/>
                  </a:lnTo>
                  <a:lnTo>
                    <a:pt x="2985" y="6840"/>
                  </a:lnTo>
                  <a:lnTo>
                    <a:pt x="3062" y="6789"/>
                  </a:lnTo>
                  <a:lnTo>
                    <a:pt x="3113" y="6712"/>
                  </a:lnTo>
                  <a:lnTo>
                    <a:pt x="3164" y="6635"/>
                  </a:lnTo>
                  <a:lnTo>
                    <a:pt x="3190" y="6533"/>
                  </a:lnTo>
                  <a:lnTo>
                    <a:pt x="3203" y="6443"/>
                  </a:lnTo>
                  <a:lnTo>
                    <a:pt x="3203" y="487"/>
                  </a:lnTo>
                  <a:lnTo>
                    <a:pt x="3190" y="398"/>
                  </a:lnTo>
                  <a:lnTo>
                    <a:pt x="3164" y="308"/>
                  </a:lnTo>
                  <a:lnTo>
                    <a:pt x="3113" y="218"/>
                  </a:lnTo>
                  <a:lnTo>
                    <a:pt x="3062" y="154"/>
                  </a:lnTo>
                  <a:lnTo>
                    <a:pt x="2985" y="90"/>
                  </a:lnTo>
                  <a:lnTo>
                    <a:pt x="2908" y="39"/>
                  </a:lnTo>
                  <a:lnTo>
                    <a:pt x="2806" y="14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2016250" y="986725"/>
              <a:ext cx="127150" cy="171025"/>
            </a:xfrm>
            <a:custGeom>
              <a:avLst/>
              <a:gdLst/>
              <a:ahLst/>
              <a:cxnLst/>
              <a:rect l="l" t="t" r="r" b="b"/>
              <a:pathLst>
                <a:path w="5086" h="6841" extrusionOk="0">
                  <a:moveTo>
                    <a:pt x="4611" y="1"/>
                  </a:moveTo>
                  <a:lnTo>
                    <a:pt x="4522" y="14"/>
                  </a:lnTo>
                  <a:lnTo>
                    <a:pt x="4432" y="39"/>
                  </a:lnTo>
                  <a:lnTo>
                    <a:pt x="4342" y="78"/>
                  </a:lnTo>
                  <a:lnTo>
                    <a:pt x="4278" y="129"/>
                  </a:lnTo>
                  <a:lnTo>
                    <a:pt x="4214" y="206"/>
                  </a:lnTo>
                  <a:lnTo>
                    <a:pt x="90" y="6085"/>
                  </a:lnTo>
                  <a:lnTo>
                    <a:pt x="39" y="6161"/>
                  </a:lnTo>
                  <a:lnTo>
                    <a:pt x="13" y="6251"/>
                  </a:lnTo>
                  <a:lnTo>
                    <a:pt x="0" y="6354"/>
                  </a:lnTo>
                  <a:lnTo>
                    <a:pt x="0" y="6443"/>
                  </a:lnTo>
                  <a:lnTo>
                    <a:pt x="26" y="6533"/>
                  </a:lnTo>
                  <a:lnTo>
                    <a:pt x="77" y="6610"/>
                  </a:lnTo>
                  <a:lnTo>
                    <a:pt x="128" y="6687"/>
                  </a:lnTo>
                  <a:lnTo>
                    <a:pt x="205" y="6751"/>
                  </a:lnTo>
                  <a:lnTo>
                    <a:pt x="269" y="6789"/>
                  </a:lnTo>
                  <a:lnTo>
                    <a:pt x="333" y="6827"/>
                  </a:lnTo>
                  <a:lnTo>
                    <a:pt x="410" y="6840"/>
                  </a:lnTo>
                  <a:lnTo>
                    <a:pt x="487" y="6840"/>
                  </a:lnTo>
                  <a:lnTo>
                    <a:pt x="590" y="6827"/>
                  </a:lnTo>
                  <a:lnTo>
                    <a:pt x="705" y="6789"/>
                  </a:lnTo>
                  <a:lnTo>
                    <a:pt x="795" y="6725"/>
                  </a:lnTo>
                  <a:lnTo>
                    <a:pt x="884" y="6635"/>
                  </a:lnTo>
                  <a:lnTo>
                    <a:pt x="5008" y="769"/>
                  </a:lnTo>
                  <a:lnTo>
                    <a:pt x="5047" y="680"/>
                  </a:lnTo>
                  <a:lnTo>
                    <a:pt x="5085" y="590"/>
                  </a:lnTo>
                  <a:lnTo>
                    <a:pt x="5085" y="500"/>
                  </a:lnTo>
                  <a:lnTo>
                    <a:pt x="5085" y="411"/>
                  </a:lnTo>
                  <a:lnTo>
                    <a:pt x="5060" y="321"/>
                  </a:lnTo>
                  <a:lnTo>
                    <a:pt x="5021" y="231"/>
                  </a:lnTo>
                  <a:lnTo>
                    <a:pt x="4957" y="155"/>
                  </a:lnTo>
                  <a:lnTo>
                    <a:pt x="4880" y="91"/>
                  </a:lnTo>
                  <a:lnTo>
                    <a:pt x="4803" y="39"/>
                  </a:lnTo>
                  <a:lnTo>
                    <a:pt x="4714" y="14"/>
                  </a:lnTo>
                  <a:lnTo>
                    <a:pt x="46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1636825" y="432475"/>
              <a:ext cx="325325" cy="175500"/>
            </a:xfrm>
            <a:custGeom>
              <a:avLst/>
              <a:gdLst/>
              <a:ahLst/>
              <a:cxnLst/>
              <a:rect l="l" t="t" r="r" b="b"/>
              <a:pathLst>
                <a:path w="13013" h="7020" extrusionOk="0">
                  <a:moveTo>
                    <a:pt x="487" y="0"/>
                  </a:moveTo>
                  <a:lnTo>
                    <a:pt x="397" y="13"/>
                  </a:lnTo>
                  <a:lnTo>
                    <a:pt x="308" y="39"/>
                  </a:lnTo>
                  <a:lnTo>
                    <a:pt x="218" y="77"/>
                  </a:lnTo>
                  <a:lnTo>
                    <a:pt x="154" y="141"/>
                  </a:lnTo>
                  <a:lnTo>
                    <a:pt x="90" y="218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7"/>
                  </a:lnTo>
                  <a:lnTo>
                    <a:pt x="0" y="6545"/>
                  </a:lnTo>
                  <a:lnTo>
                    <a:pt x="13" y="6635"/>
                  </a:lnTo>
                  <a:lnTo>
                    <a:pt x="39" y="6725"/>
                  </a:lnTo>
                  <a:lnTo>
                    <a:pt x="90" y="6814"/>
                  </a:lnTo>
                  <a:lnTo>
                    <a:pt x="154" y="6878"/>
                  </a:lnTo>
                  <a:lnTo>
                    <a:pt x="218" y="6942"/>
                  </a:lnTo>
                  <a:lnTo>
                    <a:pt x="308" y="6981"/>
                  </a:lnTo>
                  <a:lnTo>
                    <a:pt x="397" y="7019"/>
                  </a:lnTo>
                  <a:lnTo>
                    <a:pt x="12629" y="7019"/>
                  </a:lnTo>
                  <a:lnTo>
                    <a:pt x="12718" y="6981"/>
                  </a:lnTo>
                  <a:lnTo>
                    <a:pt x="12808" y="6942"/>
                  </a:lnTo>
                  <a:lnTo>
                    <a:pt x="12872" y="6878"/>
                  </a:lnTo>
                  <a:lnTo>
                    <a:pt x="12936" y="6814"/>
                  </a:lnTo>
                  <a:lnTo>
                    <a:pt x="12974" y="6725"/>
                  </a:lnTo>
                  <a:lnTo>
                    <a:pt x="13013" y="6635"/>
                  </a:lnTo>
                  <a:lnTo>
                    <a:pt x="13013" y="6545"/>
                  </a:lnTo>
                  <a:lnTo>
                    <a:pt x="13013" y="6443"/>
                  </a:lnTo>
                  <a:lnTo>
                    <a:pt x="12974" y="6353"/>
                  </a:lnTo>
                  <a:lnTo>
                    <a:pt x="12936" y="6263"/>
                  </a:lnTo>
                  <a:lnTo>
                    <a:pt x="12872" y="6199"/>
                  </a:lnTo>
                  <a:lnTo>
                    <a:pt x="12808" y="6135"/>
                  </a:lnTo>
                  <a:lnTo>
                    <a:pt x="12718" y="6097"/>
                  </a:lnTo>
                  <a:lnTo>
                    <a:pt x="12629" y="6059"/>
                  </a:lnTo>
                  <a:lnTo>
                    <a:pt x="974" y="6059"/>
                  </a:lnTo>
                  <a:lnTo>
                    <a:pt x="974" y="487"/>
                  </a:lnTo>
                  <a:lnTo>
                    <a:pt x="974" y="385"/>
                  </a:lnTo>
                  <a:lnTo>
                    <a:pt x="935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69" y="77"/>
                  </a:lnTo>
                  <a:lnTo>
                    <a:pt x="679" y="39"/>
                  </a:lnTo>
                  <a:lnTo>
                    <a:pt x="589" y="13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1382575" y="555100"/>
              <a:ext cx="204950" cy="139650"/>
            </a:xfrm>
            <a:custGeom>
              <a:avLst/>
              <a:gdLst/>
              <a:ahLst/>
              <a:cxnLst/>
              <a:rect l="l" t="t" r="r" b="b"/>
              <a:pathLst>
                <a:path w="8198" h="5586" extrusionOk="0">
                  <a:moveTo>
                    <a:pt x="449" y="1"/>
                  </a:moveTo>
                  <a:lnTo>
                    <a:pt x="359" y="14"/>
                  </a:lnTo>
                  <a:lnTo>
                    <a:pt x="270" y="52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52" y="257"/>
                  </a:lnTo>
                  <a:lnTo>
                    <a:pt x="13" y="334"/>
                  </a:lnTo>
                  <a:lnTo>
                    <a:pt x="1" y="436"/>
                  </a:lnTo>
                  <a:lnTo>
                    <a:pt x="1" y="526"/>
                  </a:lnTo>
                  <a:lnTo>
                    <a:pt x="13" y="616"/>
                  </a:lnTo>
                  <a:lnTo>
                    <a:pt x="52" y="705"/>
                  </a:lnTo>
                  <a:lnTo>
                    <a:pt x="103" y="795"/>
                  </a:lnTo>
                  <a:lnTo>
                    <a:pt x="3753" y="5406"/>
                  </a:lnTo>
                  <a:lnTo>
                    <a:pt x="3830" y="5483"/>
                  </a:lnTo>
                  <a:lnTo>
                    <a:pt x="3920" y="5534"/>
                  </a:lnTo>
                  <a:lnTo>
                    <a:pt x="4022" y="5572"/>
                  </a:lnTo>
                  <a:lnTo>
                    <a:pt x="4138" y="5585"/>
                  </a:lnTo>
                  <a:lnTo>
                    <a:pt x="7724" y="5585"/>
                  </a:lnTo>
                  <a:lnTo>
                    <a:pt x="7813" y="5572"/>
                  </a:lnTo>
                  <a:lnTo>
                    <a:pt x="7903" y="5547"/>
                  </a:lnTo>
                  <a:lnTo>
                    <a:pt x="7993" y="5508"/>
                  </a:lnTo>
                  <a:lnTo>
                    <a:pt x="8057" y="5444"/>
                  </a:lnTo>
                  <a:lnTo>
                    <a:pt x="8121" y="5367"/>
                  </a:lnTo>
                  <a:lnTo>
                    <a:pt x="8159" y="5290"/>
                  </a:lnTo>
                  <a:lnTo>
                    <a:pt x="8198" y="5201"/>
                  </a:lnTo>
                  <a:lnTo>
                    <a:pt x="8198" y="5098"/>
                  </a:lnTo>
                  <a:lnTo>
                    <a:pt x="8198" y="4996"/>
                  </a:lnTo>
                  <a:lnTo>
                    <a:pt x="8159" y="4906"/>
                  </a:lnTo>
                  <a:lnTo>
                    <a:pt x="8121" y="4829"/>
                  </a:lnTo>
                  <a:lnTo>
                    <a:pt x="8057" y="4753"/>
                  </a:lnTo>
                  <a:lnTo>
                    <a:pt x="7993" y="4701"/>
                  </a:lnTo>
                  <a:lnTo>
                    <a:pt x="7903" y="4650"/>
                  </a:lnTo>
                  <a:lnTo>
                    <a:pt x="7813" y="4624"/>
                  </a:lnTo>
                  <a:lnTo>
                    <a:pt x="7724" y="4612"/>
                  </a:lnTo>
                  <a:lnTo>
                    <a:pt x="4368" y="4612"/>
                  </a:lnTo>
                  <a:lnTo>
                    <a:pt x="859" y="180"/>
                  </a:lnTo>
                  <a:lnTo>
                    <a:pt x="795" y="116"/>
                  </a:lnTo>
                  <a:lnTo>
                    <a:pt x="718" y="65"/>
                  </a:lnTo>
                  <a:lnTo>
                    <a:pt x="628" y="26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1286200" y="717775"/>
              <a:ext cx="120425" cy="148600"/>
            </a:xfrm>
            <a:custGeom>
              <a:avLst/>
              <a:gdLst/>
              <a:ahLst/>
              <a:cxnLst/>
              <a:rect l="l" t="t" r="r" b="b"/>
              <a:pathLst>
                <a:path w="4817" h="5944" extrusionOk="0">
                  <a:moveTo>
                    <a:pt x="449" y="0"/>
                  </a:moveTo>
                  <a:lnTo>
                    <a:pt x="359" y="26"/>
                  </a:lnTo>
                  <a:lnTo>
                    <a:pt x="269" y="51"/>
                  </a:lnTo>
                  <a:lnTo>
                    <a:pt x="180" y="103"/>
                  </a:lnTo>
                  <a:lnTo>
                    <a:pt x="116" y="180"/>
                  </a:lnTo>
                  <a:lnTo>
                    <a:pt x="65" y="256"/>
                  </a:lnTo>
                  <a:lnTo>
                    <a:pt x="26" y="333"/>
                  </a:lnTo>
                  <a:lnTo>
                    <a:pt x="1" y="423"/>
                  </a:lnTo>
                  <a:lnTo>
                    <a:pt x="1" y="525"/>
                  </a:lnTo>
                  <a:lnTo>
                    <a:pt x="13" y="615"/>
                  </a:lnTo>
                  <a:lnTo>
                    <a:pt x="52" y="705"/>
                  </a:lnTo>
                  <a:lnTo>
                    <a:pt x="103" y="782"/>
                  </a:lnTo>
                  <a:lnTo>
                    <a:pt x="3958" y="5764"/>
                  </a:lnTo>
                  <a:lnTo>
                    <a:pt x="4035" y="5841"/>
                  </a:lnTo>
                  <a:lnTo>
                    <a:pt x="4125" y="5905"/>
                  </a:lnTo>
                  <a:lnTo>
                    <a:pt x="4227" y="5930"/>
                  </a:lnTo>
                  <a:lnTo>
                    <a:pt x="4342" y="5943"/>
                  </a:lnTo>
                  <a:lnTo>
                    <a:pt x="4419" y="5943"/>
                  </a:lnTo>
                  <a:lnTo>
                    <a:pt x="4496" y="5917"/>
                  </a:lnTo>
                  <a:lnTo>
                    <a:pt x="4560" y="5892"/>
                  </a:lnTo>
                  <a:lnTo>
                    <a:pt x="4637" y="5841"/>
                  </a:lnTo>
                  <a:lnTo>
                    <a:pt x="4701" y="5777"/>
                  </a:lnTo>
                  <a:lnTo>
                    <a:pt x="4765" y="5700"/>
                  </a:lnTo>
                  <a:lnTo>
                    <a:pt x="4803" y="5610"/>
                  </a:lnTo>
                  <a:lnTo>
                    <a:pt x="4816" y="5520"/>
                  </a:lnTo>
                  <a:lnTo>
                    <a:pt x="4816" y="5431"/>
                  </a:lnTo>
                  <a:lnTo>
                    <a:pt x="4803" y="5341"/>
                  </a:lnTo>
                  <a:lnTo>
                    <a:pt x="4778" y="5251"/>
                  </a:lnTo>
                  <a:lnTo>
                    <a:pt x="4727" y="5162"/>
                  </a:lnTo>
                  <a:lnTo>
                    <a:pt x="871" y="192"/>
                  </a:lnTo>
                  <a:lnTo>
                    <a:pt x="795" y="116"/>
                  </a:lnTo>
                  <a:lnTo>
                    <a:pt x="718" y="64"/>
                  </a:lnTo>
                  <a:lnTo>
                    <a:pt x="628" y="26"/>
                  </a:lnTo>
                  <a:lnTo>
                    <a:pt x="538" y="1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1684200" y="1149400"/>
              <a:ext cx="111125" cy="186375"/>
            </a:xfrm>
            <a:custGeom>
              <a:avLst/>
              <a:gdLst/>
              <a:ahLst/>
              <a:cxnLst/>
              <a:rect l="l" t="t" r="r" b="b"/>
              <a:pathLst>
                <a:path w="4445" h="7455" extrusionOk="0">
                  <a:moveTo>
                    <a:pt x="436" y="0"/>
                  </a:moveTo>
                  <a:lnTo>
                    <a:pt x="346" y="13"/>
                  </a:lnTo>
                  <a:lnTo>
                    <a:pt x="257" y="52"/>
                  </a:lnTo>
                  <a:lnTo>
                    <a:pt x="167" y="116"/>
                  </a:lnTo>
                  <a:lnTo>
                    <a:pt x="103" y="180"/>
                  </a:lnTo>
                  <a:lnTo>
                    <a:pt x="52" y="256"/>
                  </a:lnTo>
                  <a:lnTo>
                    <a:pt x="13" y="346"/>
                  </a:lnTo>
                  <a:lnTo>
                    <a:pt x="1" y="436"/>
                  </a:lnTo>
                  <a:lnTo>
                    <a:pt x="1" y="525"/>
                  </a:lnTo>
                  <a:lnTo>
                    <a:pt x="13" y="628"/>
                  </a:lnTo>
                  <a:lnTo>
                    <a:pt x="52" y="718"/>
                  </a:lnTo>
                  <a:lnTo>
                    <a:pt x="3536" y="7198"/>
                  </a:lnTo>
                  <a:lnTo>
                    <a:pt x="3574" y="7250"/>
                  </a:lnTo>
                  <a:lnTo>
                    <a:pt x="3612" y="7301"/>
                  </a:lnTo>
                  <a:lnTo>
                    <a:pt x="3664" y="7352"/>
                  </a:lnTo>
                  <a:lnTo>
                    <a:pt x="3715" y="7390"/>
                  </a:lnTo>
                  <a:lnTo>
                    <a:pt x="3779" y="7416"/>
                  </a:lnTo>
                  <a:lnTo>
                    <a:pt x="3830" y="7442"/>
                  </a:lnTo>
                  <a:lnTo>
                    <a:pt x="3894" y="7454"/>
                  </a:lnTo>
                  <a:lnTo>
                    <a:pt x="3958" y="7454"/>
                  </a:lnTo>
                  <a:lnTo>
                    <a:pt x="4086" y="7442"/>
                  </a:lnTo>
                  <a:lnTo>
                    <a:pt x="4189" y="7390"/>
                  </a:lnTo>
                  <a:lnTo>
                    <a:pt x="4278" y="7339"/>
                  </a:lnTo>
                  <a:lnTo>
                    <a:pt x="4343" y="7275"/>
                  </a:lnTo>
                  <a:lnTo>
                    <a:pt x="4394" y="7198"/>
                  </a:lnTo>
                  <a:lnTo>
                    <a:pt x="4432" y="7109"/>
                  </a:lnTo>
                  <a:lnTo>
                    <a:pt x="4445" y="7019"/>
                  </a:lnTo>
                  <a:lnTo>
                    <a:pt x="4445" y="6917"/>
                  </a:lnTo>
                  <a:lnTo>
                    <a:pt x="4432" y="6827"/>
                  </a:lnTo>
                  <a:lnTo>
                    <a:pt x="4394" y="6737"/>
                  </a:lnTo>
                  <a:lnTo>
                    <a:pt x="910" y="256"/>
                  </a:lnTo>
                  <a:lnTo>
                    <a:pt x="859" y="167"/>
                  </a:lnTo>
                  <a:lnTo>
                    <a:pt x="795" y="103"/>
                  </a:lnTo>
                  <a:lnTo>
                    <a:pt x="705" y="52"/>
                  </a:lnTo>
                  <a:lnTo>
                    <a:pt x="628" y="13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1399875" y="986725"/>
              <a:ext cx="244650" cy="379150"/>
            </a:xfrm>
            <a:custGeom>
              <a:avLst/>
              <a:gdLst/>
              <a:ahLst/>
              <a:cxnLst/>
              <a:rect l="l" t="t" r="r" b="b"/>
              <a:pathLst>
                <a:path w="9786" h="15166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1"/>
                  </a:lnTo>
                  <a:lnTo>
                    <a:pt x="141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3" y="385"/>
                  </a:lnTo>
                  <a:lnTo>
                    <a:pt x="0" y="488"/>
                  </a:lnTo>
                  <a:lnTo>
                    <a:pt x="0" y="6354"/>
                  </a:lnTo>
                  <a:lnTo>
                    <a:pt x="13" y="6456"/>
                  </a:lnTo>
                  <a:lnTo>
                    <a:pt x="39" y="6546"/>
                  </a:lnTo>
                  <a:lnTo>
                    <a:pt x="90" y="6635"/>
                  </a:lnTo>
                  <a:lnTo>
                    <a:pt x="141" y="6699"/>
                  </a:lnTo>
                  <a:lnTo>
                    <a:pt x="218" y="6763"/>
                  </a:lnTo>
                  <a:lnTo>
                    <a:pt x="295" y="6802"/>
                  </a:lnTo>
                  <a:lnTo>
                    <a:pt x="385" y="6827"/>
                  </a:lnTo>
                  <a:lnTo>
                    <a:pt x="487" y="6840"/>
                  </a:lnTo>
                  <a:lnTo>
                    <a:pt x="4829" y="6840"/>
                  </a:lnTo>
                  <a:lnTo>
                    <a:pt x="8863" y="14896"/>
                  </a:lnTo>
                  <a:lnTo>
                    <a:pt x="8902" y="14960"/>
                  </a:lnTo>
                  <a:lnTo>
                    <a:pt x="8940" y="15012"/>
                  </a:lnTo>
                  <a:lnTo>
                    <a:pt x="8991" y="15063"/>
                  </a:lnTo>
                  <a:lnTo>
                    <a:pt x="9043" y="15101"/>
                  </a:lnTo>
                  <a:lnTo>
                    <a:pt x="9107" y="15127"/>
                  </a:lnTo>
                  <a:lnTo>
                    <a:pt x="9171" y="15153"/>
                  </a:lnTo>
                  <a:lnTo>
                    <a:pt x="9235" y="15165"/>
                  </a:lnTo>
                  <a:lnTo>
                    <a:pt x="9299" y="15165"/>
                  </a:lnTo>
                  <a:lnTo>
                    <a:pt x="9414" y="15153"/>
                  </a:lnTo>
                  <a:lnTo>
                    <a:pt x="9517" y="15114"/>
                  </a:lnTo>
                  <a:lnTo>
                    <a:pt x="9593" y="15063"/>
                  </a:lnTo>
                  <a:lnTo>
                    <a:pt x="9670" y="14999"/>
                  </a:lnTo>
                  <a:lnTo>
                    <a:pt x="9721" y="14922"/>
                  </a:lnTo>
                  <a:lnTo>
                    <a:pt x="9760" y="14832"/>
                  </a:lnTo>
                  <a:lnTo>
                    <a:pt x="9786" y="14743"/>
                  </a:lnTo>
                  <a:lnTo>
                    <a:pt x="9786" y="14653"/>
                  </a:lnTo>
                  <a:lnTo>
                    <a:pt x="9773" y="14551"/>
                  </a:lnTo>
                  <a:lnTo>
                    <a:pt x="9734" y="14461"/>
                  </a:lnTo>
                  <a:lnTo>
                    <a:pt x="5559" y="6136"/>
                  </a:lnTo>
                  <a:lnTo>
                    <a:pt x="5533" y="6085"/>
                  </a:lnTo>
                  <a:lnTo>
                    <a:pt x="5482" y="6033"/>
                  </a:lnTo>
                  <a:lnTo>
                    <a:pt x="5431" y="5982"/>
                  </a:lnTo>
                  <a:lnTo>
                    <a:pt x="5380" y="5944"/>
                  </a:lnTo>
                  <a:lnTo>
                    <a:pt x="5328" y="5918"/>
                  </a:lnTo>
                  <a:lnTo>
                    <a:pt x="5264" y="5892"/>
                  </a:lnTo>
                  <a:lnTo>
                    <a:pt x="5200" y="5880"/>
                  </a:lnTo>
                  <a:lnTo>
                    <a:pt x="5123" y="5867"/>
                  </a:lnTo>
                  <a:lnTo>
                    <a:pt x="974" y="5867"/>
                  </a:lnTo>
                  <a:lnTo>
                    <a:pt x="974" y="488"/>
                  </a:lnTo>
                  <a:lnTo>
                    <a:pt x="961" y="385"/>
                  </a:lnTo>
                  <a:lnTo>
                    <a:pt x="935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56" y="91"/>
                  </a:lnTo>
                  <a:lnTo>
                    <a:pt x="679" y="39"/>
                  </a:lnTo>
                  <a:lnTo>
                    <a:pt x="589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1920500" y="1064550"/>
              <a:ext cx="24375" cy="166850"/>
            </a:xfrm>
            <a:custGeom>
              <a:avLst/>
              <a:gdLst/>
              <a:ahLst/>
              <a:cxnLst/>
              <a:rect l="l" t="t" r="r" b="b"/>
              <a:pathLst>
                <a:path w="975" h="6674" extrusionOk="0">
                  <a:moveTo>
                    <a:pt x="488" y="0"/>
                  </a:moveTo>
                  <a:lnTo>
                    <a:pt x="385" y="13"/>
                  </a:lnTo>
                  <a:lnTo>
                    <a:pt x="295" y="39"/>
                  </a:lnTo>
                  <a:lnTo>
                    <a:pt x="219" y="90"/>
                  </a:lnTo>
                  <a:lnTo>
                    <a:pt x="142" y="141"/>
                  </a:lnTo>
                  <a:lnTo>
                    <a:pt x="91" y="218"/>
                  </a:lnTo>
                  <a:lnTo>
                    <a:pt x="39" y="295"/>
                  </a:lnTo>
                  <a:lnTo>
                    <a:pt x="14" y="384"/>
                  </a:lnTo>
                  <a:lnTo>
                    <a:pt x="1" y="487"/>
                  </a:lnTo>
                  <a:lnTo>
                    <a:pt x="1" y="6186"/>
                  </a:lnTo>
                  <a:lnTo>
                    <a:pt x="14" y="6289"/>
                  </a:lnTo>
                  <a:lnTo>
                    <a:pt x="39" y="6379"/>
                  </a:lnTo>
                  <a:lnTo>
                    <a:pt x="91" y="6468"/>
                  </a:lnTo>
                  <a:lnTo>
                    <a:pt x="142" y="6532"/>
                  </a:lnTo>
                  <a:lnTo>
                    <a:pt x="219" y="6596"/>
                  </a:lnTo>
                  <a:lnTo>
                    <a:pt x="295" y="6635"/>
                  </a:lnTo>
                  <a:lnTo>
                    <a:pt x="385" y="6673"/>
                  </a:lnTo>
                  <a:lnTo>
                    <a:pt x="590" y="6673"/>
                  </a:lnTo>
                  <a:lnTo>
                    <a:pt x="680" y="6635"/>
                  </a:lnTo>
                  <a:lnTo>
                    <a:pt x="757" y="6596"/>
                  </a:lnTo>
                  <a:lnTo>
                    <a:pt x="833" y="6532"/>
                  </a:lnTo>
                  <a:lnTo>
                    <a:pt x="897" y="6468"/>
                  </a:lnTo>
                  <a:lnTo>
                    <a:pt x="936" y="6379"/>
                  </a:lnTo>
                  <a:lnTo>
                    <a:pt x="961" y="6289"/>
                  </a:lnTo>
                  <a:lnTo>
                    <a:pt x="974" y="6186"/>
                  </a:lnTo>
                  <a:lnTo>
                    <a:pt x="974" y="487"/>
                  </a:lnTo>
                  <a:lnTo>
                    <a:pt x="961" y="384"/>
                  </a:lnTo>
                  <a:lnTo>
                    <a:pt x="936" y="295"/>
                  </a:lnTo>
                  <a:lnTo>
                    <a:pt x="897" y="218"/>
                  </a:lnTo>
                  <a:lnTo>
                    <a:pt x="833" y="141"/>
                  </a:lnTo>
                  <a:lnTo>
                    <a:pt x="757" y="90"/>
                  </a:lnTo>
                  <a:lnTo>
                    <a:pt x="680" y="39"/>
                  </a:lnTo>
                  <a:lnTo>
                    <a:pt x="590" y="1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1386100" y="97297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6" y="0"/>
                  </a:moveTo>
                  <a:lnTo>
                    <a:pt x="833" y="26"/>
                  </a:lnTo>
                  <a:lnTo>
                    <a:pt x="731" y="51"/>
                  </a:lnTo>
                  <a:lnTo>
                    <a:pt x="628" y="77"/>
                  </a:lnTo>
                  <a:lnTo>
                    <a:pt x="538" y="128"/>
                  </a:lnTo>
                  <a:lnTo>
                    <a:pt x="462" y="179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80" y="461"/>
                  </a:lnTo>
                  <a:lnTo>
                    <a:pt x="129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33"/>
                  </a:lnTo>
                  <a:lnTo>
                    <a:pt x="1" y="935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26" y="1242"/>
                  </a:lnTo>
                  <a:lnTo>
                    <a:pt x="52" y="1345"/>
                  </a:lnTo>
                  <a:lnTo>
                    <a:pt x="77" y="1447"/>
                  </a:lnTo>
                  <a:lnTo>
                    <a:pt x="129" y="1537"/>
                  </a:lnTo>
                  <a:lnTo>
                    <a:pt x="180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4"/>
                  </a:lnTo>
                  <a:lnTo>
                    <a:pt x="462" y="1896"/>
                  </a:lnTo>
                  <a:lnTo>
                    <a:pt x="538" y="1947"/>
                  </a:lnTo>
                  <a:lnTo>
                    <a:pt x="628" y="1998"/>
                  </a:lnTo>
                  <a:lnTo>
                    <a:pt x="731" y="2037"/>
                  </a:lnTo>
                  <a:lnTo>
                    <a:pt x="833" y="2062"/>
                  </a:lnTo>
                  <a:lnTo>
                    <a:pt x="936" y="2075"/>
                  </a:lnTo>
                  <a:lnTo>
                    <a:pt x="1140" y="2075"/>
                  </a:lnTo>
                  <a:lnTo>
                    <a:pt x="1243" y="2062"/>
                  </a:lnTo>
                  <a:lnTo>
                    <a:pt x="1345" y="2037"/>
                  </a:lnTo>
                  <a:lnTo>
                    <a:pt x="1448" y="1998"/>
                  </a:lnTo>
                  <a:lnTo>
                    <a:pt x="1538" y="1947"/>
                  </a:lnTo>
                  <a:lnTo>
                    <a:pt x="1614" y="1896"/>
                  </a:lnTo>
                  <a:lnTo>
                    <a:pt x="1704" y="1844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896" y="1614"/>
                  </a:lnTo>
                  <a:lnTo>
                    <a:pt x="1947" y="1537"/>
                  </a:lnTo>
                  <a:lnTo>
                    <a:pt x="1999" y="1447"/>
                  </a:lnTo>
                  <a:lnTo>
                    <a:pt x="2037" y="1345"/>
                  </a:lnTo>
                  <a:lnTo>
                    <a:pt x="2063" y="1242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35"/>
                  </a:lnTo>
                  <a:lnTo>
                    <a:pt x="2063" y="833"/>
                  </a:lnTo>
                  <a:lnTo>
                    <a:pt x="2037" y="730"/>
                  </a:lnTo>
                  <a:lnTo>
                    <a:pt x="1999" y="628"/>
                  </a:lnTo>
                  <a:lnTo>
                    <a:pt x="1947" y="538"/>
                  </a:lnTo>
                  <a:lnTo>
                    <a:pt x="1896" y="461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14" y="179"/>
                  </a:lnTo>
                  <a:lnTo>
                    <a:pt x="1538" y="128"/>
                  </a:lnTo>
                  <a:lnTo>
                    <a:pt x="1448" y="77"/>
                  </a:lnTo>
                  <a:lnTo>
                    <a:pt x="1345" y="51"/>
                  </a:lnTo>
                  <a:lnTo>
                    <a:pt x="1243" y="26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1360175" y="818625"/>
              <a:ext cx="51875" cy="52225"/>
            </a:xfrm>
            <a:custGeom>
              <a:avLst/>
              <a:gdLst/>
              <a:ahLst/>
              <a:cxnLst/>
              <a:rect l="l" t="t" r="r" b="b"/>
              <a:pathLst>
                <a:path w="2075" h="2089" extrusionOk="0">
                  <a:moveTo>
                    <a:pt x="1038" y="1"/>
                  </a:moveTo>
                  <a:lnTo>
                    <a:pt x="935" y="14"/>
                  </a:lnTo>
                  <a:lnTo>
                    <a:pt x="833" y="26"/>
                  </a:lnTo>
                  <a:lnTo>
                    <a:pt x="730" y="52"/>
                  </a:lnTo>
                  <a:lnTo>
                    <a:pt x="628" y="90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44"/>
                  </a:lnTo>
                  <a:lnTo>
                    <a:pt x="295" y="308"/>
                  </a:lnTo>
                  <a:lnTo>
                    <a:pt x="231" y="385"/>
                  </a:lnTo>
                  <a:lnTo>
                    <a:pt x="179" y="462"/>
                  </a:lnTo>
                  <a:lnTo>
                    <a:pt x="128" y="551"/>
                  </a:lnTo>
                  <a:lnTo>
                    <a:pt x="77" y="641"/>
                  </a:lnTo>
                  <a:lnTo>
                    <a:pt x="39" y="731"/>
                  </a:lnTo>
                  <a:lnTo>
                    <a:pt x="13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53"/>
                  </a:lnTo>
                  <a:lnTo>
                    <a:pt x="13" y="1256"/>
                  </a:lnTo>
                  <a:lnTo>
                    <a:pt x="39" y="1358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27"/>
                  </a:lnTo>
                  <a:lnTo>
                    <a:pt x="231" y="1704"/>
                  </a:lnTo>
                  <a:lnTo>
                    <a:pt x="295" y="1781"/>
                  </a:lnTo>
                  <a:lnTo>
                    <a:pt x="372" y="1845"/>
                  </a:lnTo>
                  <a:lnTo>
                    <a:pt x="448" y="1909"/>
                  </a:lnTo>
                  <a:lnTo>
                    <a:pt x="538" y="1960"/>
                  </a:lnTo>
                  <a:lnTo>
                    <a:pt x="628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038" y="2088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60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68" y="1781"/>
                  </a:lnTo>
                  <a:lnTo>
                    <a:pt x="1844" y="1704"/>
                  </a:lnTo>
                  <a:lnTo>
                    <a:pt x="1896" y="1627"/>
                  </a:lnTo>
                  <a:lnTo>
                    <a:pt x="1947" y="1538"/>
                  </a:lnTo>
                  <a:lnTo>
                    <a:pt x="1998" y="1448"/>
                  </a:lnTo>
                  <a:lnTo>
                    <a:pt x="2024" y="1358"/>
                  </a:lnTo>
                  <a:lnTo>
                    <a:pt x="2049" y="1256"/>
                  </a:lnTo>
                  <a:lnTo>
                    <a:pt x="2075" y="1153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49" y="833"/>
                  </a:lnTo>
                  <a:lnTo>
                    <a:pt x="2024" y="731"/>
                  </a:lnTo>
                  <a:lnTo>
                    <a:pt x="1998" y="641"/>
                  </a:lnTo>
                  <a:lnTo>
                    <a:pt x="1947" y="551"/>
                  </a:lnTo>
                  <a:lnTo>
                    <a:pt x="1896" y="462"/>
                  </a:lnTo>
                  <a:lnTo>
                    <a:pt x="1844" y="385"/>
                  </a:lnTo>
                  <a:lnTo>
                    <a:pt x="1768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7" y="129"/>
                  </a:lnTo>
                  <a:lnTo>
                    <a:pt x="1447" y="90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1549400" y="656600"/>
              <a:ext cx="52225" cy="51900"/>
            </a:xfrm>
            <a:custGeom>
              <a:avLst/>
              <a:gdLst/>
              <a:ahLst/>
              <a:cxnLst/>
              <a:rect l="l" t="t" r="r" b="b"/>
              <a:pathLst>
                <a:path w="2089" h="2076" extrusionOk="0">
                  <a:moveTo>
                    <a:pt x="936" y="1"/>
                  </a:moveTo>
                  <a:lnTo>
                    <a:pt x="833" y="27"/>
                  </a:lnTo>
                  <a:lnTo>
                    <a:pt x="731" y="52"/>
                  </a:lnTo>
                  <a:lnTo>
                    <a:pt x="641" y="78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31"/>
                  </a:lnTo>
                  <a:lnTo>
                    <a:pt x="308" y="308"/>
                  </a:lnTo>
                  <a:lnTo>
                    <a:pt x="244" y="372"/>
                  </a:lnTo>
                  <a:lnTo>
                    <a:pt x="180" y="462"/>
                  </a:lnTo>
                  <a:lnTo>
                    <a:pt x="129" y="539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1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2" y="1346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896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46"/>
                  </a:lnTo>
                  <a:lnTo>
                    <a:pt x="2063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39"/>
                  </a:lnTo>
                  <a:lnTo>
                    <a:pt x="1909" y="462"/>
                  </a:lnTo>
                  <a:lnTo>
                    <a:pt x="1845" y="372"/>
                  </a:lnTo>
                  <a:lnTo>
                    <a:pt x="1781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78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1924025" y="569825"/>
              <a:ext cx="52225" cy="52225"/>
            </a:xfrm>
            <a:custGeom>
              <a:avLst/>
              <a:gdLst/>
              <a:ahLst/>
              <a:cxnLst/>
              <a:rect l="l" t="t" r="r" b="b"/>
              <a:pathLst>
                <a:path w="2089" h="2089" extrusionOk="0">
                  <a:moveTo>
                    <a:pt x="1051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41" y="91"/>
                  </a:lnTo>
                  <a:lnTo>
                    <a:pt x="551" y="129"/>
                  </a:lnTo>
                  <a:lnTo>
                    <a:pt x="462" y="180"/>
                  </a:lnTo>
                  <a:lnTo>
                    <a:pt x="385" y="244"/>
                  </a:lnTo>
                  <a:lnTo>
                    <a:pt x="308" y="308"/>
                  </a:lnTo>
                  <a:lnTo>
                    <a:pt x="244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90" y="641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4" y="936"/>
                  </a:lnTo>
                  <a:lnTo>
                    <a:pt x="1" y="1051"/>
                  </a:lnTo>
                  <a:lnTo>
                    <a:pt x="14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90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44" y="1704"/>
                  </a:lnTo>
                  <a:lnTo>
                    <a:pt x="308" y="1781"/>
                  </a:lnTo>
                  <a:lnTo>
                    <a:pt x="385" y="1845"/>
                  </a:lnTo>
                  <a:lnTo>
                    <a:pt x="462" y="1909"/>
                  </a:lnTo>
                  <a:lnTo>
                    <a:pt x="551" y="1961"/>
                  </a:lnTo>
                  <a:lnTo>
                    <a:pt x="641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51" y="2089"/>
                  </a:lnTo>
                  <a:lnTo>
                    <a:pt x="1153" y="2076"/>
                  </a:lnTo>
                  <a:lnTo>
                    <a:pt x="1256" y="2063"/>
                  </a:lnTo>
                  <a:lnTo>
                    <a:pt x="1358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27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909" y="1628"/>
                  </a:lnTo>
                  <a:lnTo>
                    <a:pt x="1960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6" y="1154"/>
                  </a:lnTo>
                  <a:lnTo>
                    <a:pt x="2088" y="1051"/>
                  </a:lnTo>
                  <a:lnTo>
                    <a:pt x="2076" y="936"/>
                  </a:lnTo>
                  <a:lnTo>
                    <a:pt x="2063" y="833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60" y="552"/>
                  </a:lnTo>
                  <a:lnTo>
                    <a:pt x="1909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27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58" y="52"/>
                  </a:lnTo>
                  <a:lnTo>
                    <a:pt x="1256" y="27"/>
                  </a:lnTo>
                  <a:lnTo>
                    <a:pt x="1153" y="1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2174100" y="85705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0" y="13"/>
                  </a:lnTo>
                  <a:lnTo>
                    <a:pt x="731" y="39"/>
                  </a:lnTo>
                  <a:lnTo>
                    <a:pt x="628" y="78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5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9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3" y="820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41"/>
                  </a:lnTo>
                  <a:lnTo>
                    <a:pt x="13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38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5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8" y="1999"/>
                  </a:lnTo>
                  <a:lnTo>
                    <a:pt x="731" y="2024"/>
                  </a:lnTo>
                  <a:lnTo>
                    <a:pt x="820" y="2050"/>
                  </a:lnTo>
                  <a:lnTo>
                    <a:pt x="923" y="2076"/>
                  </a:lnTo>
                  <a:lnTo>
                    <a:pt x="1141" y="2076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4" y="1896"/>
                  </a:lnTo>
                  <a:lnTo>
                    <a:pt x="1691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6" y="1614"/>
                  </a:lnTo>
                  <a:lnTo>
                    <a:pt x="1947" y="1538"/>
                  </a:lnTo>
                  <a:lnTo>
                    <a:pt x="1999" y="1435"/>
                  </a:lnTo>
                  <a:lnTo>
                    <a:pt x="2024" y="1345"/>
                  </a:lnTo>
                  <a:lnTo>
                    <a:pt x="2050" y="1243"/>
                  </a:lnTo>
                  <a:lnTo>
                    <a:pt x="2076" y="1141"/>
                  </a:lnTo>
                  <a:lnTo>
                    <a:pt x="2076" y="1038"/>
                  </a:lnTo>
                  <a:lnTo>
                    <a:pt x="2076" y="936"/>
                  </a:lnTo>
                  <a:lnTo>
                    <a:pt x="2050" y="820"/>
                  </a:lnTo>
                  <a:lnTo>
                    <a:pt x="2024" y="731"/>
                  </a:lnTo>
                  <a:lnTo>
                    <a:pt x="1999" y="628"/>
                  </a:lnTo>
                  <a:lnTo>
                    <a:pt x="1947" y="539"/>
                  </a:lnTo>
                  <a:lnTo>
                    <a:pt x="1896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1" y="231"/>
                  </a:lnTo>
                  <a:lnTo>
                    <a:pt x="1614" y="167"/>
                  </a:lnTo>
                  <a:lnTo>
                    <a:pt x="1525" y="116"/>
                  </a:lnTo>
                  <a:lnTo>
                    <a:pt x="1435" y="78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2021375" y="859300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35" y="0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67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52" y="730"/>
                  </a:lnTo>
                  <a:lnTo>
                    <a:pt x="26" y="820"/>
                  </a:lnTo>
                  <a:lnTo>
                    <a:pt x="0" y="922"/>
                  </a:lnTo>
                  <a:lnTo>
                    <a:pt x="0" y="1038"/>
                  </a:lnTo>
                  <a:lnTo>
                    <a:pt x="0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77" y="1435"/>
                  </a:lnTo>
                  <a:lnTo>
                    <a:pt x="128" y="1524"/>
                  </a:lnTo>
                  <a:lnTo>
                    <a:pt x="180" y="1614"/>
                  </a:lnTo>
                  <a:lnTo>
                    <a:pt x="244" y="1691"/>
                  </a:lnTo>
                  <a:lnTo>
                    <a:pt x="308" y="1768"/>
                  </a:lnTo>
                  <a:lnTo>
                    <a:pt x="385" y="1832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8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6" y="2050"/>
                  </a:lnTo>
                  <a:lnTo>
                    <a:pt x="1345" y="2024"/>
                  </a:lnTo>
                  <a:lnTo>
                    <a:pt x="1448" y="1998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32"/>
                  </a:lnTo>
                  <a:lnTo>
                    <a:pt x="1781" y="1768"/>
                  </a:lnTo>
                  <a:lnTo>
                    <a:pt x="1845" y="1691"/>
                  </a:lnTo>
                  <a:lnTo>
                    <a:pt x="1909" y="1614"/>
                  </a:lnTo>
                  <a:lnTo>
                    <a:pt x="1960" y="1524"/>
                  </a:lnTo>
                  <a:lnTo>
                    <a:pt x="1998" y="1435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75" y="1038"/>
                  </a:lnTo>
                  <a:lnTo>
                    <a:pt x="2075" y="922"/>
                  </a:lnTo>
                  <a:lnTo>
                    <a:pt x="2062" y="820"/>
                  </a:lnTo>
                  <a:lnTo>
                    <a:pt x="2037" y="730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67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45" y="39"/>
                  </a:lnTo>
                  <a:lnTo>
                    <a:pt x="1256" y="13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2101425" y="9822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13"/>
                  </a:lnTo>
                  <a:lnTo>
                    <a:pt x="730" y="39"/>
                  </a:lnTo>
                  <a:lnTo>
                    <a:pt x="641" y="77"/>
                  </a:lnTo>
                  <a:lnTo>
                    <a:pt x="551" y="116"/>
                  </a:lnTo>
                  <a:lnTo>
                    <a:pt x="461" y="180"/>
                  </a:lnTo>
                  <a:lnTo>
                    <a:pt x="385" y="231"/>
                  </a:lnTo>
                  <a:lnTo>
                    <a:pt x="308" y="295"/>
                  </a:lnTo>
                  <a:lnTo>
                    <a:pt x="244" y="372"/>
                  </a:lnTo>
                  <a:lnTo>
                    <a:pt x="180" y="449"/>
                  </a:lnTo>
                  <a:lnTo>
                    <a:pt x="128" y="538"/>
                  </a:lnTo>
                  <a:lnTo>
                    <a:pt x="90" y="628"/>
                  </a:lnTo>
                  <a:lnTo>
                    <a:pt x="52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0"/>
                  </a:lnTo>
                  <a:lnTo>
                    <a:pt x="26" y="1243"/>
                  </a:lnTo>
                  <a:lnTo>
                    <a:pt x="52" y="1345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80" y="1614"/>
                  </a:lnTo>
                  <a:lnTo>
                    <a:pt x="244" y="1704"/>
                  </a:lnTo>
                  <a:lnTo>
                    <a:pt x="308" y="1768"/>
                  </a:lnTo>
                  <a:lnTo>
                    <a:pt x="385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1" y="1999"/>
                  </a:lnTo>
                  <a:lnTo>
                    <a:pt x="730" y="2024"/>
                  </a:lnTo>
                  <a:lnTo>
                    <a:pt x="833" y="2050"/>
                  </a:lnTo>
                  <a:lnTo>
                    <a:pt x="935" y="2075"/>
                  </a:lnTo>
                  <a:lnTo>
                    <a:pt x="1153" y="2075"/>
                  </a:lnTo>
                  <a:lnTo>
                    <a:pt x="1255" y="2050"/>
                  </a:lnTo>
                  <a:lnTo>
                    <a:pt x="1358" y="2024"/>
                  </a:lnTo>
                  <a:lnTo>
                    <a:pt x="1448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1" y="1768"/>
                  </a:lnTo>
                  <a:lnTo>
                    <a:pt x="1845" y="1704"/>
                  </a:lnTo>
                  <a:lnTo>
                    <a:pt x="1909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5"/>
                  </a:lnTo>
                  <a:lnTo>
                    <a:pt x="2062" y="1243"/>
                  </a:lnTo>
                  <a:lnTo>
                    <a:pt x="2075" y="1140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8"/>
                  </a:lnTo>
                  <a:lnTo>
                    <a:pt x="1909" y="449"/>
                  </a:lnTo>
                  <a:lnTo>
                    <a:pt x="1845" y="372"/>
                  </a:lnTo>
                  <a:lnTo>
                    <a:pt x="1781" y="295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16"/>
                  </a:lnTo>
                  <a:lnTo>
                    <a:pt x="1448" y="77"/>
                  </a:lnTo>
                  <a:lnTo>
                    <a:pt x="1358" y="39"/>
                  </a:lnTo>
                  <a:lnTo>
                    <a:pt x="1255" y="13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1906750" y="1052050"/>
              <a:ext cx="51875" cy="51900"/>
            </a:xfrm>
            <a:custGeom>
              <a:avLst/>
              <a:gdLst/>
              <a:ahLst/>
              <a:cxnLst/>
              <a:rect l="l" t="t" r="r" b="b"/>
              <a:pathLst>
                <a:path w="2075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1" y="78"/>
                  </a:lnTo>
                  <a:lnTo>
                    <a:pt x="538" y="129"/>
                  </a:lnTo>
                  <a:lnTo>
                    <a:pt x="461" y="180"/>
                  </a:lnTo>
                  <a:lnTo>
                    <a:pt x="372" y="231"/>
                  </a:lnTo>
                  <a:lnTo>
                    <a:pt x="308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77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0" y="936"/>
                  </a:lnTo>
                  <a:lnTo>
                    <a:pt x="0" y="1038"/>
                  </a:lnTo>
                  <a:lnTo>
                    <a:pt x="0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77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31" y="1704"/>
                  </a:lnTo>
                  <a:lnTo>
                    <a:pt x="308" y="1768"/>
                  </a:lnTo>
                  <a:lnTo>
                    <a:pt x="372" y="1845"/>
                  </a:lnTo>
                  <a:lnTo>
                    <a:pt x="461" y="1896"/>
                  </a:lnTo>
                  <a:lnTo>
                    <a:pt x="538" y="1947"/>
                  </a:lnTo>
                  <a:lnTo>
                    <a:pt x="641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40" y="2076"/>
                  </a:lnTo>
                  <a:lnTo>
                    <a:pt x="1242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4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896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7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7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896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4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42" y="26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1670425" y="1135625"/>
              <a:ext cx="51900" cy="51900"/>
            </a:xfrm>
            <a:custGeom>
              <a:avLst/>
              <a:gdLst/>
              <a:ahLst/>
              <a:cxnLst/>
              <a:rect l="l" t="t" r="r" b="b"/>
              <a:pathLst>
                <a:path w="2076" h="2076" extrusionOk="0">
                  <a:moveTo>
                    <a:pt x="923" y="1"/>
                  </a:moveTo>
                  <a:lnTo>
                    <a:pt x="821" y="13"/>
                  </a:lnTo>
                  <a:lnTo>
                    <a:pt x="731" y="39"/>
                  </a:lnTo>
                  <a:lnTo>
                    <a:pt x="629" y="77"/>
                  </a:lnTo>
                  <a:lnTo>
                    <a:pt x="539" y="116"/>
                  </a:lnTo>
                  <a:lnTo>
                    <a:pt x="449" y="167"/>
                  </a:lnTo>
                  <a:lnTo>
                    <a:pt x="372" y="231"/>
                  </a:lnTo>
                  <a:lnTo>
                    <a:pt x="296" y="295"/>
                  </a:lnTo>
                  <a:lnTo>
                    <a:pt x="231" y="372"/>
                  </a:lnTo>
                  <a:lnTo>
                    <a:pt x="167" y="449"/>
                  </a:lnTo>
                  <a:lnTo>
                    <a:pt x="116" y="538"/>
                  </a:lnTo>
                  <a:lnTo>
                    <a:pt x="78" y="628"/>
                  </a:lnTo>
                  <a:lnTo>
                    <a:pt x="39" y="731"/>
                  </a:lnTo>
                  <a:lnTo>
                    <a:pt x="14" y="820"/>
                  </a:lnTo>
                  <a:lnTo>
                    <a:pt x="1" y="923"/>
                  </a:lnTo>
                  <a:lnTo>
                    <a:pt x="1" y="1038"/>
                  </a:lnTo>
                  <a:lnTo>
                    <a:pt x="1" y="1140"/>
                  </a:lnTo>
                  <a:lnTo>
                    <a:pt x="14" y="1243"/>
                  </a:lnTo>
                  <a:lnTo>
                    <a:pt x="39" y="1345"/>
                  </a:lnTo>
                  <a:lnTo>
                    <a:pt x="78" y="1435"/>
                  </a:lnTo>
                  <a:lnTo>
                    <a:pt x="116" y="1525"/>
                  </a:lnTo>
                  <a:lnTo>
                    <a:pt x="167" y="1614"/>
                  </a:lnTo>
                  <a:lnTo>
                    <a:pt x="231" y="1691"/>
                  </a:lnTo>
                  <a:lnTo>
                    <a:pt x="296" y="1768"/>
                  </a:lnTo>
                  <a:lnTo>
                    <a:pt x="372" y="1832"/>
                  </a:lnTo>
                  <a:lnTo>
                    <a:pt x="449" y="1896"/>
                  </a:lnTo>
                  <a:lnTo>
                    <a:pt x="539" y="1947"/>
                  </a:lnTo>
                  <a:lnTo>
                    <a:pt x="629" y="1999"/>
                  </a:lnTo>
                  <a:lnTo>
                    <a:pt x="731" y="2024"/>
                  </a:lnTo>
                  <a:lnTo>
                    <a:pt x="821" y="2050"/>
                  </a:lnTo>
                  <a:lnTo>
                    <a:pt x="923" y="2063"/>
                  </a:lnTo>
                  <a:lnTo>
                    <a:pt x="1038" y="2075"/>
                  </a:lnTo>
                  <a:lnTo>
                    <a:pt x="1141" y="2063"/>
                  </a:lnTo>
                  <a:lnTo>
                    <a:pt x="1243" y="2050"/>
                  </a:lnTo>
                  <a:lnTo>
                    <a:pt x="1346" y="2024"/>
                  </a:lnTo>
                  <a:lnTo>
                    <a:pt x="1435" y="1999"/>
                  </a:lnTo>
                  <a:lnTo>
                    <a:pt x="1525" y="1947"/>
                  </a:lnTo>
                  <a:lnTo>
                    <a:pt x="1615" y="1896"/>
                  </a:lnTo>
                  <a:lnTo>
                    <a:pt x="1692" y="1832"/>
                  </a:lnTo>
                  <a:lnTo>
                    <a:pt x="1768" y="1768"/>
                  </a:lnTo>
                  <a:lnTo>
                    <a:pt x="1832" y="1691"/>
                  </a:lnTo>
                  <a:lnTo>
                    <a:pt x="1897" y="1614"/>
                  </a:lnTo>
                  <a:lnTo>
                    <a:pt x="1948" y="1525"/>
                  </a:lnTo>
                  <a:lnTo>
                    <a:pt x="1999" y="1435"/>
                  </a:lnTo>
                  <a:lnTo>
                    <a:pt x="2025" y="1345"/>
                  </a:lnTo>
                  <a:lnTo>
                    <a:pt x="2050" y="1243"/>
                  </a:lnTo>
                  <a:lnTo>
                    <a:pt x="2076" y="1140"/>
                  </a:lnTo>
                  <a:lnTo>
                    <a:pt x="2076" y="1038"/>
                  </a:lnTo>
                  <a:lnTo>
                    <a:pt x="2076" y="923"/>
                  </a:lnTo>
                  <a:lnTo>
                    <a:pt x="2050" y="820"/>
                  </a:lnTo>
                  <a:lnTo>
                    <a:pt x="2025" y="731"/>
                  </a:lnTo>
                  <a:lnTo>
                    <a:pt x="1999" y="628"/>
                  </a:lnTo>
                  <a:lnTo>
                    <a:pt x="1948" y="538"/>
                  </a:lnTo>
                  <a:lnTo>
                    <a:pt x="1897" y="449"/>
                  </a:lnTo>
                  <a:lnTo>
                    <a:pt x="1832" y="372"/>
                  </a:lnTo>
                  <a:lnTo>
                    <a:pt x="1768" y="295"/>
                  </a:lnTo>
                  <a:lnTo>
                    <a:pt x="1692" y="231"/>
                  </a:lnTo>
                  <a:lnTo>
                    <a:pt x="1615" y="167"/>
                  </a:lnTo>
                  <a:lnTo>
                    <a:pt x="1525" y="116"/>
                  </a:lnTo>
                  <a:lnTo>
                    <a:pt x="1435" y="77"/>
                  </a:lnTo>
                  <a:lnTo>
                    <a:pt x="1346" y="39"/>
                  </a:lnTo>
                  <a:lnTo>
                    <a:pt x="1243" y="13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1515775" y="1060050"/>
              <a:ext cx="24375" cy="97700"/>
            </a:xfrm>
            <a:custGeom>
              <a:avLst/>
              <a:gdLst/>
              <a:ahLst/>
              <a:cxnLst/>
              <a:rect l="l" t="t" r="r" b="b"/>
              <a:pathLst>
                <a:path w="975" h="3908" extrusionOk="0">
                  <a:moveTo>
                    <a:pt x="487" y="1"/>
                  </a:moveTo>
                  <a:lnTo>
                    <a:pt x="398" y="14"/>
                  </a:lnTo>
                  <a:lnTo>
                    <a:pt x="308" y="39"/>
                  </a:lnTo>
                  <a:lnTo>
                    <a:pt x="218" y="91"/>
                  </a:lnTo>
                  <a:lnTo>
                    <a:pt x="154" y="142"/>
                  </a:lnTo>
                  <a:lnTo>
                    <a:pt x="90" y="219"/>
                  </a:lnTo>
                  <a:lnTo>
                    <a:pt x="39" y="295"/>
                  </a:lnTo>
                  <a:lnTo>
                    <a:pt x="14" y="398"/>
                  </a:lnTo>
                  <a:lnTo>
                    <a:pt x="1" y="488"/>
                  </a:lnTo>
                  <a:lnTo>
                    <a:pt x="1" y="3421"/>
                  </a:lnTo>
                  <a:lnTo>
                    <a:pt x="14" y="3523"/>
                  </a:lnTo>
                  <a:lnTo>
                    <a:pt x="39" y="3613"/>
                  </a:lnTo>
                  <a:lnTo>
                    <a:pt x="90" y="3702"/>
                  </a:lnTo>
                  <a:lnTo>
                    <a:pt x="154" y="3766"/>
                  </a:lnTo>
                  <a:lnTo>
                    <a:pt x="218" y="3830"/>
                  </a:lnTo>
                  <a:lnTo>
                    <a:pt x="308" y="3869"/>
                  </a:lnTo>
                  <a:lnTo>
                    <a:pt x="398" y="3894"/>
                  </a:lnTo>
                  <a:lnTo>
                    <a:pt x="487" y="3907"/>
                  </a:lnTo>
                  <a:lnTo>
                    <a:pt x="590" y="3894"/>
                  </a:lnTo>
                  <a:lnTo>
                    <a:pt x="680" y="3869"/>
                  </a:lnTo>
                  <a:lnTo>
                    <a:pt x="769" y="3830"/>
                  </a:lnTo>
                  <a:lnTo>
                    <a:pt x="833" y="3766"/>
                  </a:lnTo>
                  <a:lnTo>
                    <a:pt x="897" y="3702"/>
                  </a:lnTo>
                  <a:lnTo>
                    <a:pt x="936" y="3613"/>
                  </a:lnTo>
                  <a:lnTo>
                    <a:pt x="961" y="3523"/>
                  </a:lnTo>
                  <a:lnTo>
                    <a:pt x="974" y="3421"/>
                  </a:lnTo>
                  <a:lnTo>
                    <a:pt x="974" y="488"/>
                  </a:lnTo>
                  <a:lnTo>
                    <a:pt x="961" y="398"/>
                  </a:lnTo>
                  <a:lnTo>
                    <a:pt x="936" y="295"/>
                  </a:lnTo>
                  <a:lnTo>
                    <a:pt x="897" y="219"/>
                  </a:lnTo>
                  <a:lnTo>
                    <a:pt x="833" y="142"/>
                  </a:lnTo>
                  <a:lnTo>
                    <a:pt x="769" y="91"/>
                  </a:lnTo>
                  <a:lnTo>
                    <a:pt x="680" y="39"/>
                  </a:lnTo>
                  <a:lnTo>
                    <a:pt x="590" y="14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1502025" y="1052050"/>
              <a:ext cx="52200" cy="51900"/>
            </a:xfrm>
            <a:custGeom>
              <a:avLst/>
              <a:gdLst/>
              <a:ahLst/>
              <a:cxnLst/>
              <a:rect l="l" t="t" r="r" b="b"/>
              <a:pathLst>
                <a:path w="2088" h="2076" extrusionOk="0">
                  <a:moveTo>
                    <a:pt x="935" y="1"/>
                  </a:moveTo>
                  <a:lnTo>
                    <a:pt x="833" y="26"/>
                  </a:lnTo>
                  <a:lnTo>
                    <a:pt x="730" y="52"/>
                  </a:lnTo>
                  <a:lnTo>
                    <a:pt x="640" y="78"/>
                  </a:lnTo>
                  <a:lnTo>
                    <a:pt x="551" y="129"/>
                  </a:lnTo>
                  <a:lnTo>
                    <a:pt x="461" y="180"/>
                  </a:lnTo>
                  <a:lnTo>
                    <a:pt x="384" y="231"/>
                  </a:lnTo>
                  <a:lnTo>
                    <a:pt x="307" y="308"/>
                  </a:lnTo>
                  <a:lnTo>
                    <a:pt x="243" y="372"/>
                  </a:lnTo>
                  <a:lnTo>
                    <a:pt x="179" y="462"/>
                  </a:lnTo>
                  <a:lnTo>
                    <a:pt x="128" y="539"/>
                  </a:lnTo>
                  <a:lnTo>
                    <a:pt x="90" y="628"/>
                  </a:lnTo>
                  <a:lnTo>
                    <a:pt x="51" y="731"/>
                  </a:lnTo>
                  <a:lnTo>
                    <a:pt x="26" y="833"/>
                  </a:lnTo>
                  <a:lnTo>
                    <a:pt x="13" y="936"/>
                  </a:lnTo>
                  <a:lnTo>
                    <a:pt x="0" y="1038"/>
                  </a:lnTo>
                  <a:lnTo>
                    <a:pt x="13" y="1141"/>
                  </a:lnTo>
                  <a:lnTo>
                    <a:pt x="26" y="1243"/>
                  </a:lnTo>
                  <a:lnTo>
                    <a:pt x="51" y="1346"/>
                  </a:lnTo>
                  <a:lnTo>
                    <a:pt x="90" y="1448"/>
                  </a:lnTo>
                  <a:lnTo>
                    <a:pt x="128" y="1538"/>
                  </a:lnTo>
                  <a:lnTo>
                    <a:pt x="179" y="1614"/>
                  </a:lnTo>
                  <a:lnTo>
                    <a:pt x="243" y="1704"/>
                  </a:lnTo>
                  <a:lnTo>
                    <a:pt x="307" y="1768"/>
                  </a:lnTo>
                  <a:lnTo>
                    <a:pt x="384" y="1845"/>
                  </a:lnTo>
                  <a:lnTo>
                    <a:pt x="461" y="1896"/>
                  </a:lnTo>
                  <a:lnTo>
                    <a:pt x="551" y="1947"/>
                  </a:lnTo>
                  <a:lnTo>
                    <a:pt x="640" y="1999"/>
                  </a:lnTo>
                  <a:lnTo>
                    <a:pt x="730" y="2037"/>
                  </a:lnTo>
                  <a:lnTo>
                    <a:pt x="833" y="2063"/>
                  </a:lnTo>
                  <a:lnTo>
                    <a:pt x="935" y="2076"/>
                  </a:lnTo>
                  <a:lnTo>
                    <a:pt x="1153" y="2076"/>
                  </a:lnTo>
                  <a:lnTo>
                    <a:pt x="1255" y="2063"/>
                  </a:lnTo>
                  <a:lnTo>
                    <a:pt x="1345" y="2037"/>
                  </a:lnTo>
                  <a:lnTo>
                    <a:pt x="1447" y="1999"/>
                  </a:lnTo>
                  <a:lnTo>
                    <a:pt x="1537" y="1947"/>
                  </a:lnTo>
                  <a:lnTo>
                    <a:pt x="1627" y="1896"/>
                  </a:lnTo>
                  <a:lnTo>
                    <a:pt x="1703" y="1845"/>
                  </a:lnTo>
                  <a:lnTo>
                    <a:pt x="1780" y="1768"/>
                  </a:lnTo>
                  <a:lnTo>
                    <a:pt x="1844" y="1704"/>
                  </a:lnTo>
                  <a:lnTo>
                    <a:pt x="1908" y="1614"/>
                  </a:lnTo>
                  <a:lnTo>
                    <a:pt x="1960" y="1538"/>
                  </a:lnTo>
                  <a:lnTo>
                    <a:pt x="1998" y="1448"/>
                  </a:lnTo>
                  <a:lnTo>
                    <a:pt x="2036" y="1346"/>
                  </a:lnTo>
                  <a:lnTo>
                    <a:pt x="2062" y="1243"/>
                  </a:lnTo>
                  <a:lnTo>
                    <a:pt x="2075" y="1141"/>
                  </a:lnTo>
                  <a:lnTo>
                    <a:pt x="2088" y="1038"/>
                  </a:lnTo>
                  <a:lnTo>
                    <a:pt x="2075" y="936"/>
                  </a:lnTo>
                  <a:lnTo>
                    <a:pt x="2062" y="833"/>
                  </a:lnTo>
                  <a:lnTo>
                    <a:pt x="2036" y="731"/>
                  </a:lnTo>
                  <a:lnTo>
                    <a:pt x="1998" y="628"/>
                  </a:lnTo>
                  <a:lnTo>
                    <a:pt x="1960" y="539"/>
                  </a:lnTo>
                  <a:lnTo>
                    <a:pt x="1908" y="462"/>
                  </a:lnTo>
                  <a:lnTo>
                    <a:pt x="1844" y="372"/>
                  </a:lnTo>
                  <a:lnTo>
                    <a:pt x="1780" y="308"/>
                  </a:lnTo>
                  <a:lnTo>
                    <a:pt x="1703" y="231"/>
                  </a:lnTo>
                  <a:lnTo>
                    <a:pt x="1627" y="180"/>
                  </a:lnTo>
                  <a:lnTo>
                    <a:pt x="1537" y="129"/>
                  </a:lnTo>
                  <a:lnTo>
                    <a:pt x="1447" y="78"/>
                  </a:lnTo>
                  <a:lnTo>
                    <a:pt x="1345" y="52"/>
                  </a:lnTo>
                  <a:lnTo>
                    <a:pt x="1255" y="26"/>
                  </a:lnTo>
                  <a:lnTo>
                    <a:pt x="11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1988075" y="721925"/>
              <a:ext cx="136425" cy="24375"/>
            </a:xfrm>
            <a:custGeom>
              <a:avLst/>
              <a:gdLst/>
              <a:ahLst/>
              <a:cxnLst/>
              <a:rect l="l" t="t" r="r" b="b"/>
              <a:pathLst>
                <a:path w="5457" h="975" extrusionOk="0">
                  <a:moveTo>
                    <a:pt x="487" y="1"/>
                  </a:moveTo>
                  <a:lnTo>
                    <a:pt x="385" y="14"/>
                  </a:lnTo>
                  <a:lnTo>
                    <a:pt x="295" y="39"/>
                  </a:lnTo>
                  <a:lnTo>
                    <a:pt x="218" y="90"/>
                  </a:lnTo>
                  <a:lnTo>
                    <a:pt x="141" y="154"/>
                  </a:lnTo>
                  <a:lnTo>
                    <a:pt x="90" y="218"/>
                  </a:lnTo>
                  <a:lnTo>
                    <a:pt x="39" y="308"/>
                  </a:lnTo>
                  <a:lnTo>
                    <a:pt x="13" y="398"/>
                  </a:lnTo>
                  <a:lnTo>
                    <a:pt x="0" y="487"/>
                  </a:lnTo>
                  <a:lnTo>
                    <a:pt x="13" y="590"/>
                  </a:lnTo>
                  <a:lnTo>
                    <a:pt x="39" y="680"/>
                  </a:lnTo>
                  <a:lnTo>
                    <a:pt x="90" y="769"/>
                  </a:lnTo>
                  <a:lnTo>
                    <a:pt x="141" y="833"/>
                  </a:lnTo>
                  <a:lnTo>
                    <a:pt x="218" y="897"/>
                  </a:lnTo>
                  <a:lnTo>
                    <a:pt x="295" y="936"/>
                  </a:lnTo>
                  <a:lnTo>
                    <a:pt x="385" y="974"/>
                  </a:lnTo>
                  <a:lnTo>
                    <a:pt x="5072" y="974"/>
                  </a:lnTo>
                  <a:lnTo>
                    <a:pt x="5162" y="936"/>
                  </a:lnTo>
                  <a:lnTo>
                    <a:pt x="5239" y="897"/>
                  </a:lnTo>
                  <a:lnTo>
                    <a:pt x="5316" y="833"/>
                  </a:lnTo>
                  <a:lnTo>
                    <a:pt x="5367" y="769"/>
                  </a:lnTo>
                  <a:lnTo>
                    <a:pt x="5418" y="680"/>
                  </a:lnTo>
                  <a:lnTo>
                    <a:pt x="5444" y="590"/>
                  </a:lnTo>
                  <a:lnTo>
                    <a:pt x="5456" y="487"/>
                  </a:lnTo>
                  <a:lnTo>
                    <a:pt x="5444" y="398"/>
                  </a:lnTo>
                  <a:lnTo>
                    <a:pt x="5418" y="308"/>
                  </a:lnTo>
                  <a:lnTo>
                    <a:pt x="5367" y="218"/>
                  </a:lnTo>
                  <a:lnTo>
                    <a:pt x="5316" y="154"/>
                  </a:lnTo>
                  <a:lnTo>
                    <a:pt x="5239" y="90"/>
                  </a:lnTo>
                  <a:lnTo>
                    <a:pt x="5162" y="39"/>
                  </a:lnTo>
                  <a:lnTo>
                    <a:pt x="5072" y="14"/>
                  </a:lnTo>
                  <a:lnTo>
                    <a:pt x="49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1974300" y="708150"/>
              <a:ext cx="51900" cy="52225"/>
            </a:xfrm>
            <a:custGeom>
              <a:avLst/>
              <a:gdLst/>
              <a:ahLst/>
              <a:cxnLst/>
              <a:rect l="l" t="t" r="r" b="b"/>
              <a:pathLst>
                <a:path w="2076" h="2089" extrusionOk="0">
                  <a:moveTo>
                    <a:pt x="1038" y="1"/>
                  </a:moveTo>
                  <a:lnTo>
                    <a:pt x="936" y="14"/>
                  </a:lnTo>
                  <a:lnTo>
                    <a:pt x="833" y="27"/>
                  </a:lnTo>
                  <a:lnTo>
                    <a:pt x="731" y="52"/>
                  </a:lnTo>
                  <a:lnTo>
                    <a:pt x="628" y="91"/>
                  </a:lnTo>
                  <a:lnTo>
                    <a:pt x="539" y="129"/>
                  </a:lnTo>
                  <a:lnTo>
                    <a:pt x="462" y="180"/>
                  </a:lnTo>
                  <a:lnTo>
                    <a:pt x="372" y="244"/>
                  </a:lnTo>
                  <a:lnTo>
                    <a:pt x="308" y="308"/>
                  </a:lnTo>
                  <a:lnTo>
                    <a:pt x="231" y="385"/>
                  </a:lnTo>
                  <a:lnTo>
                    <a:pt x="180" y="462"/>
                  </a:lnTo>
                  <a:lnTo>
                    <a:pt x="129" y="552"/>
                  </a:lnTo>
                  <a:lnTo>
                    <a:pt x="77" y="641"/>
                  </a:lnTo>
                  <a:lnTo>
                    <a:pt x="52" y="731"/>
                  </a:lnTo>
                  <a:lnTo>
                    <a:pt x="26" y="834"/>
                  </a:lnTo>
                  <a:lnTo>
                    <a:pt x="1" y="936"/>
                  </a:lnTo>
                  <a:lnTo>
                    <a:pt x="1" y="1038"/>
                  </a:lnTo>
                  <a:lnTo>
                    <a:pt x="1" y="1154"/>
                  </a:lnTo>
                  <a:lnTo>
                    <a:pt x="26" y="1256"/>
                  </a:lnTo>
                  <a:lnTo>
                    <a:pt x="52" y="1359"/>
                  </a:lnTo>
                  <a:lnTo>
                    <a:pt x="77" y="1448"/>
                  </a:lnTo>
                  <a:lnTo>
                    <a:pt x="129" y="1538"/>
                  </a:lnTo>
                  <a:lnTo>
                    <a:pt x="180" y="1628"/>
                  </a:lnTo>
                  <a:lnTo>
                    <a:pt x="231" y="1704"/>
                  </a:lnTo>
                  <a:lnTo>
                    <a:pt x="308" y="1781"/>
                  </a:lnTo>
                  <a:lnTo>
                    <a:pt x="372" y="1845"/>
                  </a:lnTo>
                  <a:lnTo>
                    <a:pt x="462" y="1909"/>
                  </a:lnTo>
                  <a:lnTo>
                    <a:pt x="539" y="1961"/>
                  </a:lnTo>
                  <a:lnTo>
                    <a:pt x="628" y="1999"/>
                  </a:lnTo>
                  <a:lnTo>
                    <a:pt x="731" y="2037"/>
                  </a:lnTo>
                  <a:lnTo>
                    <a:pt x="833" y="2063"/>
                  </a:lnTo>
                  <a:lnTo>
                    <a:pt x="936" y="2076"/>
                  </a:lnTo>
                  <a:lnTo>
                    <a:pt x="1038" y="2089"/>
                  </a:lnTo>
                  <a:lnTo>
                    <a:pt x="1140" y="2076"/>
                  </a:lnTo>
                  <a:lnTo>
                    <a:pt x="1243" y="2063"/>
                  </a:lnTo>
                  <a:lnTo>
                    <a:pt x="1345" y="2037"/>
                  </a:lnTo>
                  <a:lnTo>
                    <a:pt x="1448" y="1999"/>
                  </a:lnTo>
                  <a:lnTo>
                    <a:pt x="1538" y="1961"/>
                  </a:lnTo>
                  <a:lnTo>
                    <a:pt x="1614" y="1909"/>
                  </a:lnTo>
                  <a:lnTo>
                    <a:pt x="1704" y="1845"/>
                  </a:lnTo>
                  <a:lnTo>
                    <a:pt x="1781" y="1781"/>
                  </a:lnTo>
                  <a:lnTo>
                    <a:pt x="1845" y="1704"/>
                  </a:lnTo>
                  <a:lnTo>
                    <a:pt x="1896" y="1628"/>
                  </a:lnTo>
                  <a:lnTo>
                    <a:pt x="1947" y="1538"/>
                  </a:lnTo>
                  <a:lnTo>
                    <a:pt x="1999" y="1448"/>
                  </a:lnTo>
                  <a:lnTo>
                    <a:pt x="2037" y="1359"/>
                  </a:lnTo>
                  <a:lnTo>
                    <a:pt x="2063" y="1256"/>
                  </a:lnTo>
                  <a:lnTo>
                    <a:pt x="2075" y="1154"/>
                  </a:lnTo>
                  <a:lnTo>
                    <a:pt x="2075" y="1038"/>
                  </a:lnTo>
                  <a:lnTo>
                    <a:pt x="2075" y="936"/>
                  </a:lnTo>
                  <a:lnTo>
                    <a:pt x="2063" y="834"/>
                  </a:lnTo>
                  <a:lnTo>
                    <a:pt x="2037" y="731"/>
                  </a:lnTo>
                  <a:lnTo>
                    <a:pt x="1999" y="641"/>
                  </a:lnTo>
                  <a:lnTo>
                    <a:pt x="1947" y="552"/>
                  </a:lnTo>
                  <a:lnTo>
                    <a:pt x="1896" y="462"/>
                  </a:lnTo>
                  <a:lnTo>
                    <a:pt x="1845" y="385"/>
                  </a:lnTo>
                  <a:lnTo>
                    <a:pt x="1781" y="308"/>
                  </a:lnTo>
                  <a:lnTo>
                    <a:pt x="1704" y="244"/>
                  </a:lnTo>
                  <a:lnTo>
                    <a:pt x="1614" y="180"/>
                  </a:lnTo>
                  <a:lnTo>
                    <a:pt x="1538" y="129"/>
                  </a:lnTo>
                  <a:lnTo>
                    <a:pt x="1448" y="91"/>
                  </a:lnTo>
                  <a:lnTo>
                    <a:pt x="1345" y="52"/>
                  </a:lnTo>
                  <a:lnTo>
                    <a:pt x="1243" y="27"/>
                  </a:lnTo>
                  <a:lnTo>
                    <a:pt x="1140" y="1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37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915" name="Google Shape;1915;p37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Reinforcement learning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6" name="Google Shape;1916;p37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Finances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Manufacturing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Stock  management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Autonomous cars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188" y="1105450"/>
            <a:ext cx="2653511" cy="678049"/>
            <a:chOff x="457188" y="1105450"/>
            <a:chExt cx="2653511" cy="678049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188" y="1105450"/>
              <a:ext cx="2057413" cy="673388"/>
              <a:chOff x="3969538" y="1108688"/>
              <a:chExt cx="2057413" cy="673388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Predict trends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53500" cy="678050"/>
            <a:chOff x="6033300" y="1105450"/>
            <a:chExt cx="2653500" cy="678050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57400" cy="671238"/>
              <a:chOff x="5976875" y="700383"/>
              <a:chExt cx="2057400" cy="67123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Innovation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682835"/>
            <a:chOff x="457198" y="2502863"/>
            <a:chExt cx="2653500" cy="682835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673397"/>
              <a:chOff x="3581360" y="1153915"/>
              <a:chExt cx="2057402" cy="673397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segmentation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1" cy="673408"/>
            <a:chOff x="457198" y="4057675"/>
            <a:chExt cx="2653501" cy="673408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057402" cy="673408"/>
              <a:chOff x="3581360" y="2254813"/>
              <a:chExt cx="2057402" cy="673408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Advert segmentation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564975"/>
            <a:ext cx="2653510" cy="711251"/>
            <a:chOff x="6033300" y="2501799"/>
            <a:chExt cx="2653510" cy="711251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057410" cy="673391"/>
              <a:chOff x="6629450" y="2628889"/>
              <a:chExt cx="2057410" cy="673391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Cost reduction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Neptune is very far away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57700"/>
            <a:ext cx="2653500" cy="674275"/>
            <a:chOff x="6033300" y="4057700"/>
            <a:chExt cx="2653500" cy="67427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29400" y="4057700"/>
              <a:ext cx="2057400" cy="673392"/>
              <a:chOff x="6629450" y="4058588"/>
              <a:chExt cx="2057400" cy="673392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29450" y="40585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Customer relations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 for business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005" name="Google Shape;2005;p39"/>
          <p:cNvSpPr/>
          <p:nvPr/>
        </p:nvSpPr>
        <p:spPr>
          <a:xfrm>
            <a:off x="2612225" y="1019175"/>
            <a:ext cx="3931500" cy="7038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9"/>
          <p:cNvSpPr txBox="1"/>
          <p:nvPr/>
        </p:nvSpPr>
        <p:spPr>
          <a:xfrm>
            <a:off x="2755050" y="109065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application example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007" name="Google Shape;2007;p39"/>
          <p:cNvGrpSpPr/>
          <p:nvPr/>
        </p:nvGrpSpPr>
        <p:grpSpPr>
          <a:xfrm>
            <a:off x="1042228" y="2105026"/>
            <a:ext cx="771000" cy="771000"/>
            <a:chOff x="1042228" y="2105026"/>
            <a:chExt cx="771000" cy="771000"/>
          </a:xfrm>
        </p:grpSpPr>
        <p:sp>
          <p:nvSpPr>
            <p:cNvPr id="2008" name="Google Shape;2008;p39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233277" y="2331938"/>
              <a:ext cx="388846" cy="317145"/>
            </a:xfrm>
            <a:custGeom>
              <a:avLst/>
              <a:gdLst/>
              <a:ahLst/>
              <a:cxnLst/>
              <a:rect l="l" t="t" r="r" b="b"/>
              <a:pathLst>
                <a:path w="19122" h="15596" extrusionOk="0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39"/>
          <p:cNvGrpSpPr/>
          <p:nvPr/>
        </p:nvGrpSpPr>
        <p:grpSpPr>
          <a:xfrm>
            <a:off x="3146974" y="2105013"/>
            <a:ext cx="771000" cy="771000"/>
            <a:chOff x="3146974" y="2105013"/>
            <a:chExt cx="771000" cy="771000"/>
          </a:xfrm>
        </p:grpSpPr>
        <p:sp>
          <p:nvSpPr>
            <p:cNvPr id="2011" name="Google Shape;2011;p39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12" name="Google Shape;2012;p39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2013" name="Google Shape;2013;p39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6168" extrusionOk="0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9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7499" extrusionOk="0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9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2049" extrusionOk="0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9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7478" extrusionOk="0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9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1324" extrusionOk="0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8" name="Google Shape;2018;p39"/>
          <p:cNvGrpSpPr/>
          <p:nvPr/>
        </p:nvGrpSpPr>
        <p:grpSpPr>
          <a:xfrm>
            <a:off x="5234624" y="2105013"/>
            <a:ext cx="771000" cy="771000"/>
            <a:chOff x="5234624" y="2105013"/>
            <a:chExt cx="771000" cy="771000"/>
          </a:xfrm>
        </p:grpSpPr>
        <p:sp>
          <p:nvSpPr>
            <p:cNvPr id="2019" name="Google Shape;2019;p39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2020" name="Google Shape;2020;p39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2021" name="Google Shape;2021;p39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2671" extrusionOk="0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9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3120" extrusionOk="0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9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 extrusionOk="0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9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3781" h="3057" extrusionOk="0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9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3813" extrusionOk="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26" name="Google Shape;2026;p39"/>
          <p:cNvGrpSpPr/>
          <p:nvPr/>
        </p:nvGrpSpPr>
        <p:grpSpPr>
          <a:xfrm>
            <a:off x="6745799" y="3200875"/>
            <a:ext cx="1941000" cy="1529475"/>
            <a:chOff x="6846374" y="3042675"/>
            <a:chExt cx="1941000" cy="1529475"/>
          </a:xfrm>
        </p:grpSpPr>
        <p:sp>
          <p:nvSpPr>
            <p:cNvPr id="2027" name="Google Shape;2027;p39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8" name="Google Shape;2028;p39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29" name="Google Shape;2029;p39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0" name="Google Shape;2030;p39"/>
          <p:cNvGrpSpPr/>
          <p:nvPr/>
        </p:nvGrpSpPr>
        <p:grpSpPr>
          <a:xfrm>
            <a:off x="2553383" y="3148560"/>
            <a:ext cx="1941050" cy="1581790"/>
            <a:chOff x="2535800" y="2990360"/>
            <a:chExt cx="1941050" cy="1581790"/>
          </a:xfrm>
        </p:grpSpPr>
        <p:sp>
          <p:nvSpPr>
            <p:cNvPr id="2031" name="Google Shape;2031;p39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2" name="Google Shape;2032;p39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3" name="Google Shape;2033;p39"/>
            <p:cNvSpPr txBox="1"/>
            <p:nvPr/>
          </p:nvSpPr>
          <p:spPr>
            <a:xfrm>
              <a:off x="2535800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4" name="Google Shape;2034;p39"/>
          <p:cNvGrpSpPr/>
          <p:nvPr/>
        </p:nvGrpSpPr>
        <p:grpSpPr>
          <a:xfrm>
            <a:off x="457200" y="3148560"/>
            <a:ext cx="1941000" cy="1581790"/>
            <a:chOff x="457200" y="3148560"/>
            <a:chExt cx="1941000" cy="1581790"/>
          </a:xfrm>
        </p:grpSpPr>
        <p:sp>
          <p:nvSpPr>
            <p:cNvPr id="2035" name="Google Shape;2035;p39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6" name="Google Shape;2036;p39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8" name="Google Shape;2038;p39"/>
          <p:cNvGrpSpPr/>
          <p:nvPr/>
        </p:nvGrpSpPr>
        <p:grpSpPr>
          <a:xfrm>
            <a:off x="4649616" y="3200875"/>
            <a:ext cx="1941001" cy="1529475"/>
            <a:chOff x="5111775" y="3042675"/>
            <a:chExt cx="1941001" cy="1529475"/>
          </a:xfrm>
        </p:grpSpPr>
        <p:sp>
          <p:nvSpPr>
            <p:cNvPr id="2039" name="Google Shape;2039;p39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51117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Earth is the third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2" name="Google Shape;2042;p39"/>
          <p:cNvCxnSpPr>
            <a:stCxn id="2008" idx="6"/>
            <a:endCxn id="2011" idx="2"/>
          </p:cNvCxnSpPr>
          <p:nvPr/>
        </p:nvCxnSpPr>
        <p:spPr>
          <a:xfrm>
            <a:off x="1813228" y="2490526"/>
            <a:ext cx="13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3" name="Google Shape;2043;p39"/>
          <p:cNvCxnSpPr>
            <a:stCxn id="2011" idx="6"/>
            <a:endCxn id="2019" idx="2"/>
          </p:cNvCxnSpPr>
          <p:nvPr/>
        </p:nvCxnSpPr>
        <p:spPr>
          <a:xfrm>
            <a:off x="3917974" y="2490513"/>
            <a:ext cx="13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4" name="Google Shape;2044;p39"/>
          <p:cNvCxnSpPr>
            <a:stCxn id="2019" idx="6"/>
            <a:endCxn id="2045" idx="1"/>
          </p:cNvCxnSpPr>
          <p:nvPr/>
        </p:nvCxnSpPr>
        <p:spPr>
          <a:xfrm rot="10800000" flipH="1">
            <a:off x="6005624" y="2210613"/>
            <a:ext cx="12240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6" name="Google Shape;2046;p39"/>
          <p:cNvCxnSpPr>
            <a:stCxn id="2019" idx="6"/>
            <a:endCxn id="2047" idx="1"/>
          </p:cNvCxnSpPr>
          <p:nvPr/>
        </p:nvCxnSpPr>
        <p:spPr>
          <a:xfrm>
            <a:off x="6005624" y="2490513"/>
            <a:ext cx="1224000" cy="2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48" name="Google Shape;2048;p39"/>
          <p:cNvGrpSpPr/>
          <p:nvPr/>
        </p:nvGrpSpPr>
        <p:grpSpPr>
          <a:xfrm>
            <a:off x="7229475" y="2040992"/>
            <a:ext cx="1313061" cy="339253"/>
            <a:chOff x="7229475" y="2040992"/>
            <a:chExt cx="1313061" cy="339253"/>
          </a:xfrm>
        </p:grpSpPr>
        <p:sp>
          <p:nvSpPr>
            <p:cNvPr id="2045" name="Google Shape;2045;p39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9" name="Google Shape;2049;p39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2050" name="Google Shape;2050;p39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1" name="Google Shape;2051;p39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avLst/>
                <a:gdLst/>
                <a:ahLst/>
                <a:cxnLst/>
                <a:rect l="l" t="t" r="r" b="b"/>
                <a:pathLst>
                  <a:path w="7604" h="5030" extrusionOk="0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052" name="Google Shape;2052;p39"/>
          <p:cNvGrpSpPr/>
          <p:nvPr/>
        </p:nvGrpSpPr>
        <p:grpSpPr>
          <a:xfrm>
            <a:off x="7229475" y="2600742"/>
            <a:ext cx="1313053" cy="339253"/>
            <a:chOff x="7229475" y="2600742"/>
            <a:chExt cx="1313053" cy="339253"/>
          </a:xfrm>
        </p:grpSpPr>
        <p:sp>
          <p:nvSpPr>
            <p:cNvPr id="2047" name="Google Shape;2047;p39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53" name="Google Shape;2053;p39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2054" name="Google Shape;2054;p39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avLst/>
                <a:gdLst/>
                <a:ahLst/>
                <a:cxnLst/>
                <a:rect l="l" t="t" r="r" b="b"/>
                <a:pathLst>
                  <a:path w="6580" h="6473" extrusionOk="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55" name="Google Shape;2055;p39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9273" extrusionOk="0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9"/>
          <p:cNvSpPr txBox="1">
            <a:spLocks noGrp="1"/>
          </p:cNvSpPr>
          <p:nvPr>
            <p:ph type="title"/>
          </p:nvPr>
        </p:nvSpPr>
        <p:spPr>
          <a:xfrm>
            <a:off x="719999" y="7535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Current Trade Challenges</a:t>
            </a:r>
            <a:endParaRPr dirty="0"/>
          </a:p>
        </p:txBody>
      </p:sp>
      <p:sp>
        <p:nvSpPr>
          <p:cNvPr id="1328" name="Google Shape;1328;p39"/>
          <p:cNvSpPr txBox="1">
            <a:spLocks noGrp="1"/>
          </p:cNvSpPr>
          <p:nvPr>
            <p:ph type="subTitle" idx="2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329" name="Google Shape;1329;p39"/>
          <p:cNvSpPr txBox="1">
            <a:spLocks noGrp="1"/>
          </p:cNvSpPr>
          <p:nvPr>
            <p:ph type="subTitle" idx="3"/>
          </p:nvPr>
        </p:nvSpPr>
        <p:spPr>
          <a:xfrm>
            <a:off x="1709400" y="1566497"/>
            <a:ext cx="6083835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overreliance on manual evaluation leads to subjectivity and human biases.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 is no automated monitoring system to detect misclassifications.</a:t>
            </a:r>
          </a:p>
        </p:txBody>
      </p:sp>
      <p:sp>
        <p:nvSpPr>
          <p:cNvPr id="1330" name="Google Shape;1330;p39"/>
          <p:cNvSpPr txBox="1">
            <a:spLocks noGrp="1"/>
          </p:cNvSpPr>
          <p:nvPr>
            <p:ph type="subTitle" idx="4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332" name="Google Shape;1332;p39"/>
          <p:cNvSpPr txBox="1">
            <a:spLocks noGrp="1"/>
          </p:cNvSpPr>
          <p:nvPr>
            <p:ph type="subTitle" idx="6"/>
          </p:nvPr>
        </p:nvSpPr>
        <p:spPr>
          <a:xfrm>
            <a:off x="6121811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7B4B0-220A-4B2C-A792-FCCA70B6EEF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DCAF3DF-5828-4FA7-BABB-084CCCF18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4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pic>
        <p:nvPicPr>
          <p:cNvPr id="2061" name="Google Shape;2061;p40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2350" y="982738"/>
            <a:ext cx="5479301" cy="33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2" name="Google Shape;2062;p4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63" name="Google Shape;2063;p40"/>
          <p:cNvGrpSpPr/>
          <p:nvPr/>
        </p:nvGrpSpPr>
        <p:grpSpPr>
          <a:xfrm>
            <a:off x="3657525" y="1757237"/>
            <a:ext cx="1857600" cy="2354488"/>
            <a:chOff x="3657525" y="1700087"/>
            <a:chExt cx="1857600" cy="2354488"/>
          </a:xfrm>
        </p:grpSpPr>
        <p:sp>
          <p:nvSpPr>
            <p:cNvPr id="2064" name="Google Shape;2064;p40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5" name="Google Shape;2065;p40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2066" name="Google Shape;2066;p40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14345" extrusionOk="0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0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15217" h="1769" extrusionOk="0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0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15805" extrusionOk="0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0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2858" extrusionOk="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0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avLst/>
                <a:gdLst/>
                <a:ahLst/>
                <a:cxnLst/>
                <a:rect l="l" t="t" r="r" b="b"/>
                <a:pathLst>
                  <a:path w="41217" h="12334" extrusionOk="0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0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avLst/>
                <a:gdLst/>
                <a:ahLst/>
                <a:cxnLst/>
                <a:rect l="l" t="t" r="r" b="b"/>
                <a:pathLst>
                  <a:path w="37746" h="7954" extrusionOk="0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0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35748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40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avLst/>
                <a:gdLst/>
                <a:ahLst/>
                <a:cxnLst/>
                <a:rect l="l" t="t" r="r" b="b"/>
                <a:pathLst>
                  <a:path w="48671" h="36606" extrusionOk="0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40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4497" extrusionOk="0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40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0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0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40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40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0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0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12412" extrusionOk="0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40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avLst/>
                <a:gdLst/>
                <a:ahLst/>
                <a:cxnLst/>
                <a:rect l="l" t="t" r="r" b="b"/>
                <a:pathLst>
                  <a:path w="8377" h="12425" extrusionOk="0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40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avLst/>
                <a:gdLst/>
                <a:ahLst/>
                <a:cxnLst/>
                <a:rect l="l" t="t" r="r" b="b"/>
                <a:pathLst>
                  <a:path w="19123" h="4919" extrusionOk="0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40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avLst/>
                <a:gdLst/>
                <a:ahLst/>
                <a:cxnLst/>
                <a:rect l="l" t="t" r="r" b="b"/>
                <a:pathLst>
                  <a:path w="11772" h="1422" extrusionOk="0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40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avLst/>
                <a:gdLst/>
                <a:ahLst/>
                <a:cxnLst/>
                <a:rect l="l" t="t" r="r" b="b"/>
                <a:pathLst>
                  <a:path w="12847" h="5048" extrusionOk="0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40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6674" extrusionOk="0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40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avLst/>
                <a:gdLst/>
                <a:ahLst/>
                <a:cxnLst/>
                <a:rect l="l" t="t" r="r" b="b"/>
                <a:pathLst>
                  <a:path w="18713" h="5726" extrusionOk="0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40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7007" extrusionOk="0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40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6328" extrusionOk="0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40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4663" extrusionOk="0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40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40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40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40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40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40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40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857" extrusionOk="0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40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857" extrusionOk="0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40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avLst/>
                <a:gdLst/>
                <a:ahLst/>
                <a:cxnLst/>
                <a:rect l="l" t="t" r="r" b="b"/>
                <a:pathLst>
                  <a:path w="16625" h="3472" extrusionOk="0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40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5956" extrusionOk="0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40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40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40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40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3971" extrusionOk="0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40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717" extrusionOk="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40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5956" extrusionOk="0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40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971" extrusionOk="0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40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40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6" extrusionOk="0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40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1" extrusionOk="0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40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717" extrusionOk="0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2" name="Google Shape;2112;p40"/>
          <p:cNvGrpSpPr/>
          <p:nvPr/>
        </p:nvGrpSpPr>
        <p:grpSpPr>
          <a:xfrm>
            <a:off x="457202" y="1180300"/>
            <a:ext cx="1948882" cy="1156405"/>
            <a:chOff x="457202" y="1180300"/>
            <a:chExt cx="1948882" cy="1156405"/>
          </a:xfrm>
        </p:grpSpPr>
        <p:grpSp>
          <p:nvGrpSpPr>
            <p:cNvPr id="2113" name="Google Shape;2113;p40"/>
            <p:cNvGrpSpPr/>
            <p:nvPr/>
          </p:nvGrpSpPr>
          <p:grpSpPr>
            <a:xfrm>
              <a:off x="457202" y="1512105"/>
              <a:ext cx="1948882" cy="824600"/>
              <a:chOff x="457200" y="959300"/>
              <a:chExt cx="2061000" cy="824600"/>
            </a:xfrm>
          </p:grpSpPr>
          <p:sp>
            <p:nvSpPr>
              <p:cNvPr id="2114" name="Google Shape;211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15" name="Google Shape;211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16" name="Google Shape;2116;p40"/>
            <p:cNvSpPr txBox="1"/>
            <p:nvPr/>
          </p:nvSpPr>
          <p:spPr>
            <a:xfrm>
              <a:off x="457202" y="118030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10%</a:t>
              </a:r>
              <a:endParaRPr sz="24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7" name="Google Shape;2117;p40"/>
          <p:cNvGrpSpPr/>
          <p:nvPr/>
        </p:nvGrpSpPr>
        <p:grpSpPr>
          <a:xfrm>
            <a:off x="6737906" y="1178050"/>
            <a:ext cx="1948892" cy="1156389"/>
            <a:chOff x="6737906" y="1178050"/>
            <a:chExt cx="1948892" cy="1156389"/>
          </a:xfrm>
        </p:grpSpPr>
        <p:grpSp>
          <p:nvGrpSpPr>
            <p:cNvPr id="2118" name="Google Shape;2118;p40"/>
            <p:cNvGrpSpPr/>
            <p:nvPr/>
          </p:nvGrpSpPr>
          <p:grpSpPr>
            <a:xfrm>
              <a:off x="6737906" y="1509839"/>
              <a:ext cx="1948882" cy="824600"/>
              <a:chOff x="457200" y="2087425"/>
              <a:chExt cx="2061000" cy="824600"/>
            </a:xfrm>
          </p:grpSpPr>
          <p:sp>
            <p:nvSpPr>
              <p:cNvPr id="2119" name="Google Shape;211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0" name="Google Shape;212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1" name="Google Shape;2121;p40"/>
            <p:cNvSpPr txBox="1"/>
            <p:nvPr/>
          </p:nvSpPr>
          <p:spPr>
            <a:xfrm>
              <a:off x="7943698" y="1178050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24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2" name="Google Shape;2122;p40"/>
          <p:cNvGrpSpPr/>
          <p:nvPr/>
        </p:nvGrpSpPr>
        <p:grpSpPr>
          <a:xfrm>
            <a:off x="457202" y="2930001"/>
            <a:ext cx="1948882" cy="1181734"/>
            <a:chOff x="457202" y="2930001"/>
            <a:chExt cx="1948882" cy="1181734"/>
          </a:xfrm>
        </p:grpSpPr>
        <p:grpSp>
          <p:nvGrpSpPr>
            <p:cNvPr id="2123" name="Google Shape;2123;p40"/>
            <p:cNvGrpSpPr/>
            <p:nvPr/>
          </p:nvGrpSpPr>
          <p:grpSpPr>
            <a:xfrm>
              <a:off x="457202" y="3287135"/>
              <a:ext cx="1948882" cy="824600"/>
              <a:chOff x="457200" y="959300"/>
              <a:chExt cx="2061000" cy="824600"/>
            </a:xfrm>
          </p:grpSpPr>
          <p:sp>
            <p:nvSpPr>
              <p:cNvPr id="2124" name="Google Shape;2124;p4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25" name="Google Shape;2125;p4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It’s the farthest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26" name="Google Shape;2126;p40"/>
            <p:cNvSpPr txBox="1"/>
            <p:nvPr/>
          </p:nvSpPr>
          <p:spPr>
            <a:xfrm>
              <a:off x="457202" y="2930001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20%</a:t>
              </a:r>
              <a:endParaRPr sz="24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6737906" y="2927753"/>
            <a:ext cx="1948892" cy="1181732"/>
            <a:chOff x="6737906" y="2927753"/>
            <a:chExt cx="1948892" cy="1181732"/>
          </a:xfrm>
        </p:grpSpPr>
        <p:grpSp>
          <p:nvGrpSpPr>
            <p:cNvPr id="2128" name="Google Shape;2128;p40"/>
            <p:cNvGrpSpPr/>
            <p:nvPr/>
          </p:nvGrpSpPr>
          <p:grpSpPr>
            <a:xfrm>
              <a:off x="6737906" y="3284885"/>
              <a:ext cx="1948882" cy="824600"/>
              <a:chOff x="457200" y="2087425"/>
              <a:chExt cx="2061000" cy="824600"/>
            </a:xfrm>
          </p:grpSpPr>
          <p:sp>
            <p:nvSpPr>
              <p:cNvPr id="2129" name="Google Shape;2129;p4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30" name="Google Shape;2130;p4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31" name="Google Shape;2131;p40"/>
            <p:cNvSpPr txBox="1"/>
            <p:nvPr/>
          </p:nvSpPr>
          <p:spPr>
            <a:xfrm>
              <a:off x="7943698" y="2927753"/>
              <a:ext cx="743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40%</a:t>
              </a:r>
              <a:endParaRPr sz="24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137" name="Google Shape;2137;p41"/>
          <p:cNvGrpSpPr/>
          <p:nvPr/>
        </p:nvGrpSpPr>
        <p:grpSpPr>
          <a:xfrm>
            <a:off x="3476550" y="1157425"/>
            <a:ext cx="2190899" cy="687575"/>
            <a:chOff x="457201" y="1091275"/>
            <a:chExt cx="2190899" cy="687575"/>
          </a:xfrm>
        </p:grpSpPr>
        <p:grpSp>
          <p:nvGrpSpPr>
            <p:cNvPr id="2138" name="Google Shape;2138;p41"/>
            <p:cNvGrpSpPr/>
            <p:nvPr/>
          </p:nvGrpSpPr>
          <p:grpSpPr>
            <a:xfrm>
              <a:off x="457201" y="1105450"/>
              <a:ext cx="2057400" cy="673400"/>
              <a:chOff x="457201" y="1105450"/>
              <a:chExt cx="2057400" cy="673400"/>
            </a:xfrm>
          </p:grpSpPr>
          <p:sp>
            <p:nvSpPr>
              <p:cNvPr id="2139" name="Google Shape;2139;p41"/>
              <p:cNvSpPr txBox="1"/>
              <p:nvPr/>
            </p:nvSpPr>
            <p:spPr>
              <a:xfrm>
                <a:off x="457201" y="11054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Disease diagnosis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0" name="Google Shape;2140;p41"/>
              <p:cNvSpPr txBox="1"/>
              <p:nvPr/>
            </p:nvSpPr>
            <p:spPr>
              <a:xfrm>
                <a:off x="457201" y="1447050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1" name="Google Shape;2141;p41"/>
            <p:cNvSpPr/>
            <p:nvPr/>
          </p:nvSpPr>
          <p:spPr>
            <a:xfrm>
              <a:off x="2514600" y="1091275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2" name="Google Shape;2142;p41"/>
          <p:cNvGrpSpPr/>
          <p:nvPr/>
        </p:nvGrpSpPr>
        <p:grpSpPr>
          <a:xfrm>
            <a:off x="761925" y="1157425"/>
            <a:ext cx="2190900" cy="682800"/>
            <a:chOff x="457200" y="2574463"/>
            <a:chExt cx="2190900" cy="682800"/>
          </a:xfrm>
        </p:grpSpPr>
        <p:grpSp>
          <p:nvGrpSpPr>
            <p:cNvPr id="2143" name="Google Shape;2143;p41"/>
            <p:cNvGrpSpPr/>
            <p:nvPr/>
          </p:nvGrpSpPr>
          <p:grpSpPr>
            <a:xfrm>
              <a:off x="457200" y="2579175"/>
              <a:ext cx="2057411" cy="673400"/>
              <a:chOff x="457200" y="2579175"/>
              <a:chExt cx="2057411" cy="673400"/>
            </a:xfrm>
          </p:grpSpPr>
          <p:sp>
            <p:nvSpPr>
              <p:cNvPr id="2144" name="Google Shape;2144;p41"/>
              <p:cNvSpPr txBox="1"/>
              <p:nvPr/>
            </p:nvSpPr>
            <p:spPr>
              <a:xfrm>
                <a:off x="457200" y="25791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Biochemical analysis</a:t>
                </a:r>
                <a:endParaRPr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45" name="Google Shape;2145;p41"/>
              <p:cNvSpPr txBox="1"/>
              <p:nvPr/>
            </p:nvSpPr>
            <p:spPr>
              <a:xfrm>
                <a:off x="457211" y="29207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46" name="Google Shape;2146;p41"/>
            <p:cNvSpPr/>
            <p:nvPr/>
          </p:nvSpPr>
          <p:spPr>
            <a:xfrm>
              <a:off x="2514600" y="2574463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41"/>
          <p:cNvGrpSpPr/>
          <p:nvPr/>
        </p:nvGrpSpPr>
        <p:grpSpPr>
          <a:xfrm>
            <a:off x="6191175" y="1157425"/>
            <a:ext cx="2190900" cy="682800"/>
            <a:chOff x="457200" y="4052888"/>
            <a:chExt cx="2190900" cy="682800"/>
          </a:xfrm>
        </p:grpSpPr>
        <p:grpSp>
          <p:nvGrpSpPr>
            <p:cNvPr id="2148" name="Google Shape;2148;p41"/>
            <p:cNvGrpSpPr/>
            <p:nvPr/>
          </p:nvGrpSpPr>
          <p:grpSpPr>
            <a:xfrm>
              <a:off x="457200" y="4057675"/>
              <a:ext cx="2057412" cy="673402"/>
              <a:chOff x="457200" y="4057675"/>
              <a:chExt cx="2057412" cy="673402"/>
            </a:xfrm>
          </p:grpSpPr>
          <p:sp>
            <p:nvSpPr>
              <p:cNvPr id="2149" name="Google Shape;2149;p41"/>
              <p:cNvSpPr txBox="1"/>
              <p:nvPr/>
            </p:nvSpPr>
            <p:spPr>
              <a:xfrm>
                <a:off x="457200" y="405767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Drug discovery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50" name="Google Shape;2150;p41"/>
              <p:cNvSpPr txBox="1"/>
              <p:nvPr/>
            </p:nvSpPr>
            <p:spPr>
              <a:xfrm>
                <a:off x="457211" y="4399277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Earth is the third planet from the Sun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151" name="Google Shape;2151;p41"/>
            <p:cNvSpPr/>
            <p:nvPr/>
          </p:nvSpPr>
          <p:spPr>
            <a:xfrm>
              <a:off x="2514600" y="4052888"/>
              <a:ext cx="133500" cy="68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1"/>
          <p:cNvGrpSpPr/>
          <p:nvPr/>
        </p:nvGrpSpPr>
        <p:grpSpPr>
          <a:xfrm flipH="1">
            <a:off x="2190801" y="2219569"/>
            <a:ext cx="4762569" cy="2450834"/>
            <a:chOff x="2190801" y="2219569"/>
            <a:chExt cx="4762569" cy="2450834"/>
          </a:xfrm>
        </p:grpSpPr>
        <p:sp>
          <p:nvSpPr>
            <p:cNvPr id="2153" name="Google Shape;2153;p41"/>
            <p:cNvSpPr/>
            <p:nvPr/>
          </p:nvSpPr>
          <p:spPr>
            <a:xfrm rot="5400000">
              <a:off x="6246122" y="3081577"/>
              <a:ext cx="773113" cy="502416"/>
            </a:xfrm>
            <a:custGeom>
              <a:avLst/>
              <a:gdLst/>
              <a:ahLst/>
              <a:cxnLst/>
              <a:rect l="l" t="t" r="r" b="b"/>
              <a:pathLst>
                <a:path w="9402" h="6110" extrusionOk="0">
                  <a:moveTo>
                    <a:pt x="590" y="0"/>
                  </a:moveTo>
                  <a:lnTo>
                    <a:pt x="475" y="13"/>
                  </a:lnTo>
                  <a:lnTo>
                    <a:pt x="360" y="52"/>
                  </a:lnTo>
                  <a:lnTo>
                    <a:pt x="244" y="116"/>
                  </a:lnTo>
                  <a:lnTo>
                    <a:pt x="155" y="192"/>
                  </a:lnTo>
                  <a:lnTo>
                    <a:pt x="91" y="282"/>
                  </a:lnTo>
                  <a:lnTo>
                    <a:pt x="39" y="397"/>
                  </a:lnTo>
                  <a:lnTo>
                    <a:pt x="1" y="513"/>
                  </a:lnTo>
                  <a:lnTo>
                    <a:pt x="1" y="628"/>
                  </a:lnTo>
                  <a:lnTo>
                    <a:pt x="14" y="743"/>
                  </a:lnTo>
                  <a:lnTo>
                    <a:pt x="52" y="858"/>
                  </a:lnTo>
                  <a:lnTo>
                    <a:pt x="116" y="961"/>
                  </a:lnTo>
                  <a:lnTo>
                    <a:pt x="3626" y="5866"/>
                  </a:lnTo>
                  <a:lnTo>
                    <a:pt x="3677" y="5918"/>
                  </a:lnTo>
                  <a:lnTo>
                    <a:pt x="3728" y="5969"/>
                  </a:lnTo>
                  <a:lnTo>
                    <a:pt x="3779" y="6007"/>
                  </a:lnTo>
                  <a:lnTo>
                    <a:pt x="3843" y="6046"/>
                  </a:lnTo>
                  <a:lnTo>
                    <a:pt x="3907" y="6071"/>
                  </a:lnTo>
                  <a:lnTo>
                    <a:pt x="3984" y="6097"/>
                  </a:lnTo>
                  <a:lnTo>
                    <a:pt x="4048" y="6110"/>
                  </a:lnTo>
                  <a:lnTo>
                    <a:pt x="8787" y="6110"/>
                  </a:lnTo>
                  <a:lnTo>
                    <a:pt x="8915" y="6097"/>
                  </a:lnTo>
                  <a:lnTo>
                    <a:pt x="9030" y="6071"/>
                  </a:lnTo>
                  <a:lnTo>
                    <a:pt x="9133" y="6007"/>
                  </a:lnTo>
                  <a:lnTo>
                    <a:pt x="9223" y="5943"/>
                  </a:lnTo>
                  <a:lnTo>
                    <a:pt x="9299" y="5841"/>
                  </a:lnTo>
                  <a:lnTo>
                    <a:pt x="9351" y="5738"/>
                  </a:lnTo>
                  <a:lnTo>
                    <a:pt x="9389" y="5636"/>
                  </a:lnTo>
                  <a:lnTo>
                    <a:pt x="9402" y="5508"/>
                  </a:lnTo>
                  <a:lnTo>
                    <a:pt x="9389" y="5380"/>
                  </a:lnTo>
                  <a:lnTo>
                    <a:pt x="9351" y="5277"/>
                  </a:lnTo>
                  <a:lnTo>
                    <a:pt x="9299" y="5162"/>
                  </a:lnTo>
                  <a:lnTo>
                    <a:pt x="9223" y="5072"/>
                  </a:lnTo>
                  <a:lnTo>
                    <a:pt x="9133" y="5008"/>
                  </a:lnTo>
                  <a:lnTo>
                    <a:pt x="9030" y="4944"/>
                  </a:lnTo>
                  <a:lnTo>
                    <a:pt x="8915" y="4919"/>
                  </a:lnTo>
                  <a:lnTo>
                    <a:pt x="8787" y="4906"/>
                  </a:lnTo>
                  <a:lnTo>
                    <a:pt x="4432" y="4906"/>
                  </a:lnTo>
                  <a:lnTo>
                    <a:pt x="1102" y="256"/>
                  </a:lnTo>
                  <a:lnTo>
                    <a:pt x="1013" y="154"/>
                  </a:lnTo>
                  <a:lnTo>
                    <a:pt x="923" y="90"/>
                  </a:lnTo>
                  <a:lnTo>
                    <a:pt x="821" y="3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1"/>
            <p:cNvSpPr/>
            <p:nvPr/>
          </p:nvSpPr>
          <p:spPr>
            <a:xfrm rot="5400000">
              <a:off x="5640005" y="3252694"/>
              <a:ext cx="833140" cy="100154"/>
            </a:xfrm>
            <a:custGeom>
              <a:avLst/>
              <a:gdLst/>
              <a:ahLst/>
              <a:cxnLst/>
              <a:rect l="l" t="t" r="r" b="b"/>
              <a:pathLst>
                <a:path w="10132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03" y="1217"/>
                  </a:lnTo>
                  <a:lnTo>
                    <a:pt x="9517" y="1217"/>
                  </a:lnTo>
                  <a:lnTo>
                    <a:pt x="9645" y="1204"/>
                  </a:lnTo>
                  <a:lnTo>
                    <a:pt x="9760" y="1166"/>
                  </a:lnTo>
                  <a:lnTo>
                    <a:pt x="9863" y="1102"/>
                  </a:lnTo>
                  <a:lnTo>
                    <a:pt x="9953" y="1038"/>
                  </a:lnTo>
                  <a:lnTo>
                    <a:pt x="10029" y="948"/>
                  </a:lnTo>
                  <a:lnTo>
                    <a:pt x="10081" y="846"/>
                  </a:lnTo>
                  <a:lnTo>
                    <a:pt x="10119" y="731"/>
                  </a:lnTo>
                  <a:lnTo>
                    <a:pt x="10132" y="603"/>
                  </a:lnTo>
                  <a:lnTo>
                    <a:pt x="10119" y="487"/>
                  </a:lnTo>
                  <a:lnTo>
                    <a:pt x="10081" y="372"/>
                  </a:lnTo>
                  <a:lnTo>
                    <a:pt x="10029" y="270"/>
                  </a:lnTo>
                  <a:lnTo>
                    <a:pt x="9953" y="180"/>
                  </a:lnTo>
                  <a:lnTo>
                    <a:pt x="9863" y="103"/>
                  </a:lnTo>
                  <a:lnTo>
                    <a:pt x="9760" y="39"/>
                  </a:lnTo>
                  <a:lnTo>
                    <a:pt x="9645" y="13"/>
                  </a:lnTo>
                  <a:lnTo>
                    <a:pt x="95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1"/>
            <p:cNvSpPr/>
            <p:nvPr/>
          </p:nvSpPr>
          <p:spPr>
            <a:xfrm rot="5400000">
              <a:off x="4963876" y="2950460"/>
              <a:ext cx="1182776" cy="354981"/>
            </a:xfrm>
            <a:custGeom>
              <a:avLst/>
              <a:gdLst/>
              <a:ahLst/>
              <a:cxnLst/>
              <a:rect l="l" t="t" r="r" b="b"/>
              <a:pathLst>
                <a:path w="14384" h="4317" extrusionOk="0">
                  <a:moveTo>
                    <a:pt x="10439" y="0"/>
                  </a:moveTo>
                  <a:lnTo>
                    <a:pt x="10324" y="13"/>
                  </a:lnTo>
                  <a:lnTo>
                    <a:pt x="10209" y="39"/>
                  </a:lnTo>
                  <a:lnTo>
                    <a:pt x="10106" y="90"/>
                  </a:lnTo>
                  <a:lnTo>
                    <a:pt x="10016" y="167"/>
                  </a:lnTo>
                  <a:lnTo>
                    <a:pt x="6917" y="3100"/>
                  </a:lnTo>
                  <a:lnTo>
                    <a:pt x="615" y="3100"/>
                  </a:lnTo>
                  <a:lnTo>
                    <a:pt x="487" y="3113"/>
                  </a:lnTo>
                  <a:lnTo>
                    <a:pt x="372" y="3151"/>
                  </a:lnTo>
                  <a:lnTo>
                    <a:pt x="270" y="3202"/>
                  </a:lnTo>
                  <a:lnTo>
                    <a:pt x="180" y="3279"/>
                  </a:lnTo>
                  <a:lnTo>
                    <a:pt x="103" y="3369"/>
                  </a:lnTo>
                  <a:lnTo>
                    <a:pt x="52" y="3471"/>
                  </a:lnTo>
                  <a:lnTo>
                    <a:pt x="13" y="3587"/>
                  </a:lnTo>
                  <a:lnTo>
                    <a:pt x="1" y="3715"/>
                  </a:lnTo>
                  <a:lnTo>
                    <a:pt x="13" y="3830"/>
                  </a:lnTo>
                  <a:lnTo>
                    <a:pt x="52" y="3945"/>
                  </a:lnTo>
                  <a:lnTo>
                    <a:pt x="103" y="4048"/>
                  </a:lnTo>
                  <a:lnTo>
                    <a:pt x="180" y="4137"/>
                  </a:lnTo>
                  <a:lnTo>
                    <a:pt x="270" y="4214"/>
                  </a:lnTo>
                  <a:lnTo>
                    <a:pt x="372" y="4265"/>
                  </a:lnTo>
                  <a:lnTo>
                    <a:pt x="487" y="4304"/>
                  </a:lnTo>
                  <a:lnTo>
                    <a:pt x="615" y="4317"/>
                  </a:lnTo>
                  <a:lnTo>
                    <a:pt x="7160" y="4317"/>
                  </a:lnTo>
                  <a:lnTo>
                    <a:pt x="7276" y="4304"/>
                  </a:lnTo>
                  <a:lnTo>
                    <a:pt x="7391" y="4278"/>
                  </a:lnTo>
                  <a:lnTo>
                    <a:pt x="7493" y="4227"/>
                  </a:lnTo>
                  <a:lnTo>
                    <a:pt x="7583" y="4150"/>
                  </a:lnTo>
                  <a:lnTo>
                    <a:pt x="10682" y="1217"/>
                  </a:lnTo>
                  <a:lnTo>
                    <a:pt x="13769" y="1217"/>
                  </a:lnTo>
                  <a:lnTo>
                    <a:pt x="13897" y="1204"/>
                  </a:lnTo>
                  <a:lnTo>
                    <a:pt x="14012" y="1166"/>
                  </a:lnTo>
                  <a:lnTo>
                    <a:pt x="14115" y="1115"/>
                  </a:lnTo>
                  <a:lnTo>
                    <a:pt x="14205" y="1038"/>
                  </a:lnTo>
                  <a:lnTo>
                    <a:pt x="14281" y="948"/>
                  </a:lnTo>
                  <a:lnTo>
                    <a:pt x="14333" y="846"/>
                  </a:lnTo>
                  <a:lnTo>
                    <a:pt x="14371" y="730"/>
                  </a:lnTo>
                  <a:lnTo>
                    <a:pt x="14384" y="602"/>
                  </a:lnTo>
                  <a:lnTo>
                    <a:pt x="14371" y="487"/>
                  </a:lnTo>
                  <a:lnTo>
                    <a:pt x="14333" y="372"/>
                  </a:lnTo>
                  <a:lnTo>
                    <a:pt x="14281" y="269"/>
                  </a:lnTo>
                  <a:lnTo>
                    <a:pt x="14205" y="180"/>
                  </a:lnTo>
                  <a:lnTo>
                    <a:pt x="14115" y="103"/>
                  </a:lnTo>
                  <a:lnTo>
                    <a:pt x="14012" y="52"/>
                  </a:lnTo>
                  <a:lnTo>
                    <a:pt x="13897" y="13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1"/>
            <p:cNvSpPr/>
            <p:nvPr/>
          </p:nvSpPr>
          <p:spPr>
            <a:xfrm rot="5400000">
              <a:off x="4017621" y="2875178"/>
              <a:ext cx="1471316" cy="337055"/>
            </a:xfrm>
            <a:custGeom>
              <a:avLst/>
              <a:gdLst/>
              <a:ahLst/>
              <a:cxnLst/>
              <a:rect l="l" t="t" r="r" b="b"/>
              <a:pathLst>
                <a:path w="17893" h="4099" extrusionOk="0">
                  <a:moveTo>
                    <a:pt x="12590" y="0"/>
                  </a:moveTo>
                  <a:lnTo>
                    <a:pt x="12514" y="26"/>
                  </a:lnTo>
                  <a:lnTo>
                    <a:pt x="12450" y="39"/>
                  </a:lnTo>
                  <a:lnTo>
                    <a:pt x="12373" y="77"/>
                  </a:lnTo>
                  <a:lnTo>
                    <a:pt x="7301" y="2882"/>
                  </a:lnTo>
                  <a:lnTo>
                    <a:pt x="602" y="2882"/>
                  </a:lnTo>
                  <a:lnTo>
                    <a:pt x="474" y="2895"/>
                  </a:lnTo>
                  <a:lnTo>
                    <a:pt x="372" y="2933"/>
                  </a:lnTo>
                  <a:lnTo>
                    <a:pt x="256" y="2985"/>
                  </a:lnTo>
                  <a:lnTo>
                    <a:pt x="167" y="3062"/>
                  </a:lnTo>
                  <a:lnTo>
                    <a:pt x="103" y="3151"/>
                  </a:lnTo>
                  <a:lnTo>
                    <a:pt x="39" y="3254"/>
                  </a:lnTo>
                  <a:lnTo>
                    <a:pt x="13" y="3369"/>
                  </a:lnTo>
                  <a:lnTo>
                    <a:pt x="0" y="3497"/>
                  </a:lnTo>
                  <a:lnTo>
                    <a:pt x="13" y="3612"/>
                  </a:lnTo>
                  <a:lnTo>
                    <a:pt x="39" y="3728"/>
                  </a:lnTo>
                  <a:lnTo>
                    <a:pt x="103" y="3830"/>
                  </a:lnTo>
                  <a:lnTo>
                    <a:pt x="167" y="3920"/>
                  </a:lnTo>
                  <a:lnTo>
                    <a:pt x="256" y="3996"/>
                  </a:lnTo>
                  <a:lnTo>
                    <a:pt x="372" y="4048"/>
                  </a:lnTo>
                  <a:lnTo>
                    <a:pt x="474" y="4086"/>
                  </a:lnTo>
                  <a:lnTo>
                    <a:pt x="602" y="4099"/>
                  </a:lnTo>
                  <a:lnTo>
                    <a:pt x="7531" y="4099"/>
                  </a:lnTo>
                  <a:lnTo>
                    <a:pt x="7608" y="4073"/>
                  </a:lnTo>
                  <a:lnTo>
                    <a:pt x="7685" y="4061"/>
                  </a:lnTo>
                  <a:lnTo>
                    <a:pt x="7749" y="4022"/>
                  </a:lnTo>
                  <a:lnTo>
                    <a:pt x="12834" y="1217"/>
                  </a:lnTo>
                  <a:lnTo>
                    <a:pt x="17278" y="1217"/>
                  </a:lnTo>
                  <a:lnTo>
                    <a:pt x="17406" y="1204"/>
                  </a:lnTo>
                  <a:lnTo>
                    <a:pt x="17521" y="1166"/>
                  </a:lnTo>
                  <a:lnTo>
                    <a:pt x="17624" y="1115"/>
                  </a:lnTo>
                  <a:lnTo>
                    <a:pt x="17714" y="1038"/>
                  </a:lnTo>
                  <a:lnTo>
                    <a:pt x="17778" y="948"/>
                  </a:lnTo>
                  <a:lnTo>
                    <a:pt x="17842" y="846"/>
                  </a:lnTo>
                  <a:lnTo>
                    <a:pt x="17880" y="730"/>
                  </a:lnTo>
                  <a:lnTo>
                    <a:pt x="17893" y="602"/>
                  </a:lnTo>
                  <a:lnTo>
                    <a:pt x="17880" y="487"/>
                  </a:lnTo>
                  <a:lnTo>
                    <a:pt x="17842" y="372"/>
                  </a:lnTo>
                  <a:lnTo>
                    <a:pt x="17778" y="269"/>
                  </a:lnTo>
                  <a:lnTo>
                    <a:pt x="17714" y="180"/>
                  </a:lnTo>
                  <a:lnTo>
                    <a:pt x="17624" y="103"/>
                  </a:lnTo>
                  <a:lnTo>
                    <a:pt x="17521" y="52"/>
                  </a:lnTo>
                  <a:lnTo>
                    <a:pt x="17406" y="13"/>
                  </a:lnTo>
                  <a:lnTo>
                    <a:pt x="172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1"/>
            <p:cNvSpPr/>
            <p:nvPr/>
          </p:nvSpPr>
          <p:spPr>
            <a:xfrm rot="5400000">
              <a:off x="3464132" y="3069487"/>
              <a:ext cx="1102685" cy="317073"/>
            </a:xfrm>
            <a:custGeom>
              <a:avLst/>
              <a:gdLst/>
              <a:ahLst/>
              <a:cxnLst/>
              <a:rect l="l" t="t" r="r" b="b"/>
              <a:pathLst>
                <a:path w="13410" h="3856" extrusionOk="0">
                  <a:moveTo>
                    <a:pt x="8312" y="0"/>
                  </a:moveTo>
                  <a:lnTo>
                    <a:pt x="8184" y="13"/>
                  </a:lnTo>
                  <a:lnTo>
                    <a:pt x="8069" y="51"/>
                  </a:lnTo>
                  <a:lnTo>
                    <a:pt x="7967" y="103"/>
                  </a:lnTo>
                  <a:lnTo>
                    <a:pt x="7877" y="179"/>
                  </a:lnTo>
                  <a:lnTo>
                    <a:pt x="7800" y="269"/>
                  </a:lnTo>
                  <a:lnTo>
                    <a:pt x="7749" y="371"/>
                  </a:lnTo>
                  <a:lnTo>
                    <a:pt x="7710" y="487"/>
                  </a:lnTo>
                  <a:lnTo>
                    <a:pt x="7698" y="615"/>
                  </a:lnTo>
                  <a:lnTo>
                    <a:pt x="7698" y="2638"/>
                  </a:lnTo>
                  <a:lnTo>
                    <a:pt x="602" y="2638"/>
                  </a:lnTo>
                  <a:lnTo>
                    <a:pt x="487" y="2651"/>
                  </a:lnTo>
                  <a:lnTo>
                    <a:pt x="372" y="2690"/>
                  </a:lnTo>
                  <a:lnTo>
                    <a:pt x="269" y="2754"/>
                  </a:lnTo>
                  <a:lnTo>
                    <a:pt x="179" y="2818"/>
                  </a:lnTo>
                  <a:lnTo>
                    <a:pt x="103" y="2907"/>
                  </a:lnTo>
                  <a:lnTo>
                    <a:pt x="51" y="3010"/>
                  </a:lnTo>
                  <a:lnTo>
                    <a:pt x="13" y="3125"/>
                  </a:lnTo>
                  <a:lnTo>
                    <a:pt x="0" y="3253"/>
                  </a:lnTo>
                  <a:lnTo>
                    <a:pt x="13" y="3369"/>
                  </a:lnTo>
                  <a:lnTo>
                    <a:pt x="51" y="3484"/>
                  </a:lnTo>
                  <a:lnTo>
                    <a:pt x="103" y="3586"/>
                  </a:lnTo>
                  <a:lnTo>
                    <a:pt x="179" y="3676"/>
                  </a:lnTo>
                  <a:lnTo>
                    <a:pt x="269" y="3753"/>
                  </a:lnTo>
                  <a:lnTo>
                    <a:pt x="372" y="3817"/>
                  </a:lnTo>
                  <a:lnTo>
                    <a:pt x="487" y="3842"/>
                  </a:lnTo>
                  <a:lnTo>
                    <a:pt x="602" y="3855"/>
                  </a:lnTo>
                  <a:lnTo>
                    <a:pt x="8312" y="3855"/>
                  </a:lnTo>
                  <a:lnTo>
                    <a:pt x="8428" y="3842"/>
                  </a:lnTo>
                  <a:lnTo>
                    <a:pt x="8543" y="3817"/>
                  </a:lnTo>
                  <a:lnTo>
                    <a:pt x="8645" y="3753"/>
                  </a:lnTo>
                  <a:lnTo>
                    <a:pt x="8735" y="3676"/>
                  </a:lnTo>
                  <a:lnTo>
                    <a:pt x="8812" y="3586"/>
                  </a:lnTo>
                  <a:lnTo>
                    <a:pt x="8863" y="3484"/>
                  </a:lnTo>
                  <a:lnTo>
                    <a:pt x="8902" y="3369"/>
                  </a:lnTo>
                  <a:lnTo>
                    <a:pt x="8914" y="3253"/>
                  </a:lnTo>
                  <a:lnTo>
                    <a:pt x="8914" y="1217"/>
                  </a:lnTo>
                  <a:lnTo>
                    <a:pt x="12795" y="1217"/>
                  </a:lnTo>
                  <a:lnTo>
                    <a:pt x="12923" y="1204"/>
                  </a:lnTo>
                  <a:lnTo>
                    <a:pt x="13038" y="1166"/>
                  </a:lnTo>
                  <a:lnTo>
                    <a:pt x="13141" y="1114"/>
                  </a:lnTo>
                  <a:lnTo>
                    <a:pt x="13231" y="1037"/>
                  </a:lnTo>
                  <a:lnTo>
                    <a:pt x="13295" y="948"/>
                  </a:lnTo>
                  <a:lnTo>
                    <a:pt x="13359" y="845"/>
                  </a:lnTo>
                  <a:lnTo>
                    <a:pt x="13397" y="730"/>
                  </a:lnTo>
                  <a:lnTo>
                    <a:pt x="13410" y="615"/>
                  </a:lnTo>
                  <a:lnTo>
                    <a:pt x="13397" y="487"/>
                  </a:lnTo>
                  <a:lnTo>
                    <a:pt x="13359" y="371"/>
                  </a:lnTo>
                  <a:lnTo>
                    <a:pt x="13295" y="269"/>
                  </a:lnTo>
                  <a:lnTo>
                    <a:pt x="13231" y="179"/>
                  </a:lnTo>
                  <a:lnTo>
                    <a:pt x="13141" y="103"/>
                  </a:lnTo>
                  <a:lnTo>
                    <a:pt x="13038" y="51"/>
                  </a:lnTo>
                  <a:lnTo>
                    <a:pt x="12923" y="13"/>
                  </a:lnTo>
                  <a:lnTo>
                    <a:pt x="12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1"/>
            <p:cNvSpPr/>
            <p:nvPr/>
          </p:nvSpPr>
          <p:spPr>
            <a:xfrm rot="5400000">
              <a:off x="3011824" y="3429118"/>
              <a:ext cx="601420" cy="99085"/>
            </a:xfrm>
            <a:custGeom>
              <a:avLst/>
              <a:gdLst/>
              <a:ahLst/>
              <a:cxnLst/>
              <a:rect l="l" t="t" r="r" b="b"/>
              <a:pathLst>
                <a:path w="7314" h="1205" extrusionOk="0">
                  <a:moveTo>
                    <a:pt x="487" y="1"/>
                  </a:moveTo>
                  <a:lnTo>
                    <a:pt x="372" y="39"/>
                  </a:lnTo>
                  <a:lnTo>
                    <a:pt x="270" y="103"/>
                  </a:lnTo>
                  <a:lnTo>
                    <a:pt x="180" y="167"/>
                  </a:lnTo>
                  <a:lnTo>
                    <a:pt x="103" y="257"/>
                  </a:lnTo>
                  <a:lnTo>
                    <a:pt x="52" y="360"/>
                  </a:lnTo>
                  <a:lnTo>
                    <a:pt x="13" y="475"/>
                  </a:lnTo>
                  <a:lnTo>
                    <a:pt x="1" y="603"/>
                  </a:lnTo>
                  <a:lnTo>
                    <a:pt x="13" y="718"/>
                  </a:lnTo>
                  <a:lnTo>
                    <a:pt x="52" y="833"/>
                  </a:lnTo>
                  <a:lnTo>
                    <a:pt x="103" y="936"/>
                  </a:lnTo>
                  <a:lnTo>
                    <a:pt x="180" y="1026"/>
                  </a:lnTo>
                  <a:lnTo>
                    <a:pt x="270" y="1102"/>
                  </a:lnTo>
                  <a:lnTo>
                    <a:pt x="372" y="1166"/>
                  </a:lnTo>
                  <a:lnTo>
                    <a:pt x="487" y="1192"/>
                  </a:lnTo>
                  <a:lnTo>
                    <a:pt x="603" y="1205"/>
                  </a:lnTo>
                  <a:lnTo>
                    <a:pt x="6699" y="1205"/>
                  </a:lnTo>
                  <a:lnTo>
                    <a:pt x="6827" y="1192"/>
                  </a:lnTo>
                  <a:lnTo>
                    <a:pt x="6942" y="1166"/>
                  </a:lnTo>
                  <a:lnTo>
                    <a:pt x="7045" y="1102"/>
                  </a:lnTo>
                  <a:lnTo>
                    <a:pt x="7135" y="1026"/>
                  </a:lnTo>
                  <a:lnTo>
                    <a:pt x="7199" y="936"/>
                  </a:lnTo>
                  <a:lnTo>
                    <a:pt x="7263" y="833"/>
                  </a:lnTo>
                  <a:lnTo>
                    <a:pt x="7301" y="718"/>
                  </a:lnTo>
                  <a:lnTo>
                    <a:pt x="7314" y="603"/>
                  </a:lnTo>
                  <a:lnTo>
                    <a:pt x="7301" y="475"/>
                  </a:lnTo>
                  <a:lnTo>
                    <a:pt x="7263" y="360"/>
                  </a:lnTo>
                  <a:lnTo>
                    <a:pt x="7199" y="257"/>
                  </a:lnTo>
                  <a:lnTo>
                    <a:pt x="7135" y="167"/>
                  </a:lnTo>
                  <a:lnTo>
                    <a:pt x="7045" y="103"/>
                  </a:lnTo>
                  <a:lnTo>
                    <a:pt x="6942" y="39"/>
                  </a:lnTo>
                  <a:lnTo>
                    <a:pt x="6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1"/>
            <p:cNvSpPr/>
            <p:nvPr/>
          </p:nvSpPr>
          <p:spPr>
            <a:xfrm rot="5400000">
              <a:off x="2397284" y="3188472"/>
              <a:ext cx="1082703" cy="99085"/>
            </a:xfrm>
            <a:custGeom>
              <a:avLst/>
              <a:gdLst/>
              <a:ahLst/>
              <a:cxnLst/>
              <a:rect l="l" t="t" r="r" b="b"/>
              <a:pathLst>
                <a:path w="13167" h="1205" extrusionOk="0">
                  <a:moveTo>
                    <a:pt x="602" y="1"/>
                  </a:moveTo>
                  <a:lnTo>
                    <a:pt x="487" y="14"/>
                  </a:lnTo>
                  <a:lnTo>
                    <a:pt x="372" y="39"/>
                  </a:lnTo>
                  <a:lnTo>
                    <a:pt x="269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31"/>
                  </a:lnTo>
                  <a:lnTo>
                    <a:pt x="52" y="846"/>
                  </a:lnTo>
                  <a:lnTo>
                    <a:pt x="103" y="949"/>
                  </a:lnTo>
                  <a:lnTo>
                    <a:pt x="180" y="1038"/>
                  </a:lnTo>
                  <a:lnTo>
                    <a:pt x="269" y="1102"/>
                  </a:lnTo>
                  <a:lnTo>
                    <a:pt x="372" y="1166"/>
                  </a:lnTo>
                  <a:lnTo>
                    <a:pt x="487" y="1205"/>
                  </a:lnTo>
                  <a:lnTo>
                    <a:pt x="12680" y="1205"/>
                  </a:lnTo>
                  <a:lnTo>
                    <a:pt x="12795" y="1166"/>
                  </a:lnTo>
                  <a:lnTo>
                    <a:pt x="12898" y="1102"/>
                  </a:lnTo>
                  <a:lnTo>
                    <a:pt x="12988" y="1038"/>
                  </a:lnTo>
                  <a:lnTo>
                    <a:pt x="13052" y="949"/>
                  </a:lnTo>
                  <a:lnTo>
                    <a:pt x="13116" y="846"/>
                  </a:lnTo>
                  <a:lnTo>
                    <a:pt x="13154" y="731"/>
                  </a:lnTo>
                  <a:lnTo>
                    <a:pt x="13167" y="603"/>
                  </a:lnTo>
                  <a:lnTo>
                    <a:pt x="13154" y="487"/>
                  </a:lnTo>
                  <a:lnTo>
                    <a:pt x="13116" y="372"/>
                  </a:lnTo>
                  <a:lnTo>
                    <a:pt x="13052" y="270"/>
                  </a:lnTo>
                  <a:lnTo>
                    <a:pt x="12988" y="180"/>
                  </a:lnTo>
                  <a:lnTo>
                    <a:pt x="12898" y="103"/>
                  </a:lnTo>
                  <a:lnTo>
                    <a:pt x="12795" y="39"/>
                  </a:lnTo>
                  <a:lnTo>
                    <a:pt x="12680" y="14"/>
                  </a:lnTo>
                  <a:lnTo>
                    <a:pt x="125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1"/>
            <p:cNvSpPr/>
            <p:nvPr/>
          </p:nvSpPr>
          <p:spPr>
            <a:xfrm rot="5400000">
              <a:off x="1983382" y="3148470"/>
              <a:ext cx="907885" cy="353912"/>
            </a:xfrm>
            <a:custGeom>
              <a:avLst/>
              <a:gdLst/>
              <a:ahLst/>
              <a:cxnLst/>
              <a:rect l="l" t="t" r="r" b="b"/>
              <a:pathLst>
                <a:path w="11041" h="4304" extrusionOk="0">
                  <a:moveTo>
                    <a:pt x="6597" y="1"/>
                  </a:moveTo>
                  <a:lnTo>
                    <a:pt x="6520" y="13"/>
                  </a:lnTo>
                  <a:lnTo>
                    <a:pt x="6456" y="39"/>
                  </a:lnTo>
                  <a:lnTo>
                    <a:pt x="6392" y="65"/>
                  </a:lnTo>
                  <a:lnTo>
                    <a:pt x="6328" y="103"/>
                  </a:lnTo>
                  <a:lnTo>
                    <a:pt x="6276" y="141"/>
                  </a:lnTo>
                  <a:lnTo>
                    <a:pt x="6225" y="193"/>
                  </a:lnTo>
                  <a:lnTo>
                    <a:pt x="6174" y="257"/>
                  </a:lnTo>
                  <a:lnTo>
                    <a:pt x="4137" y="3087"/>
                  </a:lnTo>
                  <a:lnTo>
                    <a:pt x="603" y="3087"/>
                  </a:lnTo>
                  <a:lnTo>
                    <a:pt x="487" y="3100"/>
                  </a:lnTo>
                  <a:lnTo>
                    <a:pt x="372" y="3138"/>
                  </a:lnTo>
                  <a:lnTo>
                    <a:pt x="270" y="3190"/>
                  </a:lnTo>
                  <a:lnTo>
                    <a:pt x="180" y="3267"/>
                  </a:lnTo>
                  <a:lnTo>
                    <a:pt x="103" y="3356"/>
                  </a:lnTo>
                  <a:lnTo>
                    <a:pt x="39" y="3459"/>
                  </a:lnTo>
                  <a:lnTo>
                    <a:pt x="13" y="3574"/>
                  </a:lnTo>
                  <a:lnTo>
                    <a:pt x="1" y="3689"/>
                  </a:lnTo>
                  <a:lnTo>
                    <a:pt x="13" y="3817"/>
                  </a:lnTo>
                  <a:lnTo>
                    <a:pt x="39" y="3933"/>
                  </a:lnTo>
                  <a:lnTo>
                    <a:pt x="103" y="4035"/>
                  </a:lnTo>
                  <a:lnTo>
                    <a:pt x="180" y="4125"/>
                  </a:lnTo>
                  <a:lnTo>
                    <a:pt x="270" y="4189"/>
                  </a:lnTo>
                  <a:lnTo>
                    <a:pt x="372" y="4253"/>
                  </a:lnTo>
                  <a:lnTo>
                    <a:pt x="487" y="4291"/>
                  </a:lnTo>
                  <a:lnTo>
                    <a:pt x="603" y="4304"/>
                  </a:lnTo>
                  <a:lnTo>
                    <a:pt x="4458" y="4304"/>
                  </a:lnTo>
                  <a:lnTo>
                    <a:pt x="4522" y="4291"/>
                  </a:lnTo>
                  <a:lnTo>
                    <a:pt x="4599" y="4278"/>
                  </a:lnTo>
                  <a:lnTo>
                    <a:pt x="4663" y="4266"/>
                  </a:lnTo>
                  <a:lnTo>
                    <a:pt x="4727" y="4227"/>
                  </a:lnTo>
                  <a:lnTo>
                    <a:pt x="4791" y="4202"/>
                  </a:lnTo>
                  <a:lnTo>
                    <a:pt x="4855" y="4150"/>
                  </a:lnTo>
                  <a:lnTo>
                    <a:pt x="4906" y="4099"/>
                  </a:lnTo>
                  <a:lnTo>
                    <a:pt x="4944" y="4048"/>
                  </a:lnTo>
                  <a:lnTo>
                    <a:pt x="6981" y="1217"/>
                  </a:lnTo>
                  <a:lnTo>
                    <a:pt x="10426" y="1217"/>
                  </a:lnTo>
                  <a:lnTo>
                    <a:pt x="10554" y="1204"/>
                  </a:lnTo>
                  <a:lnTo>
                    <a:pt x="10669" y="1166"/>
                  </a:lnTo>
                  <a:lnTo>
                    <a:pt x="10772" y="1115"/>
                  </a:lnTo>
                  <a:lnTo>
                    <a:pt x="10862" y="1038"/>
                  </a:lnTo>
                  <a:lnTo>
                    <a:pt x="10926" y="948"/>
                  </a:lnTo>
                  <a:lnTo>
                    <a:pt x="10990" y="846"/>
                  </a:lnTo>
                  <a:lnTo>
                    <a:pt x="11028" y="731"/>
                  </a:lnTo>
                  <a:lnTo>
                    <a:pt x="11041" y="603"/>
                  </a:lnTo>
                  <a:lnTo>
                    <a:pt x="11028" y="487"/>
                  </a:lnTo>
                  <a:lnTo>
                    <a:pt x="10990" y="372"/>
                  </a:lnTo>
                  <a:lnTo>
                    <a:pt x="10926" y="270"/>
                  </a:lnTo>
                  <a:lnTo>
                    <a:pt x="10862" y="180"/>
                  </a:lnTo>
                  <a:lnTo>
                    <a:pt x="10772" y="103"/>
                  </a:lnTo>
                  <a:lnTo>
                    <a:pt x="10669" y="52"/>
                  </a:lnTo>
                  <a:lnTo>
                    <a:pt x="10554" y="13"/>
                  </a:lnTo>
                  <a:lnTo>
                    <a:pt x="104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1"/>
            <p:cNvSpPr/>
            <p:nvPr/>
          </p:nvSpPr>
          <p:spPr>
            <a:xfrm rot="5400000">
              <a:off x="4363552" y="3511884"/>
              <a:ext cx="268641" cy="100072"/>
            </a:xfrm>
            <a:custGeom>
              <a:avLst/>
              <a:gdLst/>
              <a:ahLst/>
              <a:cxnLst/>
              <a:rect l="l" t="t" r="r" b="b"/>
              <a:pathLst>
                <a:path w="3267" h="1217" extrusionOk="0">
                  <a:moveTo>
                    <a:pt x="602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79" y="180"/>
                  </a:lnTo>
                  <a:lnTo>
                    <a:pt x="103" y="269"/>
                  </a:lnTo>
                  <a:lnTo>
                    <a:pt x="39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39" y="846"/>
                  </a:lnTo>
                  <a:lnTo>
                    <a:pt x="103" y="948"/>
                  </a:lnTo>
                  <a:lnTo>
                    <a:pt x="179" y="1038"/>
                  </a:lnTo>
                  <a:lnTo>
                    <a:pt x="269" y="1115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02" y="1217"/>
                  </a:lnTo>
                  <a:lnTo>
                    <a:pt x="2664" y="1217"/>
                  </a:lnTo>
                  <a:lnTo>
                    <a:pt x="2792" y="1204"/>
                  </a:lnTo>
                  <a:lnTo>
                    <a:pt x="2895" y="1166"/>
                  </a:lnTo>
                  <a:lnTo>
                    <a:pt x="3010" y="1115"/>
                  </a:lnTo>
                  <a:lnTo>
                    <a:pt x="3100" y="1038"/>
                  </a:lnTo>
                  <a:lnTo>
                    <a:pt x="3164" y="948"/>
                  </a:lnTo>
                  <a:lnTo>
                    <a:pt x="3228" y="846"/>
                  </a:lnTo>
                  <a:lnTo>
                    <a:pt x="3253" y="730"/>
                  </a:lnTo>
                  <a:lnTo>
                    <a:pt x="3266" y="615"/>
                  </a:lnTo>
                  <a:lnTo>
                    <a:pt x="3253" y="487"/>
                  </a:lnTo>
                  <a:lnTo>
                    <a:pt x="3228" y="372"/>
                  </a:lnTo>
                  <a:lnTo>
                    <a:pt x="3164" y="269"/>
                  </a:lnTo>
                  <a:lnTo>
                    <a:pt x="3100" y="180"/>
                  </a:lnTo>
                  <a:lnTo>
                    <a:pt x="3010" y="103"/>
                  </a:lnTo>
                  <a:lnTo>
                    <a:pt x="2895" y="51"/>
                  </a:lnTo>
                  <a:lnTo>
                    <a:pt x="2792" y="13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1"/>
            <p:cNvSpPr/>
            <p:nvPr/>
          </p:nvSpPr>
          <p:spPr>
            <a:xfrm rot="5400000">
              <a:off x="6508919" y="3603406"/>
              <a:ext cx="82" cy="8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5700" cap="rnd" cmpd="sng">
              <a:solidFill>
                <a:srgbClr val="231F2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1"/>
            <p:cNvSpPr/>
            <p:nvPr/>
          </p:nvSpPr>
          <p:spPr>
            <a:xfrm rot="5400000">
              <a:off x="4387280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4"/>
                  </a:lnTo>
                  <a:lnTo>
                    <a:pt x="628" y="39"/>
                  </a:lnTo>
                  <a:lnTo>
                    <a:pt x="538" y="78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9"/>
                  </a:lnTo>
                  <a:lnTo>
                    <a:pt x="256" y="283"/>
                  </a:lnTo>
                  <a:lnTo>
                    <a:pt x="205" y="347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80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61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6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20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20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6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61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80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7"/>
                  </a:lnTo>
                  <a:lnTo>
                    <a:pt x="11527" y="283"/>
                  </a:lnTo>
                  <a:lnTo>
                    <a:pt x="11463" y="219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8"/>
                  </a:lnTo>
                  <a:lnTo>
                    <a:pt x="11156" y="39"/>
                  </a:lnTo>
                  <a:lnTo>
                    <a:pt x="11079" y="14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1"/>
            <p:cNvSpPr/>
            <p:nvPr/>
          </p:nvSpPr>
          <p:spPr>
            <a:xfrm rot="5400000">
              <a:off x="4013382" y="4062118"/>
              <a:ext cx="968981" cy="159112"/>
            </a:xfrm>
            <a:custGeom>
              <a:avLst/>
              <a:gdLst/>
              <a:ahLst/>
              <a:cxnLst/>
              <a:rect l="l" t="t" r="r" b="b"/>
              <a:pathLst>
                <a:path w="11784" h="1935" extrusionOk="0">
                  <a:moveTo>
                    <a:pt x="794" y="1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46"/>
                  </a:lnTo>
                  <a:lnTo>
                    <a:pt x="154" y="423"/>
                  </a:lnTo>
                  <a:lnTo>
                    <a:pt x="103" y="500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2"/>
                  </a:lnTo>
                  <a:lnTo>
                    <a:pt x="0" y="974"/>
                  </a:lnTo>
                  <a:lnTo>
                    <a:pt x="0" y="1064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68"/>
                  </a:lnTo>
                  <a:lnTo>
                    <a:pt x="461" y="1819"/>
                  </a:lnTo>
                  <a:lnTo>
                    <a:pt x="538" y="1858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5"/>
                  </a:lnTo>
                  <a:lnTo>
                    <a:pt x="10989" y="1935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58"/>
                  </a:lnTo>
                  <a:lnTo>
                    <a:pt x="11322" y="1819"/>
                  </a:lnTo>
                  <a:lnTo>
                    <a:pt x="11386" y="1768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64"/>
                  </a:lnTo>
                  <a:lnTo>
                    <a:pt x="11783" y="974"/>
                  </a:lnTo>
                  <a:lnTo>
                    <a:pt x="11783" y="872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00"/>
                  </a:lnTo>
                  <a:lnTo>
                    <a:pt x="11630" y="423"/>
                  </a:lnTo>
                  <a:lnTo>
                    <a:pt x="11578" y="346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1"/>
            <p:cNvSpPr/>
            <p:nvPr/>
          </p:nvSpPr>
          <p:spPr>
            <a:xfrm rot="5400000">
              <a:off x="3638950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0"/>
                  </a:moveTo>
                  <a:lnTo>
                    <a:pt x="705" y="13"/>
                  </a:lnTo>
                  <a:lnTo>
                    <a:pt x="628" y="39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23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69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53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19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19"/>
                  </a:lnTo>
                  <a:lnTo>
                    <a:pt x="11386" y="1781"/>
                  </a:lnTo>
                  <a:lnTo>
                    <a:pt x="11463" y="1717"/>
                  </a:lnTo>
                  <a:lnTo>
                    <a:pt x="11527" y="1653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69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23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39"/>
                  </a:lnTo>
                  <a:lnTo>
                    <a:pt x="11079" y="13"/>
                  </a:lnTo>
                  <a:lnTo>
                    <a:pt x="10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1"/>
            <p:cNvSpPr/>
            <p:nvPr/>
          </p:nvSpPr>
          <p:spPr>
            <a:xfrm rot="5400000">
              <a:off x="2454104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9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9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1"/>
            <p:cNvSpPr/>
            <p:nvPr/>
          </p:nvSpPr>
          <p:spPr>
            <a:xfrm rot="5400000">
              <a:off x="2828002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794" y="1"/>
                  </a:move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90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56"/>
                  </a:lnTo>
                  <a:lnTo>
                    <a:pt x="64" y="1345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9"/>
                  </a:lnTo>
                  <a:lnTo>
                    <a:pt x="256" y="1666"/>
                  </a:lnTo>
                  <a:lnTo>
                    <a:pt x="320" y="1717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1"/>
                  </a:lnTo>
                  <a:lnTo>
                    <a:pt x="11463" y="1717"/>
                  </a:lnTo>
                  <a:lnTo>
                    <a:pt x="11527" y="1666"/>
                  </a:lnTo>
                  <a:lnTo>
                    <a:pt x="11578" y="1589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45"/>
                  </a:lnTo>
                  <a:lnTo>
                    <a:pt x="11745" y="1256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90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99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1"/>
            <p:cNvSpPr/>
            <p:nvPr/>
          </p:nvSpPr>
          <p:spPr>
            <a:xfrm rot="5400000">
              <a:off x="2080248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28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78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34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34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99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78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99" y="167"/>
                  </a:lnTo>
                  <a:lnTo>
                    <a:pt x="11322" y="128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1"/>
            <p:cNvSpPr/>
            <p:nvPr/>
          </p:nvSpPr>
          <p:spPr>
            <a:xfrm rot="5400000">
              <a:off x="5946476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2"/>
                  </a:lnTo>
                  <a:lnTo>
                    <a:pt x="538" y="77"/>
                  </a:lnTo>
                  <a:lnTo>
                    <a:pt x="461" y="116"/>
                  </a:lnTo>
                  <a:lnTo>
                    <a:pt x="384" y="167"/>
                  </a:lnTo>
                  <a:lnTo>
                    <a:pt x="320" y="218"/>
                  </a:lnTo>
                  <a:lnTo>
                    <a:pt x="256" y="282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589"/>
                  </a:lnTo>
                  <a:lnTo>
                    <a:pt x="39" y="679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12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896"/>
                  </a:lnTo>
                  <a:lnTo>
                    <a:pt x="705" y="1922"/>
                  </a:lnTo>
                  <a:lnTo>
                    <a:pt x="794" y="1934"/>
                  </a:lnTo>
                  <a:lnTo>
                    <a:pt x="884" y="1947"/>
                  </a:lnTo>
                  <a:lnTo>
                    <a:pt x="10900" y="1947"/>
                  </a:lnTo>
                  <a:lnTo>
                    <a:pt x="10989" y="1934"/>
                  </a:lnTo>
                  <a:lnTo>
                    <a:pt x="11079" y="1922"/>
                  </a:lnTo>
                  <a:lnTo>
                    <a:pt x="11156" y="1896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12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2"/>
                  </a:lnTo>
                  <a:lnTo>
                    <a:pt x="11745" y="679"/>
                  </a:lnTo>
                  <a:lnTo>
                    <a:pt x="11719" y="589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82"/>
                  </a:lnTo>
                  <a:lnTo>
                    <a:pt x="11463" y="218"/>
                  </a:lnTo>
                  <a:lnTo>
                    <a:pt x="11386" y="167"/>
                  </a:lnTo>
                  <a:lnTo>
                    <a:pt x="11322" y="116"/>
                  </a:lnTo>
                  <a:lnTo>
                    <a:pt x="11245" y="77"/>
                  </a:lnTo>
                  <a:lnTo>
                    <a:pt x="11156" y="52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1"/>
            <p:cNvSpPr/>
            <p:nvPr/>
          </p:nvSpPr>
          <p:spPr>
            <a:xfrm rot="5400000">
              <a:off x="5572619" y="4061625"/>
              <a:ext cx="968981" cy="160099"/>
            </a:xfrm>
            <a:custGeom>
              <a:avLst/>
              <a:gdLst/>
              <a:ahLst/>
              <a:cxnLst/>
              <a:rect l="l" t="t" r="r" b="b"/>
              <a:pathLst>
                <a:path w="11784" h="1947" extrusionOk="0">
                  <a:moveTo>
                    <a:pt x="884" y="0"/>
                  </a:moveTo>
                  <a:lnTo>
                    <a:pt x="794" y="13"/>
                  </a:lnTo>
                  <a:lnTo>
                    <a:pt x="705" y="26"/>
                  </a:lnTo>
                  <a:lnTo>
                    <a:pt x="628" y="51"/>
                  </a:lnTo>
                  <a:lnTo>
                    <a:pt x="538" y="77"/>
                  </a:lnTo>
                  <a:lnTo>
                    <a:pt x="461" y="115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5"/>
                  </a:lnTo>
                  <a:lnTo>
                    <a:pt x="205" y="359"/>
                  </a:lnTo>
                  <a:lnTo>
                    <a:pt x="154" y="436"/>
                  </a:lnTo>
                  <a:lnTo>
                    <a:pt x="103" y="512"/>
                  </a:lnTo>
                  <a:lnTo>
                    <a:pt x="64" y="602"/>
                  </a:lnTo>
                  <a:lnTo>
                    <a:pt x="39" y="692"/>
                  </a:lnTo>
                  <a:lnTo>
                    <a:pt x="13" y="781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76"/>
                  </a:lnTo>
                  <a:lnTo>
                    <a:pt x="13" y="1166"/>
                  </a:lnTo>
                  <a:lnTo>
                    <a:pt x="39" y="1268"/>
                  </a:lnTo>
                  <a:lnTo>
                    <a:pt x="64" y="1358"/>
                  </a:lnTo>
                  <a:lnTo>
                    <a:pt x="103" y="1435"/>
                  </a:lnTo>
                  <a:lnTo>
                    <a:pt x="154" y="1524"/>
                  </a:lnTo>
                  <a:lnTo>
                    <a:pt x="205" y="1588"/>
                  </a:lnTo>
                  <a:lnTo>
                    <a:pt x="256" y="1665"/>
                  </a:lnTo>
                  <a:lnTo>
                    <a:pt x="320" y="1729"/>
                  </a:lnTo>
                  <a:lnTo>
                    <a:pt x="384" y="1780"/>
                  </a:lnTo>
                  <a:lnTo>
                    <a:pt x="461" y="1832"/>
                  </a:lnTo>
                  <a:lnTo>
                    <a:pt x="538" y="1870"/>
                  </a:lnTo>
                  <a:lnTo>
                    <a:pt x="628" y="1908"/>
                  </a:lnTo>
                  <a:lnTo>
                    <a:pt x="705" y="1921"/>
                  </a:lnTo>
                  <a:lnTo>
                    <a:pt x="794" y="1947"/>
                  </a:lnTo>
                  <a:lnTo>
                    <a:pt x="10989" y="1947"/>
                  </a:lnTo>
                  <a:lnTo>
                    <a:pt x="11079" y="1921"/>
                  </a:lnTo>
                  <a:lnTo>
                    <a:pt x="11156" y="1908"/>
                  </a:lnTo>
                  <a:lnTo>
                    <a:pt x="11245" y="1870"/>
                  </a:lnTo>
                  <a:lnTo>
                    <a:pt x="11322" y="1832"/>
                  </a:lnTo>
                  <a:lnTo>
                    <a:pt x="11386" y="1780"/>
                  </a:lnTo>
                  <a:lnTo>
                    <a:pt x="11463" y="1729"/>
                  </a:lnTo>
                  <a:lnTo>
                    <a:pt x="11527" y="1665"/>
                  </a:lnTo>
                  <a:lnTo>
                    <a:pt x="11578" y="1588"/>
                  </a:lnTo>
                  <a:lnTo>
                    <a:pt x="11630" y="1524"/>
                  </a:lnTo>
                  <a:lnTo>
                    <a:pt x="11681" y="1435"/>
                  </a:lnTo>
                  <a:lnTo>
                    <a:pt x="11719" y="1358"/>
                  </a:lnTo>
                  <a:lnTo>
                    <a:pt x="11745" y="1268"/>
                  </a:lnTo>
                  <a:lnTo>
                    <a:pt x="11771" y="1166"/>
                  </a:lnTo>
                  <a:lnTo>
                    <a:pt x="11783" y="1076"/>
                  </a:lnTo>
                  <a:lnTo>
                    <a:pt x="11783" y="974"/>
                  </a:lnTo>
                  <a:lnTo>
                    <a:pt x="11783" y="871"/>
                  </a:lnTo>
                  <a:lnTo>
                    <a:pt x="11771" y="781"/>
                  </a:lnTo>
                  <a:lnTo>
                    <a:pt x="11745" y="692"/>
                  </a:lnTo>
                  <a:lnTo>
                    <a:pt x="11719" y="602"/>
                  </a:lnTo>
                  <a:lnTo>
                    <a:pt x="11681" y="512"/>
                  </a:lnTo>
                  <a:lnTo>
                    <a:pt x="11630" y="436"/>
                  </a:lnTo>
                  <a:lnTo>
                    <a:pt x="11578" y="359"/>
                  </a:lnTo>
                  <a:lnTo>
                    <a:pt x="11527" y="295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15"/>
                  </a:lnTo>
                  <a:lnTo>
                    <a:pt x="11245" y="77"/>
                  </a:lnTo>
                  <a:lnTo>
                    <a:pt x="11156" y="51"/>
                  </a:lnTo>
                  <a:lnTo>
                    <a:pt x="11079" y="26"/>
                  </a:lnTo>
                  <a:lnTo>
                    <a:pt x="10989" y="13"/>
                  </a:lnTo>
                  <a:lnTo>
                    <a:pt x="10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1"/>
            <p:cNvSpPr/>
            <p:nvPr/>
          </p:nvSpPr>
          <p:spPr>
            <a:xfrm rot="5400000">
              <a:off x="5198763" y="4061584"/>
              <a:ext cx="968981" cy="160181"/>
            </a:xfrm>
            <a:custGeom>
              <a:avLst/>
              <a:gdLst/>
              <a:ahLst/>
              <a:cxnLst/>
              <a:rect l="l" t="t" r="r" b="b"/>
              <a:pathLst>
                <a:path w="11784" h="1948" extrusionOk="0">
                  <a:moveTo>
                    <a:pt x="884" y="1"/>
                  </a:moveTo>
                  <a:lnTo>
                    <a:pt x="794" y="14"/>
                  </a:lnTo>
                  <a:lnTo>
                    <a:pt x="705" y="27"/>
                  </a:lnTo>
                  <a:lnTo>
                    <a:pt x="628" y="52"/>
                  </a:lnTo>
                  <a:lnTo>
                    <a:pt x="538" y="78"/>
                  </a:lnTo>
                  <a:lnTo>
                    <a:pt x="461" y="129"/>
                  </a:lnTo>
                  <a:lnTo>
                    <a:pt x="384" y="167"/>
                  </a:lnTo>
                  <a:lnTo>
                    <a:pt x="320" y="231"/>
                  </a:lnTo>
                  <a:lnTo>
                    <a:pt x="256" y="296"/>
                  </a:lnTo>
                  <a:lnTo>
                    <a:pt x="205" y="360"/>
                  </a:lnTo>
                  <a:lnTo>
                    <a:pt x="154" y="436"/>
                  </a:lnTo>
                  <a:lnTo>
                    <a:pt x="103" y="513"/>
                  </a:lnTo>
                  <a:lnTo>
                    <a:pt x="64" y="603"/>
                  </a:lnTo>
                  <a:lnTo>
                    <a:pt x="39" y="693"/>
                  </a:lnTo>
                  <a:lnTo>
                    <a:pt x="13" y="782"/>
                  </a:lnTo>
                  <a:lnTo>
                    <a:pt x="0" y="885"/>
                  </a:lnTo>
                  <a:lnTo>
                    <a:pt x="0" y="974"/>
                  </a:lnTo>
                  <a:lnTo>
                    <a:pt x="0" y="1077"/>
                  </a:lnTo>
                  <a:lnTo>
                    <a:pt x="13" y="1179"/>
                  </a:lnTo>
                  <a:lnTo>
                    <a:pt x="39" y="1269"/>
                  </a:lnTo>
                  <a:lnTo>
                    <a:pt x="64" y="1359"/>
                  </a:lnTo>
                  <a:lnTo>
                    <a:pt x="103" y="1435"/>
                  </a:lnTo>
                  <a:lnTo>
                    <a:pt x="154" y="1525"/>
                  </a:lnTo>
                  <a:lnTo>
                    <a:pt x="205" y="1602"/>
                  </a:lnTo>
                  <a:lnTo>
                    <a:pt x="256" y="1666"/>
                  </a:lnTo>
                  <a:lnTo>
                    <a:pt x="320" y="1730"/>
                  </a:lnTo>
                  <a:lnTo>
                    <a:pt x="384" y="1781"/>
                  </a:lnTo>
                  <a:lnTo>
                    <a:pt x="461" y="1832"/>
                  </a:lnTo>
                  <a:lnTo>
                    <a:pt x="538" y="1871"/>
                  </a:lnTo>
                  <a:lnTo>
                    <a:pt x="628" y="1909"/>
                  </a:lnTo>
                  <a:lnTo>
                    <a:pt x="705" y="1935"/>
                  </a:lnTo>
                  <a:lnTo>
                    <a:pt x="794" y="1948"/>
                  </a:lnTo>
                  <a:lnTo>
                    <a:pt x="10989" y="1948"/>
                  </a:lnTo>
                  <a:lnTo>
                    <a:pt x="11079" y="1935"/>
                  </a:lnTo>
                  <a:lnTo>
                    <a:pt x="11156" y="1909"/>
                  </a:lnTo>
                  <a:lnTo>
                    <a:pt x="11245" y="1871"/>
                  </a:lnTo>
                  <a:lnTo>
                    <a:pt x="11322" y="1832"/>
                  </a:lnTo>
                  <a:lnTo>
                    <a:pt x="11386" y="1781"/>
                  </a:lnTo>
                  <a:lnTo>
                    <a:pt x="11463" y="1730"/>
                  </a:lnTo>
                  <a:lnTo>
                    <a:pt x="11527" y="1666"/>
                  </a:lnTo>
                  <a:lnTo>
                    <a:pt x="11578" y="1602"/>
                  </a:lnTo>
                  <a:lnTo>
                    <a:pt x="11630" y="1525"/>
                  </a:lnTo>
                  <a:lnTo>
                    <a:pt x="11681" y="1435"/>
                  </a:lnTo>
                  <a:lnTo>
                    <a:pt x="11719" y="1359"/>
                  </a:lnTo>
                  <a:lnTo>
                    <a:pt x="11745" y="1269"/>
                  </a:lnTo>
                  <a:lnTo>
                    <a:pt x="11771" y="1179"/>
                  </a:lnTo>
                  <a:lnTo>
                    <a:pt x="11783" y="1077"/>
                  </a:lnTo>
                  <a:lnTo>
                    <a:pt x="11783" y="974"/>
                  </a:lnTo>
                  <a:lnTo>
                    <a:pt x="11783" y="885"/>
                  </a:lnTo>
                  <a:lnTo>
                    <a:pt x="11771" y="782"/>
                  </a:lnTo>
                  <a:lnTo>
                    <a:pt x="11745" y="693"/>
                  </a:lnTo>
                  <a:lnTo>
                    <a:pt x="11719" y="603"/>
                  </a:lnTo>
                  <a:lnTo>
                    <a:pt x="11681" y="513"/>
                  </a:lnTo>
                  <a:lnTo>
                    <a:pt x="11630" y="436"/>
                  </a:lnTo>
                  <a:lnTo>
                    <a:pt x="11578" y="360"/>
                  </a:lnTo>
                  <a:lnTo>
                    <a:pt x="11527" y="296"/>
                  </a:lnTo>
                  <a:lnTo>
                    <a:pt x="11463" y="231"/>
                  </a:lnTo>
                  <a:lnTo>
                    <a:pt x="11386" y="167"/>
                  </a:lnTo>
                  <a:lnTo>
                    <a:pt x="11322" y="129"/>
                  </a:lnTo>
                  <a:lnTo>
                    <a:pt x="11245" y="78"/>
                  </a:lnTo>
                  <a:lnTo>
                    <a:pt x="11156" y="52"/>
                  </a:lnTo>
                  <a:lnTo>
                    <a:pt x="11079" y="27"/>
                  </a:lnTo>
                  <a:lnTo>
                    <a:pt x="10989" y="14"/>
                  </a:lnTo>
                  <a:lnTo>
                    <a:pt x="10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1"/>
            <p:cNvSpPr/>
            <p:nvPr/>
          </p:nvSpPr>
          <p:spPr>
            <a:xfrm rot="5400000">
              <a:off x="6713715" y="2876211"/>
              <a:ext cx="240190" cy="239121"/>
            </a:xfrm>
            <a:custGeom>
              <a:avLst/>
              <a:gdLst/>
              <a:ahLst/>
              <a:cxnLst/>
              <a:rect l="l" t="t" r="r" b="b"/>
              <a:pathLst>
                <a:path w="2921" h="2908" extrusionOk="0">
                  <a:moveTo>
                    <a:pt x="1307" y="0"/>
                  </a:moveTo>
                  <a:lnTo>
                    <a:pt x="1166" y="26"/>
                  </a:lnTo>
                  <a:lnTo>
                    <a:pt x="1025" y="64"/>
                  </a:lnTo>
                  <a:lnTo>
                    <a:pt x="897" y="102"/>
                  </a:lnTo>
                  <a:lnTo>
                    <a:pt x="769" y="167"/>
                  </a:lnTo>
                  <a:lnTo>
                    <a:pt x="654" y="243"/>
                  </a:lnTo>
                  <a:lnTo>
                    <a:pt x="539" y="333"/>
                  </a:lnTo>
                  <a:lnTo>
                    <a:pt x="436" y="423"/>
                  </a:lnTo>
                  <a:lnTo>
                    <a:pt x="334" y="525"/>
                  </a:lnTo>
                  <a:lnTo>
                    <a:pt x="257" y="640"/>
                  </a:lnTo>
                  <a:lnTo>
                    <a:pt x="180" y="756"/>
                  </a:lnTo>
                  <a:lnTo>
                    <a:pt x="116" y="884"/>
                  </a:lnTo>
                  <a:lnTo>
                    <a:pt x="78" y="1012"/>
                  </a:lnTo>
                  <a:lnTo>
                    <a:pt x="39" y="1153"/>
                  </a:lnTo>
                  <a:lnTo>
                    <a:pt x="14" y="1306"/>
                  </a:lnTo>
                  <a:lnTo>
                    <a:pt x="1" y="1447"/>
                  </a:lnTo>
                  <a:lnTo>
                    <a:pt x="14" y="1601"/>
                  </a:lnTo>
                  <a:lnTo>
                    <a:pt x="39" y="1742"/>
                  </a:lnTo>
                  <a:lnTo>
                    <a:pt x="78" y="1883"/>
                  </a:lnTo>
                  <a:lnTo>
                    <a:pt x="116" y="2011"/>
                  </a:lnTo>
                  <a:lnTo>
                    <a:pt x="180" y="2139"/>
                  </a:lnTo>
                  <a:lnTo>
                    <a:pt x="257" y="2267"/>
                  </a:lnTo>
                  <a:lnTo>
                    <a:pt x="334" y="2382"/>
                  </a:lnTo>
                  <a:lnTo>
                    <a:pt x="436" y="2485"/>
                  </a:lnTo>
                  <a:lnTo>
                    <a:pt x="539" y="2574"/>
                  </a:lnTo>
                  <a:lnTo>
                    <a:pt x="654" y="2651"/>
                  </a:lnTo>
                  <a:lnTo>
                    <a:pt x="769" y="2728"/>
                  </a:lnTo>
                  <a:lnTo>
                    <a:pt x="897" y="2792"/>
                  </a:lnTo>
                  <a:lnTo>
                    <a:pt x="1025" y="2843"/>
                  </a:lnTo>
                  <a:lnTo>
                    <a:pt x="1166" y="2882"/>
                  </a:lnTo>
                  <a:lnTo>
                    <a:pt x="1307" y="2895"/>
                  </a:lnTo>
                  <a:lnTo>
                    <a:pt x="1461" y="2907"/>
                  </a:lnTo>
                  <a:lnTo>
                    <a:pt x="1615" y="2895"/>
                  </a:lnTo>
                  <a:lnTo>
                    <a:pt x="1755" y="2882"/>
                  </a:lnTo>
                  <a:lnTo>
                    <a:pt x="1896" y="2843"/>
                  </a:lnTo>
                  <a:lnTo>
                    <a:pt x="2024" y="2792"/>
                  </a:lnTo>
                  <a:lnTo>
                    <a:pt x="2152" y="2728"/>
                  </a:lnTo>
                  <a:lnTo>
                    <a:pt x="2281" y="2651"/>
                  </a:lnTo>
                  <a:lnTo>
                    <a:pt x="2383" y="2574"/>
                  </a:lnTo>
                  <a:lnTo>
                    <a:pt x="2485" y="2485"/>
                  </a:lnTo>
                  <a:lnTo>
                    <a:pt x="2588" y="2382"/>
                  </a:lnTo>
                  <a:lnTo>
                    <a:pt x="2665" y="2267"/>
                  </a:lnTo>
                  <a:lnTo>
                    <a:pt x="2742" y="2139"/>
                  </a:lnTo>
                  <a:lnTo>
                    <a:pt x="2806" y="2011"/>
                  </a:lnTo>
                  <a:lnTo>
                    <a:pt x="2857" y="1883"/>
                  </a:lnTo>
                  <a:lnTo>
                    <a:pt x="2883" y="1742"/>
                  </a:lnTo>
                  <a:lnTo>
                    <a:pt x="2908" y="1601"/>
                  </a:lnTo>
                  <a:lnTo>
                    <a:pt x="2921" y="1447"/>
                  </a:lnTo>
                  <a:lnTo>
                    <a:pt x="2908" y="1306"/>
                  </a:lnTo>
                  <a:lnTo>
                    <a:pt x="2883" y="1153"/>
                  </a:lnTo>
                  <a:lnTo>
                    <a:pt x="2857" y="1012"/>
                  </a:lnTo>
                  <a:lnTo>
                    <a:pt x="2806" y="884"/>
                  </a:lnTo>
                  <a:lnTo>
                    <a:pt x="2742" y="756"/>
                  </a:lnTo>
                  <a:lnTo>
                    <a:pt x="2665" y="640"/>
                  </a:lnTo>
                  <a:lnTo>
                    <a:pt x="2588" y="525"/>
                  </a:lnTo>
                  <a:lnTo>
                    <a:pt x="2485" y="423"/>
                  </a:lnTo>
                  <a:lnTo>
                    <a:pt x="2383" y="333"/>
                  </a:lnTo>
                  <a:lnTo>
                    <a:pt x="2281" y="243"/>
                  </a:lnTo>
                  <a:lnTo>
                    <a:pt x="2152" y="167"/>
                  </a:lnTo>
                  <a:lnTo>
                    <a:pt x="2024" y="102"/>
                  </a:lnTo>
                  <a:lnTo>
                    <a:pt x="1896" y="64"/>
                  </a:lnTo>
                  <a:lnTo>
                    <a:pt x="1755" y="26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1"/>
            <p:cNvSpPr/>
            <p:nvPr/>
          </p:nvSpPr>
          <p:spPr>
            <a:xfrm rot="5400000">
              <a:off x="5937509" y="2776179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4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20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98"/>
                  </a:lnTo>
                  <a:lnTo>
                    <a:pt x="526" y="2588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57"/>
                  </a:lnTo>
                  <a:lnTo>
                    <a:pt x="1154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5"/>
                  </a:lnTo>
                  <a:lnTo>
                    <a:pt x="2153" y="2741"/>
                  </a:lnTo>
                  <a:lnTo>
                    <a:pt x="2268" y="2664"/>
                  </a:lnTo>
                  <a:lnTo>
                    <a:pt x="2383" y="2588"/>
                  </a:lnTo>
                  <a:lnTo>
                    <a:pt x="2486" y="2498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20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8"/>
                  </a:lnTo>
                  <a:lnTo>
                    <a:pt x="2486" y="436"/>
                  </a:lnTo>
                  <a:lnTo>
                    <a:pt x="2383" y="333"/>
                  </a:lnTo>
                  <a:lnTo>
                    <a:pt x="2268" y="257"/>
                  </a:lnTo>
                  <a:lnTo>
                    <a:pt x="2153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1"/>
            <p:cNvSpPr/>
            <p:nvPr/>
          </p:nvSpPr>
          <p:spPr>
            <a:xfrm rot="5400000">
              <a:off x="5308288" y="2422840"/>
              <a:ext cx="239121" cy="239121"/>
            </a:xfrm>
            <a:custGeom>
              <a:avLst/>
              <a:gdLst/>
              <a:ahLst/>
              <a:cxnLst/>
              <a:rect l="l" t="t" r="r" b="b"/>
              <a:pathLst>
                <a:path w="2908" h="2908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26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21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03" y="884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42"/>
                  </a:lnTo>
                  <a:lnTo>
                    <a:pt x="64" y="1883"/>
                  </a:lnTo>
                  <a:lnTo>
                    <a:pt x="103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21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4" y="2793"/>
                  </a:lnTo>
                  <a:lnTo>
                    <a:pt x="1012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11" y="2793"/>
                  </a:lnTo>
                  <a:lnTo>
                    <a:pt x="2139" y="2741"/>
                  </a:lnTo>
                  <a:lnTo>
                    <a:pt x="2267" y="2665"/>
                  </a:lnTo>
                  <a:lnTo>
                    <a:pt x="2370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52" y="2268"/>
                  </a:lnTo>
                  <a:lnTo>
                    <a:pt x="2728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42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8" y="756"/>
                  </a:lnTo>
                  <a:lnTo>
                    <a:pt x="2652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70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11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AFF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1"/>
            <p:cNvSpPr/>
            <p:nvPr/>
          </p:nvSpPr>
          <p:spPr>
            <a:xfrm rot="5400000">
              <a:off x="4378272" y="3237979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66" y="27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26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02"/>
                  </a:lnTo>
                  <a:lnTo>
                    <a:pt x="26" y="1756"/>
                  </a:lnTo>
                  <a:lnTo>
                    <a:pt x="65" y="1884"/>
                  </a:lnTo>
                  <a:lnTo>
                    <a:pt x="116" y="2025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4" y="2383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66" y="2883"/>
                  </a:lnTo>
                  <a:lnTo>
                    <a:pt x="1307" y="2908"/>
                  </a:lnTo>
                  <a:lnTo>
                    <a:pt x="1602" y="2908"/>
                  </a:lnTo>
                  <a:lnTo>
                    <a:pt x="1743" y="2883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52" y="2742"/>
                  </a:lnTo>
                  <a:lnTo>
                    <a:pt x="2268" y="2665"/>
                  </a:lnTo>
                  <a:lnTo>
                    <a:pt x="2383" y="2575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3"/>
                  </a:lnTo>
                  <a:lnTo>
                    <a:pt x="2793" y="2025"/>
                  </a:lnTo>
                  <a:lnTo>
                    <a:pt x="2844" y="1884"/>
                  </a:lnTo>
                  <a:lnTo>
                    <a:pt x="2882" y="1756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6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4"/>
                  </a:lnTo>
                  <a:lnTo>
                    <a:pt x="2383" y="334"/>
                  </a:lnTo>
                  <a:lnTo>
                    <a:pt x="2268" y="244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3" y="27"/>
                  </a:lnTo>
                  <a:lnTo>
                    <a:pt x="1602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1"/>
            <p:cNvSpPr/>
            <p:nvPr/>
          </p:nvSpPr>
          <p:spPr>
            <a:xfrm rot="5400000">
              <a:off x="3786877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0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64"/>
                  </a:lnTo>
                  <a:lnTo>
                    <a:pt x="885" y="115"/>
                  </a:lnTo>
                  <a:lnTo>
                    <a:pt x="756" y="179"/>
                  </a:lnTo>
                  <a:lnTo>
                    <a:pt x="641" y="256"/>
                  </a:lnTo>
                  <a:lnTo>
                    <a:pt x="526" y="333"/>
                  </a:lnTo>
                  <a:lnTo>
                    <a:pt x="423" y="436"/>
                  </a:lnTo>
                  <a:lnTo>
                    <a:pt x="334" y="538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0"/>
                  </a:lnTo>
                  <a:lnTo>
                    <a:pt x="1" y="1601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7"/>
                  </a:lnTo>
                  <a:lnTo>
                    <a:pt x="334" y="2382"/>
                  </a:lnTo>
                  <a:lnTo>
                    <a:pt x="423" y="2485"/>
                  </a:lnTo>
                  <a:lnTo>
                    <a:pt x="526" y="2587"/>
                  </a:lnTo>
                  <a:lnTo>
                    <a:pt x="641" y="2664"/>
                  </a:lnTo>
                  <a:lnTo>
                    <a:pt x="756" y="2741"/>
                  </a:lnTo>
                  <a:lnTo>
                    <a:pt x="885" y="2805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0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44"/>
                  </a:lnTo>
                  <a:lnTo>
                    <a:pt x="2024" y="2805"/>
                  </a:lnTo>
                  <a:lnTo>
                    <a:pt x="2152" y="2741"/>
                  </a:lnTo>
                  <a:lnTo>
                    <a:pt x="2268" y="2664"/>
                  </a:lnTo>
                  <a:lnTo>
                    <a:pt x="2383" y="2587"/>
                  </a:lnTo>
                  <a:lnTo>
                    <a:pt x="2485" y="2485"/>
                  </a:lnTo>
                  <a:lnTo>
                    <a:pt x="2575" y="2382"/>
                  </a:lnTo>
                  <a:lnTo>
                    <a:pt x="2665" y="2267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01"/>
                  </a:lnTo>
                  <a:lnTo>
                    <a:pt x="2908" y="1460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41"/>
                  </a:lnTo>
                  <a:lnTo>
                    <a:pt x="2575" y="538"/>
                  </a:lnTo>
                  <a:lnTo>
                    <a:pt x="2485" y="436"/>
                  </a:lnTo>
                  <a:lnTo>
                    <a:pt x="2383" y="333"/>
                  </a:lnTo>
                  <a:lnTo>
                    <a:pt x="2268" y="256"/>
                  </a:lnTo>
                  <a:lnTo>
                    <a:pt x="2152" y="179"/>
                  </a:lnTo>
                  <a:lnTo>
                    <a:pt x="2024" y="115"/>
                  </a:lnTo>
                  <a:lnTo>
                    <a:pt x="1884" y="64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1"/>
            <p:cNvSpPr/>
            <p:nvPr/>
          </p:nvSpPr>
          <p:spPr>
            <a:xfrm rot="5400000">
              <a:off x="3192974" y="3107933"/>
              <a:ext cx="239121" cy="240190"/>
            </a:xfrm>
            <a:custGeom>
              <a:avLst/>
              <a:gdLst/>
              <a:ahLst/>
              <a:cxnLst/>
              <a:rect l="l" t="t" r="r" b="b"/>
              <a:pathLst>
                <a:path w="2908" h="2921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39"/>
                  </a:lnTo>
                  <a:lnTo>
                    <a:pt x="1012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5" y="334"/>
                  </a:lnTo>
                  <a:lnTo>
                    <a:pt x="423" y="436"/>
                  </a:lnTo>
                  <a:lnTo>
                    <a:pt x="333" y="539"/>
                  </a:lnTo>
                  <a:lnTo>
                    <a:pt x="244" y="641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4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15"/>
                  </a:lnTo>
                  <a:lnTo>
                    <a:pt x="26" y="1755"/>
                  </a:lnTo>
                  <a:lnTo>
                    <a:pt x="64" y="1896"/>
                  </a:lnTo>
                  <a:lnTo>
                    <a:pt x="116" y="2024"/>
                  </a:lnTo>
                  <a:lnTo>
                    <a:pt x="167" y="2153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6"/>
                  </a:lnTo>
                  <a:lnTo>
                    <a:pt x="525" y="2588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806"/>
                  </a:lnTo>
                  <a:lnTo>
                    <a:pt x="1012" y="2844"/>
                  </a:lnTo>
                  <a:lnTo>
                    <a:pt x="1153" y="2883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1" y="2908"/>
                  </a:lnTo>
                  <a:lnTo>
                    <a:pt x="1742" y="2883"/>
                  </a:lnTo>
                  <a:lnTo>
                    <a:pt x="1883" y="2844"/>
                  </a:lnTo>
                  <a:lnTo>
                    <a:pt x="2024" y="2806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88"/>
                  </a:lnTo>
                  <a:lnTo>
                    <a:pt x="2485" y="2486"/>
                  </a:lnTo>
                  <a:lnTo>
                    <a:pt x="2575" y="2383"/>
                  </a:lnTo>
                  <a:lnTo>
                    <a:pt x="2664" y="2268"/>
                  </a:lnTo>
                  <a:lnTo>
                    <a:pt x="2728" y="2153"/>
                  </a:lnTo>
                  <a:lnTo>
                    <a:pt x="2792" y="2024"/>
                  </a:lnTo>
                  <a:lnTo>
                    <a:pt x="2844" y="1896"/>
                  </a:lnTo>
                  <a:lnTo>
                    <a:pt x="2882" y="1755"/>
                  </a:lnTo>
                  <a:lnTo>
                    <a:pt x="2895" y="1615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2" y="897"/>
                  </a:lnTo>
                  <a:lnTo>
                    <a:pt x="2728" y="769"/>
                  </a:lnTo>
                  <a:lnTo>
                    <a:pt x="2664" y="641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7" y="257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39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1"/>
            <p:cNvSpPr/>
            <p:nvPr/>
          </p:nvSpPr>
          <p:spPr>
            <a:xfrm rot="5400000">
              <a:off x="2819035" y="2606622"/>
              <a:ext cx="239203" cy="240190"/>
            </a:xfrm>
            <a:custGeom>
              <a:avLst/>
              <a:gdLst/>
              <a:ahLst/>
              <a:cxnLst/>
              <a:rect l="l" t="t" r="r" b="b"/>
              <a:pathLst>
                <a:path w="2909" h="2921" extrusionOk="0">
                  <a:moveTo>
                    <a:pt x="1448" y="1"/>
                  </a:moveTo>
                  <a:lnTo>
                    <a:pt x="1307" y="13"/>
                  </a:lnTo>
                  <a:lnTo>
                    <a:pt x="1153" y="39"/>
                  </a:lnTo>
                  <a:lnTo>
                    <a:pt x="1025" y="77"/>
                  </a:lnTo>
                  <a:lnTo>
                    <a:pt x="885" y="116"/>
                  </a:lnTo>
                  <a:lnTo>
                    <a:pt x="756" y="180"/>
                  </a:lnTo>
                  <a:lnTo>
                    <a:pt x="641" y="257"/>
                  </a:lnTo>
                  <a:lnTo>
                    <a:pt x="526" y="334"/>
                  </a:lnTo>
                  <a:lnTo>
                    <a:pt x="423" y="436"/>
                  </a:lnTo>
                  <a:lnTo>
                    <a:pt x="334" y="539"/>
                  </a:lnTo>
                  <a:lnTo>
                    <a:pt x="244" y="654"/>
                  </a:lnTo>
                  <a:lnTo>
                    <a:pt x="167" y="769"/>
                  </a:lnTo>
                  <a:lnTo>
                    <a:pt x="116" y="897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1" y="1307"/>
                  </a:lnTo>
                  <a:lnTo>
                    <a:pt x="1" y="1461"/>
                  </a:lnTo>
                  <a:lnTo>
                    <a:pt x="1" y="1614"/>
                  </a:lnTo>
                  <a:lnTo>
                    <a:pt x="26" y="1755"/>
                  </a:lnTo>
                  <a:lnTo>
                    <a:pt x="65" y="1896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80"/>
                  </a:lnTo>
                  <a:lnTo>
                    <a:pt x="334" y="2383"/>
                  </a:lnTo>
                  <a:lnTo>
                    <a:pt x="423" y="2485"/>
                  </a:lnTo>
                  <a:lnTo>
                    <a:pt x="526" y="2588"/>
                  </a:lnTo>
                  <a:lnTo>
                    <a:pt x="641" y="2665"/>
                  </a:lnTo>
                  <a:lnTo>
                    <a:pt x="756" y="2741"/>
                  </a:lnTo>
                  <a:lnTo>
                    <a:pt x="885" y="2806"/>
                  </a:lnTo>
                  <a:lnTo>
                    <a:pt x="1025" y="2857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448" y="2921"/>
                  </a:lnTo>
                  <a:lnTo>
                    <a:pt x="1602" y="2908"/>
                  </a:lnTo>
                  <a:lnTo>
                    <a:pt x="1743" y="2882"/>
                  </a:lnTo>
                  <a:lnTo>
                    <a:pt x="1884" y="2857"/>
                  </a:lnTo>
                  <a:lnTo>
                    <a:pt x="2024" y="2806"/>
                  </a:lnTo>
                  <a:lnTo>
                    <a:pt x="2152" y="2741"/>
                  </a:lnTo>
                  <a:lnTo>
                    <a:pt x="2268" y="2665"/>
                  </a:lnTo>
                  <a:lnTo>
                    <a:pt x="2383" y="2588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80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96"/>
                  </a:lnTo>
                  <a:lnTo>
                    <a:pt x="2883" y="1755"/>
                  </a:lnTo>
                  <a:lnTo>
                    <a:pt x="2895" y="1614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3" y="1166"/>
                  </a:lnTo>
                  <a:lnTo>
                    <a:pt x="2844" y="1025"/>
                  </a:lnTo>
                  <a:lnTo>
                    <a:pt x="2793" y="897"/>
                  </a:lnTo>
                  <a:lnTo>
                    <a:pt x="2729" y="769"/>
                  </a:lnTo>
                  <a:lnTo>
                    <a:pt x="2665" y="654"/>
                  </a:lnTo>
                  <a:lnTo>
                    <a:pt x="2575" y="539"/>
                  </a:lnTo>
                  <a:lnTo>
                    <a:pt x="2485" y="436"/>
                  </a:lnTo>
                  <a:lnTo>
                    <a:pt x="2383" y="334"/>
                  </a:lnTo>
                  <a:lnTo>
                    <a:pt x="2268" y="257"/>
                  </a:lnTo>
                  <a:lnTo>
                    <a:pt x="2152" y="180"/>
                  </a:lnTo>
                  <a:lnTo>
                    <a:pt x="2024" y="116"/>
                  </a:lnTo>
                  <a:lnTo>
                    <a:pt x="1884" y="77"/>
                  </a:lnTo>
                  <a:lnTo>
                    <a:pt x="1743" y="39"/>
                  </a:lnTo>
                  <a:lnTo>
                    <a:pt x="1602" y="13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1"/>
            <p:cNvSpPr/>
            <p:nvPr/>
          </p:nvSpPr>
          <p:spPr>
            <a:xfrm rot="5400000">
              <a:off x="2190801" y="2776672"/>
              <a:ext cx="239203" cy="239203"/>
            </a:xfrm>
            <a:custGeom>
              <a:avLst/>
              <a:gdLst/>
              <a:ahLst/>
              <a:cxnLst/>
              <a:rect l="l" t="t" r="r" b="b"/>
              <a:pathLst>
                <a:path w="2909" h="2909" extrusionOk="0">
                  <a:moveTo>
                    <a:pt x="1307" y="1"/>
                  </a:moveTo>
                  <a:lnTo>
                    <a:pt x="1154" y="27"/>
                  </a:lnTo>
                  <a:lnTo>
                    <a:pt x="1025" y="65"/>
                  </a:lnTo>
                  <a:lnTo>
                    <a:pt x="885" y="103"/>
                  </a:lnTo>
                  <a:lnTo>
                    <a:pt x="756" y="167"/>
                  </a:lnTo>
                  <a:lnTo>
                    <a:pt x="641" y="244"/>
                  </a:lnTo>
                  <a:lnTo>
                    <a:pt x="526" y="321"/>
                  </a:lnTo>
                  <a:lnTo>
                    <a:pt x="423" y="424"/>
                  </a:lnTo>
                  <a:lnTo>
                    <a:pt x="334" y="526"/>
                  </a:lnTo>
                  <a:lnTo>
                    <a:pt x="244" y="641"/>
                  </a:lnTo>
                  <a:lnTo>
                    <a:pt x="167" y="757"/>
                  </a:lnTo>
                  <a:lnTo>
                    <a:pt x="116" y="885"/>
                  </a:lnTo>
                  <a:lnTo>
                    <a:pt x="65" y="1013"/>
                  </a:lnTo>
                  <a:lnTo>
                    <a:pt x="26" y="1154"/>
                  </a:lnTo>
                  <a:lnTo>
                    <a:pt x="1" y="1307"/>
                  </a:lnTo>
                  <a:lnTo>
                    <a:pt x="1" y="1448"/>
                  </a:lnTo>
                  <a:lnTo>
                    <a:pt x="1" y="1602"/>
                  </a:lnTo>
                  <a:lnTo>
                    <a:pt x="26" y="1743"/>
                  </a:lnTo>
                  <a:lnTo>
                    <a:pt x="65" y="1884"/>
                  </a:lnTo>
                  <a:lnTo>
                    <a:pt x="116" y="2012"/>
                  </a:lnTo>
                  <a:lnTo>
                    <a:pt x="167" y="2140"/>
                  </a:lnTo>
                  <a:lnTo>
                    <a:pt x="244" y="2268"/>
                  </a:lnTo>
                  <a:lnTo>
                    <a:pt x="334" y="2370"/>
                  </a:lnTo>
                  <a:lnTo>
                    <a:pt x="423" y="2486"/>
                  </a:lnTo>
                  <a:lnTo>
                    <a:pt x="526" y="2575"/>
                  </a:lnTo>
                  <a:lnTo>
                    <a:pt x="641" y="2652"/>
                  </a:lnTo>
                  <a:lnTo>
                    <a:pt x="756" y="2729"/>
                  </a:lnTo>
                  <a:lnTo>
                    <a:pt x="885" y="2793"/>
                  </a:lnTo>
                  <a:lnTo>
                    <a:pt x="1025" y="2844"/>
                  </a:lnTo>
                  <a:lnTo>
                    <a:pt x="1154" y="2883"/>
                  </a:lnTo>
                  <a:lnTo>
                    <a:pt x="1307" y="2896"/>
                  </a:lnTo>
                  <a:lnTo>
                    <a:pt x="1448" y="2908"/>
                  </a:lnTo>
                  <a:lnTo>
                    <a:pt x="1602" y="2896"/>
                  </a:lnTo>
                  <a:lnTo>
                    <a:pt x="1743" y="2883"/>
                  </a:lnTo>
                  <a:lnTo>
                    <a:pt x="1884" y="2844"/>
                  </a:lnTo>
                  <a:lnTo>
                    <a:pt x="2024" y="2793"/>
                  </a:lnTo>
                  <a:lnTo>
                    <a:pt x="2153" y="2729"/>
                  </a:lnTo>
                  <a:lnTo>
                    <a:pt x="2268" y="2652"/>
                  </a:lnTo>
                  <a:lnTo>
                    <a:pt x="2383" y="2575"/>
                  </a:lnTo>
                  <a:lnTo>
                    <a:pt x="2486" y="2486"/>
                  </a:lnTo>
                  <a:lnTo>
                    <a:pt x="2575" y="2370"/>
                  </a:lnTo>
                  <a:lnTo>
                    <a:pt x="2665" y="2268"/>
                  </a:lnTo>
                  <a:lnTo>
                    <a:pt x="2729" y="2140"/>
                  </a:lnTo>
                  <a:lnTo>
                    <a:pt x="2793" y="2012"/>
                  </a:lnTo>
                  <a:lnTo>
                    <a:pt x="2844" y="1884"/>
                  </a:lnTo>
                  <a:lnTo>
                    <a:pt x="2883" y="1743"/>
                  </a:lnTo>
                  <a:lnTo>
                    <a:pt x="2895" y="1602"/>
                  </a:lnTo>
                  <a:lnTo>
                    <a:pt x="2908" y="1448"/>
                  </a:lnTo>
                  <a:lnTo>
                    <a:pt x="2895" y="1307"/>
                  </a:lnTo>
                  <a:lnTo>
                    <a:pt x="2883" y="1154"/>
                  </a:lnTo>
                  <a:lnTo>
                    <a:pt x="2844" y="1013"/>
                  </a:lnTo>
                  <a:lnTo>
                    <a:pt x="2793" y="885"/>
                  </a:lnTo>
                  <a:lnTo>
                    <a:pt x="2729" y="757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6" y="424"/>
                  </a:lnTo>
                  <a:lnTo>
                    <a:pt x="2383" y="321"/>
                  </a:lnTo>
                  <a:lnTo>
                    <a:pt x="2268" y="244"/>
                  </a:lnTo>
                  <a:lnTo>
                    <a:pt x="2153" y="167"/>
                  </a:lnTo>
                  <a:lnTo>
                    <a:pt x="2024" y="103"/>
                  </a:lnTo>
                  <a:lnTo>
                    <a:pt x="1884" y="65"/>
                  </a:lnTo>
                  <a:lnTo>
                    <a:pt x="1743" y="27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974" y="0"/>
                  </a:moveTo>
                  <a:lnTo>
                    <a:pt x="871" y="13"/>
                  </a:lnTo>
                  <a:lnTo>
                    <a:pt x="769" y="26"/>
                  </a:lnTo>
                  <a:lnTo>
                    <a:pt x="679" y="52"/>
                  </a:lnTo>
                  <a:lnTo>
                    <a:pt x="589" y="77"/>
                  </a:lnTo>
                  <a:lnTo>
                    <a:pt x="513" y="116"/>
                  </a:lnTo>
                  <a:lnTo>
                    <a:pt x="423" y="167"/>
                  </a:lnTo>
                  <a:lnTo>
                    <a:pt x="359" y="231"/>
                  </a:lnTo>
                  <a:lnTo>
                    <a:pt x="282" y="282"/>
                  </a:lnTo>
                  <a:lnTo>
                    <a:pt x="218" y="359"/>
                  </a:lnTo>
                  <a:lnTo>
                    <a:pt x="167" y="436"/>
                  </a:lnTo>
                  <a:lnTo>
                    <a:pt x="116" y="513"/>
                  </a:lnTo>
                  <a:lnTo>
                    <a:pt x="77" y="602"/>
                  </a:lnTo>
                  <a:lnTo>
                    <a:pt x="39" y="692"/>
                  </a:lnTo>
                  <a:lnTo>
                    <a:pt x="13" y="782"/>
                  </a:lnTo>
                  <a:lnTo>
                    <a:pt x="0" y="871"/>
                  </a:lnTo>
                  <a:lnTo>
                    <a:pt x="0" y="974"/>
                  </a:lnTo>
                  <a:lnTo>
                    <a:pt x="0" y="10400"/>
                  </a:lnTo>
                  <a:lnTo>
                    <a:pt x="13" y="10772"/>
                  </a:lnTo>
                  <a:lnTo>
                    <a:pt x="26" y="11143"/>
                  </a:lnTo>
                  <a:lnTo>
                    <a:pt x="77" y="11515"/>
                  </a:lnTo>
                  <a:lnTo>
                    <a:pt x="128" y="11873"/>
                  </a:lnTo>
                  <a:lnTo>
                    <a:pt x="192" y="12219"/>
                  </a:lnTo>
                  <a:lnTo>
                    <a:pt x="282" y="12565"/>
                  </a:lnTo>
                  <a:lnTo>
                    <a:pt x="385" y="12911"/>
                  </a:lnTo>
                  <a:lnTo>
                    <a:pt x="500" y="13244"/>
                  </a:lnTo>
                  <a:lnTo>
                    <a:pt x="628" y="13564"/>
                  </a:lnTo>
                  <a:lnTo>
                    <a:pt x="769" y="13884"/>
                  </a:lnTo>
                  <a:lnTo>
                    <a:pt x="910" y="14179"/>
                  </a:lnTo>
                  <a:lnTo>
                    <a:pt x="1076" y="14486"/>
                  </a:lnTo>
                  <a:lnTo>
                    <a:pt x="1255" y="14768"/>
                  </a:lnTo>
                  <a:lnTo>
                    <a:pt x="1448" y="15050"/>
                  </a:lnTo>
                  <a:lnTo>
                    <a:pt x="1640" y="15306"/>
                  </a:lnTo>
                  <a:lnTo>
                    <a:pt x="1857" y="15562"/>
                  </a:lnTo>
                  <a:lnTo>
                    <a:pt x="2075" y="15805"/>
                  </a:lnTo>
                  <a:lnTo>
                    <a:pt x="2306" y="16036"/>
                  </a:lnTo>
                  <a:lnTo>
                    <a:pt x="2536" y="16254"/>
                  </a:lnTo>
                  <a:lnTo>
                    <a:pt x="2792" y="16459"/>
                  </a:lnTo>
                  <a:lnTo>
                    <a:pt x="3049" y="16651"/>
                  </a:lnTo>
                  <a:lnTo>
                    <a:pt x="3305" y="16817"/>
                  </a:lnTo>
                  <a:lnTo>
                    <a:pt x="3574" y="16984"/>
                  </a:lnTo>
                  <a:lnTo>
                    <a:pt x="3855" y="17125"/>
                  </a:lnTo>
                  <a:lnTo>
                    <a:pt x="4150" y="17265"/>
                  </a:lnTo>
                  <a:lnTo>
                    <a:pt x="4445" y="17381"/>
                  </a:lnTo>
                  <a:lnTo>
                    <a:pt x="4739" y="17470"/>
                  </a:lnTo>
                  <a:lnTo>
                    <a:pt x="5047" y="17560"/>
                  </a:lnTo>
                  <a:lnTo>
                    <a:pt x="5354" y="17624"/>
                  </a:lnTo>
                  <a:lnTo>
                    <a:pt x="5674" y="17662"/>
                  </a:lnTo>
                  <a:lnTo>
                    <a:pt x="5994" y="17701"/>
                  </a:lnTo>
                  <a:lnTo>
                    <a:pt x="6545" y="17701"/>
                  </a:lnTo>
                  <a:lnTo>
                    <a:pt x="6763" y="17714"/>
                  </a:lnTo>
                  <a:lnTo>
                    <a:pt x="6993" y="17739"/>
                  </a:lnTo>
                  <a:lnTo>
                    <a:pt x="7211" y="17765"/>
                  </a:lnTo>
                  <a:lnTo>
                    <a:pt x="7429" y="17816"/>
                  </a:lnTo>
                  <a:lnTo>
                    <a:pt x="7634" y="17880"/>
                  </a:lnTo>
                  <a:lnTo>
                    <a:pt x="7839" y="17944"/>
                  </a:lnTo>
                  <a:lnTo>
                    <a:pt x="8044" y="18034"/>
                  </a:lnTo>
                  <a:lnTo>
                    <a:pt x="8249" y="18124"/>
                  </a:lnTo>
                  <a:lnTo>
                    <a:pt x="8441" y="18239"/>
                  </a:lnTo>
                  <a:lnTo>
                    <a:pt x="8620" y="18354"/>
                  </a:lnTo>
                  <a:lnTo>
                    <a:pt x="8812" y="18482"/>
                  </a:lnTo>
                  <a:lnTo>
                    <a:pt x="8991" y="18623"/>
                  </a:lnTo>
                  <a:lnTo>
                    <a:pt x="9158" y="18777"/>
                  </a:lnTo>
                  <a:lnTo>
                    <a:pt x="9324" y="18930"/>
                  </a:lnTo>
                  <a:lnTo>
                    <a:pt x="9478" y="19097"/>
                  </a:lnTo>
                  <a:lnTo>
                    <a:pt x="9632" y="19276"/>
                  </a:lnTo>
                  <a:lnTo>
                    <a:pt x="9785" y="19468"/>
                  </a:lnTo>
                  <a:lnTo>
                    <a:pt x="9914" y="19660"/>
                  </a:lnTo>
                  <a:lnTo>
                    <a:pt x="10042" y="19865"/>
                  </a:lnTo>
                  <a:lnTo>
                    <a:pt x="10170" y="20070"/>
                  </a:lnTo>
                  <a:lnTo>
                    <a:pt x="10285" y="20288"/>
                  </a:lnTo>
                  <a:lnTo>
                    <a:pt x="10387" y="20519"/>
                  </a:lnTo>
                  <a:lnTo>
                    <a:pt x="10490" y="20749"/>
                  </a:lnTo>
                  <a:lnTo>
                    <a:pt x="10567" y="20980"/>
                  </a:lnTo>
                  <a:lnTo>
                    <a:pt x="10656" y="21223"/>
                  </a:lnTo>
                  <a:lnTo>
                    <a:pt x="10720" y="21479"/>
                  </a:lnTo>
                  <a:lnTo>
                    <a:pt x="10784" y="21735"/>
                  </a:lnTo>
                  <a:lnTo>
                    <a:pt x="10823" y="21992"/>
                  </a:lnTo>
                  <a:lnTo>
                    <a:pt x="10861" y="22260"/>
                  </a:lnTo>
                  <a:lnTo>
                    <a:pt x="10900" y="22529"/>
                  </a:lnTo>
                  <a:lnTo>
                    <a:pt x="10913" y="22798"/>
                  </a:lnTo>
                  <a:lnTo>
                    <a:pt x="10913" y="23067"/>
                  </a:lnTo>
                  <a:lnTo>
                    <a:pt x="10913" y="28972"/>
                  </a:lnTo>
                  <a:lnTo>
                    <a:pt x="10913" y="29241"/>
                  </a:lnTo>
                  <a:lnTo>
                    <a:pt x="10900" y="29523"/>
                  </a:lnTo>
                  <a:lnTo>
                    <a:pt x="10861" y="29792"/>
                  </a:lnTo>
                  <a:lnTo>
                    <a:pt x="10823" y="30048"/>
                  </a:lnTo>
                  <a:lnTo>
                    <a:pt x="10784" y="30304"/>
                  </a:lnTo>
                  <a:lnTo>
                    <a:pt x="10720" y="30560"/>
                  </a:lnTo>
                  <a:lnTo>
                    <a:pt x="10656" y="30816"/>
                  </a:lnTo>
                  <a:lnTo>
                    <a:pt x="10567" y="31060"/>
                  </a:lnTo>
                  <a:lnTo>
                    <a:pt x="10490" y="31290"/>
                  </a:lnTo>
                  <a:lnTo>
                    <a:pt x="10387" y="31521"/>
                  </a:lnTo>
                  <a:lnTo>
                    <a:pt x="10285" y="31751"/>
                  </a:lnTo>
                  <a:lnTo>
                    <a:pt x="10170" y="31969"/>
                  </a:lnTo>
                  <a:lnTo>
                    <a:pt x="10042" y="32174"/>
                  </a:lnTo>
                  <a:lnTo>
                    <a:pt x="9914" y="32379"/>
                  </a:lnTo>
                  <a:lnTo>
                    <a:pt x="9785" y="32571"/>
                  </a:lnTo>
                  <a:lnTo>
                    <a:pt x="9632" y="32763"/>
                  </a:lnTo>
                  <a:lnTo>
                    <a:pt x="9478" y="32942"/>
                  </a:lnTo>
                  <a:lnTo>
                    <a:pt x="9324" y="33109"/>
                  </a:lnTo>
                  <a:lnTo>
                    <a:pt x="9158" y="33275"/>
                  </a:lnTo>
                  <a:lnTo>
                    <a:pt x="8991" y="33416"/>
                  </a:lnTo>
                  <a:lnTo>
                    <a:pt x="8812" y="33557"/>
                  </a:lnTo>
                  <a:lnTo>
                    <a:pt x="8620" y="33685"/>
                  </a:lnTo>
                  <a:lnTo>
                    <a:pt x="8441" y="33800"/>
                  </a:lnTo>
                  <a:lnTo>
                    <a:pt x="8249" y="33916"/>
                  </a:lnTo>
                  <a:lnTo>
                    <a:pt x="8044" y="34005"/>
                  </a:lnTo>
                  <a:lnTo>
                    <a:pt x="7839" y="34095"/>
                  </a:lnTo>
                  <a:lnTo>
                    <a:pt x="7634" y="34172"/>
                  </a:lnTo>
                  <a:lnTo>
                    <a:pt x="7429" y="34223"/>
                  </a:lnTo>
                  <a:lnTo>
                    <a:pt x="7211" y="34274"/>
                  </a:lnTo>
                  <a:lnTo>
                    <a:pt x="6993" y="34313"/>
                  </a:lnTo>
                  <a:lnTo>
                    <a:pt x="6763" y="34326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5994" y="34351"/>
                  </a:lnTo>
                  <a:lnTo>
                    <a:pt x="5674" y="34377"/>
                  </a:lnTo>
                  <a:lnTo>
                    <a:pt x="5354" y="34415"/>
                  </a:lnTo>
                  <a:lnTo>
                    <a:pt x="5047" y="34479"/>
                  </a:lnTo>
                  <a:lnTo>
                    <a:pt x="4739" y="34569"/>
                  </a:lnTo>
                  <a:lnTo>
                    <a:pt x="4445" y="34671"/>
                  </a:lnTo>
                  <a:lnTo>
                    <a:pt x="4150" y="34787"/>
                  </a:lnTo>
                  <a:lnTo>
                    <a:pt x="3855" y="34915"/>
                  </a:lnTo>
                  <a:lnTo>
                    <a:pt x="3574" y="35056"/>
                  </a:lnTo>
                  <a:lnTo>
                    <a:pt x="3305" y="35222"/>
                  </a:lnTo>
                  <a:lnTo>
                    <a:pt x="3049" y="35401"/>
                  </a:lnTo>
                  <a:lnTo>
                    <a:pt x="2792" y="35581"/>
                  </a:lnTo>
                  <a:lnTo>
                    <a:pt x="2536" y="35786"/>
                  </a:lnTo>
                  <a:lnTo>
                    <a:pt x="2306" y="36003"/>
                  </a:lnTo>
                  <a:lnTo>
                    <a:pt x="2075" y="36234"/>
                  </a:lnTo>
                  <a:lnTo>
                    <a:pt x="1857" y="36477"/>
                  </a:lnTo>
                  <a:lnTo>
                    <a:pt x="1640" y="36733"/>
                  </a:lnTo>
                  <a:lnTo>
                    <a:pt x="1448" y="37002"/>
                  </a:lnTo>
                  <a:lnTo>
                    <a:pt x="1255" y="37271"/>
                  </a:lnTo>
                  <a:lnTo>
                    <a:pt x="1076" y="37566"/>
                  </a:lnTo>
                  <a:lnTo>
                    <a:pt x="910" y="37861"/>
                  </a:lnTo>
                  <a:lnTo>
                    <a:pt x="769" y="38168"/>
                  </a:lnTo>
                  <a:lnTo>
                    <a:pt x="628" y="38475"/>
                  </a:lnTo>
                  <a:lnTo>
                    <a:pt x="500" y="38808"/>
                  </a:lnTo>
                  <a:lnTo>
                    <a:pt x="385" y="39141"/>
                  </a:lnTo>
                  <a:lnTo>
                    <a:pt x="282" y="39474"/>
                  </a:lnTo>
                  <a:lnTo>
                    <a:pt x="192" y="39820"/>
                  </a:lnTo>
                  <a:lnTo>
                    <a:pt x="128" y="40179"/>
                  </a:lnTo>
                  <a:lnTo>
                    <a:pt x="77" y="40537"/>
                  </a:lnTo>
                  <a:lnTo>
                    <a:pt x="26" y="40896"/>
                  </a:lnTo>
                  <a:lnTo>
                    <a:pt x="13" y="41267"/>
                  </a:lnTo>
                  <a:lnTo>
                    <a:pt x="0" y="41652"/>
                  </a:lnTo>
                  <a:lnTo>
                    <a:pt x="0" y="51065"/>
                  </a:lnTo>
                  <a:lnTo>
                    <a:pt x="0" y="51168"/>
                  </a:lnTo>
                  <a:lnTo>
                    <a:pt x="13" y="51258"/>
                  </a:lnTo>
                  <a:lnTo>
                    <a:pt x="39" y="51360"/>
                  </a:lnTo>
                  <a:lnTo>
                    <a:pt x="77" y="51450"/>
                  </a:lnTo>
                  <a:lnTo>
                    <a:pt x="116" y="51527"/>
                  </a:lnTo>
                  <a:lnTo>
                    <a:pt x="167" y="51616"/>
                  </a:lnTo>
                  <a:lnTo>
                    <a:pt x="218" y="51680"/>
                  </a:lnTo>
                  <a:lnTo>
                    <a:pt x="282" y="51757"/>
                  </a:lnTo>
                  <a:lnTo>
                    <a:pt x="359" y="51821"/>
                  </a:lnTo>
                  <a:lnTo>
                    <a:pt x="423" y="51872"/>
                  </a:lnTo>
                  <a:lnTo>
                    <a:pt x="513" y="51924"/>
                  </a:lnTo>
                  <a:lnTo>
                    <a:pt x="589" y="51962"/>
                  </a:lnTo>
                  <a:lnTo>
                    <a:pt x="679" y="52000"/>
                  </a:lnTo>
                  <a:lnTo>
                    <a:pt x="769" y="52013"/>
                  </a:lnTo>
                  <a:lnTo>
                    <a:pt x="871" y="52039"/>
                  </a:lnTo>
                  <a:lnTo>
                    <a:pt x="1076" y="52039"/>
                  </a:lnTo>
                  <a:lnTo>
                    <a:pt x="1166" y="52013"/>
                  </a:lnTo>
                  <a:lnTo>
                    <a:pt x="1255" y="52000"/>
                  </a:lnTo>
                  <a:lnTo>
                    <a:pt x="1345" y="51962"/>
                  </a:lnTo>
                  <a:lnTo>
                    <a:pt x="1435" y="51924"/>
                  </a:lnTo>
                  <a:lnTo>
                    <a:pt x="1512" y="51872"/>
                  </a:lnTo>
                  <a:lnTo>
                    <a:pt x="1588" y="51821"/>
                  </a:lnTo>
                  <a:lnTo>
                    <a:pt x="1652" y="51757"/>
                  </a:lnTo>
                  <a:lnTo>
                    <a:pt x="1717" y="51680"/>
                  </a:lnTo>
                  <a:lnTo>
                    <a:pt x="1781" y="51616"/>
                  </a:lnTo>
                  <a:lnTo>
                    <a:pt x="1819" y="51527"/>
                  </a:lnTo>
                  <a:lnTo>
                    <a:pt x="1870" y="51450"/>
                  </a:lnTo>
                  <a:lnTo>
                    <a:pt x="1896" y="51360"/>
                  </a:lnTo>
                  <a:lnTo>
                    <a:pt x="1921" y="51258"/>
                  </a:lnTo>
                  <a:lnTo>
                    <a:pt x="1934" y="51168"/>
                  </a:lnTo>
                  <a:lnTo>
                    <a:pt x="1947" y="51065"/>
                  </a:lnTo>
                  <a:lnTo>
                    <a:pt x="1947" y="41652"/>
                  </a:lnTo>
                  <a:lnTo>
                    <a:pt x="1947" y="41370"/>
                  </a:lnTo>
                  <a:lnTo>
                    <a:pt x="1960" y="41101"/>
                  </a:lnTo>
                  <a:lnTo>
                    <a:pt x="1998" y="40832"/>
                  </a:lnTo>
                  <a:lnTo>
                    <a:pt x="2037" y="40563"/>
                  </a:lnTo>
                  <a:lnTo>
                    <a:pt x="2075" y="40307"/>
                  </a:lnTo>
                  <a:lnTo>
                    <a:pt x="2139" y="40051"/>
                  </a:lnTo>
                  <a:lnTo>
                    <a:pt x="2203" y="39807"/>
                  </a:lnTo>
                  <a:lnTo>
                    <a:pt x="2280" y="39564"/>
                  </a:lnTo>
                  <a:lnTo>
                    <a:pt x="2370" y="39321"/>
                  </a:lnTo>
                  <a:lnTo>
                    <a:pt x="2472" y="39090"/>
                  </a:lnTo>
                  <a:lnTo>
                    <a:pt x="2575" y="38860"/>
                  </a:lnTo>
                  <a:lnTo>
                    <a:pt x="2690" y="38642"/>
                  </a:lnTo>
                  <a:lnTo>
                    <a:pt x="2818" y="38437"/>
                  </a:lnTo>
                  <a:lnTo>
                    <a:pt x="2946" y="38232"/>
                  </a:lnTo>
                  <a:lnTo>
                    <a:pt x="3074" y="38040"/>
                  </a:lnTo>
                  <a:lnTo>
                    <a:pt x="3228" y="37848"/>
                  </a:lnTo>
                  <a:lnTo>
                    <a:pt x="3382" y="37681"/>
                  </a:lnTo>
                  <a:lnTo>
                    <a:pt x="3535" y="37502"/>
                  </a:lnTo>
                  <a:lnTo>
                    <a:pt x="3702" y="37348"/>
                  </a:lnTo>
                  <a:lnTo>
                    <a:pt x="3868" y="37195"/>
                  </a:lnTo>
                  <a:lnTo>
                    <a:pt x="4048" y="37054"/>
                  </a:lnTo>
                  <a:lnTo>
                    <a:pt x="4227" y="36926"/>
                  </a:lnTo>
                  <a:lnTo>
                    <a:pt x="4419" y="36810"/>
                  </a:lnTo>
                  <a:lnTo>
                    <a:pt x="4611" y="36708"/>
                  </a:lnTo>
                  <a:lnTo>
                    <a:pt x="4816" y="36605"/>
                  </a:lnTo>
                  <a:lnTo>
                    <a:pt x="5021" y="36516"/>
                  </a:lnTo>
                  <a:lnTo>
                    <a:pt x="5226" y="36452"/>
                  </a:lnTo>
                  <a:lnTo>
                    <a:pt x="5431" y="36388"/>
                  </a:lnTo>
                  <a:lnTo>
                    <a:pt x="5649" y="36336"/>
                  </a:lnTo>
                  <a:lnTo>
                    <a:pt x="5866" y="36311"/>
                  </a:lnTo>
                  <a:lnTo>
                    <a:pt x="6097" y="36285"/>
                  </a:lnTo>
                  <a:lnTo>
                    <a:pt x="6545" y="36285"/>
                  </a:lnTo>
                  <a:lnTo>
                    <a:pt x="6865" y="36272"/>
                  </a:lnTo>
                  <a:lnTo>
                    <a:pt x="7185" y="36247"/>
                  </a:lnTo>
                  <a:lnTo>
                    <a:pt x="7506" y="36195"/>
                  </a:lnTo>
                  <a:lnTo>
                    <a:pt x="7813" y="36131"/>
                  </a:lnTo>
                  <a:lnTo>
                    <a:pt x="8120" y="36055"/>
                  </a:lnTo>
                  <a:lnTo>
                    <a:pt x="8415" y="35952"/>
                  </a:lnTo>
                  <a:lnTo>
                    <a:pt x="8710" y="35837"/>
                  </a:lnTo>
                  <a:lnTo>
                    <a:pt x="9004" y="35709"/>
                  </a:lnTo>
                  <a:lnTo>
                    <a:pt x="9273" y="35555"/>
                  </a:lnTo>
                  <a:lnTo>
                    <a:pt x="9555" y="35401"/>
                  </a:lnTo>
                  <a:lnTo>
                    <a:pt x="9811" y="35222"/>
                  </a:lnTo>
                  <a:lnTo>
                    <a:pt x="10067" y="35030"/>
                  </a:lnTo>
                  <a:lnTo>
                    <a:pt x="10323" y="34825"/>
                  </a:lnTo>
                  <a:lnTo>
                    <a:pt x="10554" y="34607"/>
                  </a:lnTo>
                  <a:lnTo>
                    <a:pt x="10784" y="34377"/>
                  </a:lnTo>
                  <a:lnTo>
                    <a:pt x="11002" y="34133"/>
                  </a:lnTo>
                  <a:lnTo>
                    <a:pt x="11220" y="33877"/>
                  </a:lnTo>
                  <a:lnTo>
                    <a:pt x="11412" y="33621"/>
                  </a:lnTo>
                  <a:lnTo>
                    <a:pt x="11604" y="33339"/>
                  </a:lnTo>
                  <a:lnTo>
                    <a:pt x="11783" y="33058"/>
                  </a:lnTo>
                  <a:lnTo>
                    <a:pt x="11937" y="32763"/>
                  </a:lnTo>
                  <a:lnTo>
                    <a:pt x="12091" y="32456"/>
                  </a:lnTo>
                  <a:lnTo>
                    <a:pt x="12232" y="32135"/>
                  </a:lnTo>
                  <a:lnTo>
                    <a:pt x="12360" y="31815"/>
                  </a:lnTo>
                  <a:lnTo>
                    <a:pt x="12475" y="31482"/>
                  </a:lnTo>
                  <a:lnTo>
                    <a:pt x="12578" y="31136"/>
                  </a:lnTo>
                  <a:lnTo>
                    <a:pt x="12654" y="30791"/>
                  </a:lnTo>
                  <a:lnTo>
                    <a:pt x="12731" y="30445"/>
                  </a:lnTo>
                  <a:lnTo>
                    <a:pt x="12783" y="30086"/>
                  </a:lnTo>
                  <a:lnTo>
                    <a:pt x="12821" y="29715"/>
                  </a:lnTo>
                  <a:lnTo>
                    <a:pt x="12847" y="29343"/>
                  </a:lnTo>
                  <a:lnTo>
                    <a:pt x="12859" y="28972"/>
                  </a:lnTo>
                  <a:lnTo>
                    <a:pt x="12859" y="23067"/>
                  </a:lnTo>
                  <a:lnTo>
                    <a:pt x="12847" y="22696"/>
                  </a:lnTo>
                  <a:lnTo>
                    <a:pt x="12821" y="22325"/>
                  </a:lnTo>
                  <a:lnTo>
                    <a:pt x="12783" y="21966"/>
                  </a:lnTo>
                  <a:lnTo>
                    <a:pt x="12731" y="21594"/>
                  </a:lnTo>
                  <a:lnTo>
                    <a:pt x="12654" y="21249"/>
                  </a:lnTo>
                  <a:lnTo>
                    <a:pt x="12578" y="20903"/>
                  </a:lnTo>
                  <a:lnTo>
                    <a:pt x="12475" y="20557"/>
                  </a:lnTo>
                  <a:lnTo>
                    <a:pt x="12360" y="20224"/>
                  </a:lnTo>
                  <a:lnTo>
                    <a:pt x="12232" y="19904"/>
                  </a:lnTo>
                  <a:lnTo>
                    <a:pt x="12091" y="19596"/>
                  </a:lnTo>
                  <a:lnTo>
                    <a:pt x="11937" y="19289"/>
                  </a:lnTo>
                  <a:lnTo>
                    <a:pt x="11783" y="18994"/>
                  </a:lnTo>
                  <a:lnTo>
                    <a:pt x="11604" y="18700"/>
                  </a:lnTo>
                  <a:lnTo>
                    <a:pt x="11412" y="18431"/>
                  </a:lnTo>
                  <a:lnTo>
                    <a:pt x="11220" y="18162"/>
                  </a:lnTo>
                  <a:lnTo>
                    <a:pt x="11002" y="17906"/>
                  </a:lnTo>
                  <a:lnTo>
                    <a:pt x="10784" y="17662"/>
                  </a:lnTo>
                  <a:lnTo>
                    <a:pt x="10554" y="17432"/>
                  </a:lnTo>
                  <a:lnTo>
                    <a:pt x="10323" y="17214"/>
                  </a:lnTo>
                  <a:lnTo>
                    <a:pt x="10067" y="17009"/>
                  </a:lnTo>
                  <a:lnTo>
                    <a:pt x="9811" y="16817"/>
                  </a:lnTo>
                  <a:lnTo>
                    <a:pt x="9555" y="16651"/>
                  </a:lnTo>
                  <a:lnTo>
                    <a:pt x="9273" y="16484"/>
                  </a:lnTo>
                  <a:lnTo>
                    <a:pt x="9004" y="16343"/>
                  </a:lnTo>
                  <a:lnTo>
                    <a:pt x="8710" y="16202"/>
                  </a:lnTo>
                  <a:lnTo>
                    <a:pt x="8415" y="16087"/>
                  </a:lnTo>
                  <a:lnTo>
                    <a:pt x="8120" y="15997"/>
                  </a:lnTo>
                  <a:lnTo>
                    <a:pt x="7813" y="15908"/>
                  </a:lnTo>
                  <a:lnTo>
                    <a:pt x="7506" y="15844"/>
                  </a:lnTo>
                  <a:lnTo>
                    <a:pt x="7185" y="15805"/>
                  </a:lnTo>
                  <a:lnTo>
                    <a:pt x="6865" y="15767"/>
                  </a:lnTo>
                  <a:lnTo>
                    <a:pt x="6315" y="15767"/>
                  </a:lnTo>
                  <a:lnTo>
                    <a:pt x="6097" y="15754"/>
                  </a:lnTo>
                  <a:lnTo>
                    <a:pt x="5866" y="15741"/>
                  </a:lnTo>
                  <a:lnTo>
                    <a:pt x="5649" y="15703"/>
                  </a:lnTo>
                  <a:lnTo>
                    <a:pt x="5431" y="15652"/>
                  </a:lnTo>
                  <a:lnTo>
                    <a:pt x="5226" y="15588"/>
                  </a:lnTo>
                  <a:lnTo>
                    <a:pt x="5021" y="15524"/>
                  </a:lnTo>
                  <a:lnTo>
                    <a:pt x="4816" y="15434"/>
                  </a:lnTo>
                  <a:lnTo>
                    <a:pt x="4611" y="15344"/>
                  </a:lnTo>
                  <a:lnTo>
                    <a:pt x="4419" y="15229"/>
                  </a:lnTo>
                  <a:lnTo>
                    <a:pt x="4227" y="15114"/>
                  </a:lnTo>
                  <a:lnTo>
                    <a:pt x="4048" y="14986"/>
                  </a:lnTo>
                  <a:lnTo>
                    <a:pt x="3868" y="14845"/>
                  </a:lnTo>
                  <a:lnTo>
                    <a:pt x="3702" y="14691"/>
                  </a:lnTo>
                  <a:lnTo>
                    <a:pt x="3535" y="14537"/>
                  </a:lnTo>
                  <a:lnTo>
                    <a:pt x="3382" y="14371"/>
                  </a:lnTo>
                  <a:lnTo>
                    <a:pt x="3228" y="14192"/>
                  </a:lnTo>
                  <a:lnTo>
                    <a:pt x="3074" y="13999"/>
                  </a:lnTo>
                  <a:lnTo>
                    <a:pt x="2946" y="13807"/>
                  </a:lnTo>
                  <a:lnTo>
                    <a:pt x="2818" y="13602"/>
                  </a:lnTo>
                  <a:lnTo>
                    <a:pt x="2690" y="13397"/>
                  </a:lnTo>
                  <a:lnTo>
                    <a:pt x="2575" y="13180"/>
                  </a:lnTo>
                  <a:lnTo>
                    <a:pt x="2472" y="12949"/>
                  </a:lnTo>
                  <a:lnTo>
                    <a:pt x="2370" y="12719"/>
                  </a:lnTo>
                  <a:lnTo>
                    <a:pt x="2280" y="12488"/>
                  </a:lnTo>
                  <a:lnTo>
                    <a:pt x="2203" y="12245"/>
                  </a:lnTo>
                  <a:lnTo>
                    <a:pt x="2139" y="11989"/>
                  </a:lnTo>
                  <a:lnTo>
                    <a:pt x="2075" y="11732"/>
                  </a:lnTo>
                  <a:lnTo>
                    <a:pt x="2037" y="11476"/>
                  </a:lnTo>
                  <a:lnTo>
                    <a:pt x="1998" y="11207"/>
                  </a:lnTo>
                  <a:lnTo>
                    <a:pt x="1960" y="10951"/>
                  </a:lnTo>
                  <a:lnTo>
                    <a:pt x="1947" y="10669"/>
                  </a:lnTo>
                  <a:lnTo>
                    <a:pt x="1947" y="10400"/>
                  </a:lnTo>
                  <a:lnTo>
                    <a:pt x="1947" y="974"/>
                  </a:lnTo>
                  <a:lnTo>
                    <a:pt x="1934" y="871"/>
                  </a:lnTo>
                  <a:lnTo>
                    <a:pt x="1921" y="782"/>
                  </a:lnTo>
                  <a:lnTo>
                    <a:pt x="1896" y="692"/>
                  </a:lnTo>
                  <a:lnTo>
                    <a:pt x="1870" y="602"/>
                  </a:lnTo>
                  <a:lnTo>
                    <a:pt x="1819" y="513"/>
                  </a:lnTo>
                  <a:lnTo>
                    <a:pt x="1781" y="436"/>
                  </a:lnTo>
                  <a:lnTo>
                    <a:pt x="1717" y="359"/>
                  </a:lnTo>
                  <a:lnTo>
                    <a:pt x="1652" y="282"/>
                  </a:lnTo>
                  <a:lnTo>
                    <a:pt x="1588" y="231"/>
                  </a:lnTo>
                  <a:lnTo>
                    <a:pt x="1512" y="167"/>
                  </a:lnTo>
                  <a:lnTo>
                    <a:pt x="1435" y="116"/>
                  </a:lnTo>
                  <a:lnTo>
                    <a:pt x="1345" y="77"/>
                  </a:lnTo>
                  <a:lnTo>
                    <a:pt x="1255" y="52"/>
                  </a:lnTo>
                  <a:lnTo>
                    <a:pt x="1166" y="26"/>
                  </a:lnTo>
                  <a:lnTo>
                    <a:pt x="1076" y="1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1"/>
            <p:cNvSpPr/>
            <p:nvPr/>
          </p:nvSpPr>
          <p:spPr>
            <a:xfrm rot="5400000">
              <a:off x="3969169" y="2002128"/>
              <a:ext cx="1057459" cy="4279092"/>
            </a:xfrm>
            <a:custGeom>
              <a:avLst/>
              <a:gdLst/>
              <a:ahLst/>
              <a:cxnLst/>
              <a:rect l="l" t="t" r="r" b="b"/>
              <a:pathLst>
                <a:path w="12860" h="52039" extrusionOk="0">
                  <a:moveTo>
                    <a:pt x="11886" y="0"/>
                  </a:moveTo>
                  <a:lnTo>
                    <a:pt x="11783" y="13"/>
                  </a:lnTo>
                  <a:lnTo>
                    <a:pt x="11694" y="26"/>
                  </a:lnTo>
                  <a:lnTo>
                    <a:pt x="11604" y="52"/>
                  </a:lnTo>
                  <a:lnTo>
                    <a:pt x="11515" y="77"/>
                  </a:lnTo>
                  <a:lnTo>
                    <a:pt x="11425" y="116"/>
                  </a:lnTo>
                  <a:lnTo>
                    <a:pt x="11348" y="167"/>
                  </a:lnTo>
                  <a:lnTo>
                    <a:pt x="11271" y="231"/>
                  </a:lnTo>
                  <a:lnTo>
                    <a:pt x="11207" y="282"/>
                  </a:lnTo>
                  <a:lnTo>
                    <a:pt x="11143" y="359"/>
                  </a:lnTo>
                  <a:lnTo>
                    <a:pt x="11079" y="436"/>
                  </a:lnTo>
                  <a:lnTo>
                    <a:pt x="11028" y="513"/>
                  </a:lnTo>
                  <a:lnTo>
                    <a:pt x="10989" y="602"/>
                  </a:lnTo>
                  <a:lnTo>
                    <a:pt x="10964" y="692"/>
                  </a:lnTo>
                  <a:lnTo>
                    <a:pt x="10938" y="782"/>
                  </a:lnTo>
                  <a:lnTo>
                    <a:pt x="10925" y="871"/>
                  </a:lnTo>
                  <a:lnTo>
                    <a:pt x="10913" y="974"/>
                  </a:lnTo>
                  <a:lnTo>
                    <a:pt x="10913" y="10400"/>
                  </a:lnTo>
                  <a:lnTo>
                    <a:pt x="10913" y="10669"/>
                  </a:lnTo>
                  <a:lnTo>
                    <a:pt x="10900" y="10951"/>
                  </a:lnTo>
                  <a:lnTo>
                    <a:pt x="10861" y="11207"/>
                  </a:lnTo>
                  <a:lnTo>
                    <a:pt x="10823" y="11476"/>
                  </a:lnTo>
                  <a:lnTo>
                    <a:pt x="10784" y="11732"/>
                  </a:lnTo>
                  <a:lnTo>
                    <a:pt x="10720" y="11989"/>
                  </a:lnTo>
                  <a:lnTo>
                    <a:pt x="10656" y="12245"/>
                  </a:lnTo>
                  <a:lnTo>
                    <a:pt x="10567" y="12488"/>
                  </a:lnTo>
                  <a:lnTo>
                    <a:pt x="10490" y="12719"/>
                  </a:lnTo>
                  <a:lnTo>
                    <a:pt x="10387" y="12949"/>
                  </a:lnTo>
                  <a:lnTo>
                    <a:pt x="10285" y="13180"/>
                  </a:lnTo>
                  <a:lnTo>
                    <a:pt x="10170" y="13397"/>
                  </a:lnTo>
                  <a:lnTo>
                    <a:pt x="10042" y="13602"/>
                  </a:lnTo>
                  <a:lnTo>
                    <a:pt x="9914" y="13807"/>
                  </a:lnTo>
                  <a:lnTo>
                    <a:pt x="9785" y="13999"/>
                  </a:lnTo>
                  <a:lnTo>
                    <a:pt x="9632" y="14192"/>
                  </a:lnTo>
                  <a:lnTo>
                    <a:pt x="9478" y="14371"/>
                  </a:lnTo>
                  <a:lnTo>
                    <a:pt x="9324" y="14537"/>
                  </a:lnTo>
                  <a:lnTo>
                    <a:pt x="9158" y="14691"/>
                  </a:lnTo>
                  <a:lnTo>
                    <a:pt x="8991" y="14845"/>
                  </a:lnTo>
                  <a:lnTo>
                    <a:pt x="8812" y="14986"/>
                  </a:lnTo>
                  <a:lnTo>
                    <a:pt x="8620" y="15114"/>
                  </a:lnTo>
                  <a:lnTo>
                    <a:pt x="8441" y="15229"/>
                  </a:lnTo>
                  <a:lnTo>
                    <a:pt x="8249" y="15344"/>
                  </a:lnTo>
                  <a:lnTo>
                    <a:pt x="8044" y="15434"/>
                  </a:lnTo>
                  <a:lnTo>
                    <a:pt x="7839" y="15524"/>
                  </a:lnTo>
                  <a:lnTo>
                    <a:pt x="7634" y="15588"/>
                  </a:lnTo>
                  <a:lnTo>
                    <a:pt x="7429" y="15652"/>
                  </a:lnTo>
                  <a:lnTo>
                    <a:pt x="7211" y="15703"/>
                  </a:lnTo>
                  <a:lnTo>
                    <a:pt x="6993" y="15741"/>
                  </a:lnTo>
                  <a:lnTo>
                    <a:pt x="6763" y="15754"/>
                  </a:lnTo>
                  <a:lnTo>
                    <a:pt x="6545" y="15767"/>
                  </a:lnTo>
                  <a:lnTo>
                    <a:pt x="5994" y="15767"/>
                  </a:lnTo>
                  <a:lnTo>
                    <a:pt x="5674" y="15805"/>
                  </a:lnTo>
                  <a:lnTo>
                    <a:pt x="5354" y="15844"/>
                  </a:lnTo>
                  <a:lnTo>
                    <a:pt x="5047" y="15908"/>
                  </a:lnTo>
                  <a:lnTo>
                    <a:pt x="4739" y="15997"/>
                  </a:lnTo>
                  <a:lnTo>
                    <a:pt x="4445" y="16087"/>
                  </a:lnTo>
                  <a:lnTo>
                    <a:pt x="4150" y="16202"/>
                  </a:lnTo>
                  <a:lnTo>
                    <a:pt x="3855" y="16343"/>
                  </a:lnTo>
                  <a:lnTo>
                    <a:pt x="3574" y="16484"/>
                  </a:lnTo>
                  <a:lnTo>
                    <a:pt x="3305" y="16651"/>
                  </a:lnTo>
                  <a:lnTo>
                    <a:pt x="3049" y="16817"/>
                  </a:lnTo>
                  <a:lnTo>
                    <a:pt x="2792" y="17009"/>
                  </a:lnTo>
                  <a:lnTo>
                    <a:pt x="2536" y="17214"/>
                  </a:lnTo>
                  <a:lnTo>
                    <a:pt x="2306" y="17432"/>
                  </a:lnTo>
                  <a:lnTo>
                    <a:pt x="2075" y="17662"/>
                  </a:lnTo>
                  <a:lnTo>
                    <a:pt x="1857" y="17906"/>
                  </a:lnTo>
                  <a:lnTo>
                    <a:pt x="1640" y="18162"/>
                  </a:lnTo>
                  <a:lnTo>
                    <a:pt x="1448" y="18431"/>
                  </a:lnTo>
                  <a:lnTo>
                    <a:pt x="1255" y="18700"/>
                  </a:lnTo>
                  <a:lnTo>
                    <a:pt x="1076" y="18994"/>
                  </a:lnTo>
                  <a:lnTo>
                    <a:pt x="910" y="19289"/>
                  </a:lnTo>
                  <a:lnTo>
                    <a:pt x="769" y="19596"/>
                  </a:lnTo>
                  <a:lnTo>
                    <a:pt x="628" y="19904"/>
                  </a:lnTo>
                  <a:lnTo>
                    <a:pt x="500" y="20224"/>
                  </a:lnTo>
                  <a:lnTo>
                    <a:pt x="385" y="20557"/>
                  </a:lnTo>
                  <a:lnTo>
                    <a:pt x="282" y="20903"/>
                  </a:lnTo>
                  <a:lnTo>
                    <a:pt x="192" y="21249"/>
                  </a:lnTo>
                  <a:lnTo>
                    <a:pt x="128" y="21594"/>
                  </a:lnTo>
                  <a:lnTo>
                    <a:pt x="77" y="21966"/>
                  </a:lnTo>
                  <a:lnTo>
                    <a:pt x="26" y="22325"/>
                  </a:lnTo>
                  <a:lnTo>
                    <a:pt x="13" y="22696"/>
                  </a:lnTo>
                  <a:lnTo>
                    <a:pt x="0" y="23067"/>
                  </a:lnTo>
                  <a:lnTo>
                    <a:pt x="0" y="28972"/>
                  </a:lnTo>
                  <a:lnTo>
                    <a:pt x="13" y="29343"/>
                  </a:lnTo>
                  <a:lnTo>
                    <a:pt x="26" y="29715"/>
                  </a:lnTo>
                  <a:lnTo>
                    <a:pt x="77" y="30086"/>
                  </a:lnTo>
                  <a:lnTo>
                    <a:pt x="128" y="30445"/>
                  </a:lnTo>
                  <a:lnTo>
                    <a:pt x="192" y="30791"/>
                  </a:lnTo>
                  <a:lnTo>
                    <a:pt x="282" y="31136"/>
                  </a:lnTo>
                  <a:lnTo>
                    <a:pt x="385" y="31482"/>
                  </a:lnTo>
                  <a:lnTo>
                    <a:pt x="500" y="31815"/>
                  </a:lnTo>
                  <a:lnTo>
                    <a:pt x="628" y="32135"/>
                  </a:lnTo>
                  <a:lnTo>
                    <a:pt x="769" y="32456"/>
                  </a:lnTo>
                  <a:lnTo>
                    <a:pt x="910" y="32763"/>
                  </a:lnTo>
                  <a:lnTo>
                    <a:pt x="1076" y="33058"/>
                  </a:lnTo>
                  <a:lnTo>
                    <a:pt x="1255" y="33339"/>
                  </a:lnTo>
                  <a:lnTo>
                    <a:pt x="1448" y="33621"/>
                  </a:lnTo>
                  <a:lnTo>
                    <a:pt x="1640" y="33877"/>
                  </a:lnTo>
                  <a:lnTo>
                    <a:pt x="1857" y="34133"/>
                  </a:lnTo>
                  <a:lnTo>
                    <a:pt x="2075" y="34377"/>
                  </a:lnTo>
                  <a:lnTo>
                    <a:pt x="2306" y="34607"/>
                  </a:lnTo>
                  <a:lnTo>
                    <a:pt x="2536" y="34825"/>
                  </a:lnTo>
                  <a:lnTo>
                    <a:pt x="2792" y="35030"/>
                  </a:lnTo>
                  <a:lnTo>
                    <a:pt x="3049" y="35222"/>
                  </a:lnTo>
                  <a:lnTo>
                    <a:pt x="3305" y="35401"/>
                  </a:lnTo>
                  <a:lnTo>
                    <a:pt x="3574" y="35555"/>
                  </a:lnTo>
                  <a:lnTo>
                    <a:pt x="3855" y="35709"/>
                  </a:lnTo>
                  <a:lnTo>
                    <a:pt x="4150" y="35837"/>
                  </a:lnTo>
                  <a:lnTo>
                    <a:pt x="4445" y="35952"/>
                  </a:lnTo>
                  <a:lnTo>
                    <a:pt x="4739" y="36055"/>
                  </a:lnTo>
                  <a:lnTo>
                    <a:pt x="5047" y="36131"/>
                  </a:lnTo>
                  <a:lnTo>
                    <a:pt x="5354" y="36195"/>
                  </a:lnTo>
                  <a:lnTo>
                    <a:pt x="5674" y="36247"/>
                  </a:lnTo>
                  <a:lnTo>
                    <a:pt x="5994" y="36272"/>
                  </a:lnTo>
                  <a:lnTo>
                    <a:pt x="6315" y="36285"/>
                  </a:lnTo>
                  <a:lnTo>
                    <a:pt x="6763" y="36285"/>
                  </a:lnTo>
                  <a:lnTo>
                    <a:pt x="6993" y="36311"/>
                  </a:lnTo>
                  <a:lnTo>
                    <a:pt x="7211" y="36336"/>
                  </a:lnTo>
                  <a:lnTo>
                    <a:pt x="7429" y="36388"/>
                  </a:lnTo>
                  <a:lnTo>
                    <a:pt x="7634" y="36452"/>
                  </a:lnTo>
                  <a:lnTo>
                    <a:pt x="7839" y="36516"/>
                  </a:lnTo>
                  <a:lnTo>
                    <a:pt x="8044" y="36605"/>
                  </a:lnTo>
                  <a:lnTo>
                    <a:pt x="8249" y="36708"/>
                  </a:lnTo>
                  <a:lnTo>
                    <a:pt x="8441" y="36810"/>
                  </a:lnTo>
                  <a:lnTo>
                    <a:pt x="8620" y="36926"/>
                  </a:lnTo>
                  <a:lnTo>
                    <a:pt x="8812" y="37054"/>
                  </a:lnTo>
                  <a:lnTo>
                    <a:pt x="8991" y="37195"/>
                  </a:lnTo>
                  <a:lnTo>
                    <a:pt x="9158" y="37348"/>
                  </a:lnTo>
                  <a:lnTo>
                    <a:pt x="9324" y="37502"/>
                  </a:lnTo>
                  <a:lnTo>
                    <a:pt x="9478" y="37681"/>
                  </a:lnTo>
                  <a:lnTo>
                    <a:pt x="9632" y="37848"/>
                  </a:lnTo>
                  <a:lnTo>
                    <a:pt x="9785" y="38040"/>
                  </a:lnTo>
                  <a:lnTo>
                    <a:pt x="9914" y="38232"/>
                  </a:lnTo>
                  <a:lnTo>
                    <a:pt x="10042" y="38437"/>
                  </a:lnTo>
                  <a:lnTo>
                    <a:pt x="10170" y="38642"/>
                  </a:lnTo>
                  <a:lnTo>
                    <a:pt x="10285" y="38860"/>
                  </a:lnTo>
                  <a:lnTo>
                    <a:pt x="10387" y="39090"/>
                  </a:lnTo>
                  <a:lnTo>
                    <a:pt x="10490" y="39321"/>
                  </a:lnTo>
                  <a:lnTo>
                    <a:pt x="10567" y="39564"/>
                  </a:lnTo>
                  <a:lnTo>
                    <a:pt x="10656" y="39807"/>
                  </a:lnTo>
                  <a:lnTo>
                    <a:pt x="10720" y="40051"/>
                  </a:lnTo>
                  <a:lnTo>
                    <a:pt x="10784" y="40307"/>
                  </a:lnTo>
                  <a:lnTo>
                    <a:pt x="10823" y="40563"/>
                  </a:lnTo>
                  <a:lnTo>
                    <a:pt x="10861" y="40832"/>
                  </a:lnTo>
                  <a:lnTo>
                    <a:pt x="10900" y="41101"/>
                  </a:lnTo>
                  <a:lnTo>
                    <a:pt x="10913" y="41370"/>
                  </a:lnTo>
                  <a:lnTo>
                    <a:pt x="10913" y="41652"/>
                  </a:lnTo>
                  <a:lnTo>
                    <a:pt x="10913" y="51065"/>
                  </a:lnTo>
                  <a:lnTo>
                    <a:pt x="10925" y="51168"/>
                  </a:lnTo>
                  <a:lnTo>
                    <a:pt x="10938" y="51258"/>
                  </a:lnTo>
                  <a:lnTo>
                    <a:pt x="10964" y="51360"/>
                  </a:lnTo>
                  <a:lnTo>
                    <a:pt x="10989" y="51450"/>
                  </a:lnTo>
                  <a:lnTo>
                    <a:pt x="11028" y="51527"/>
                  </a:lnTo>
                  <a:lnTo>
                    <a:pt x="11079" y="51616"/>
                  </a:lnTo>
                  <a:lnTo>
                    <a:pt x="11143" y="51680"/>
                  </a:lnTo>
                  <a:lnTo>
                    <a:pt x="11207" y="51757"/>
                  </a:lnTo>
                  <a:lnTo>
                    <a:pt x="11271" y="51821"/>
                  </a:lnTo>
                  <a:lnTo>
                    <a:pt x="11348" y="51872"/>
                  </a:lnTo>
                  <a:lnTo>
                    <a:pt x="11425" y="51924"/>
                  </a:lnTo>
                  <a:lnTo>
                    <a:pt x="11515" y="51962"/>
                  </a:lnTo>
                  <a:lnTo>
                    <a:pt x="11604" y="52000"/>
                  </a:lnTo>
                  <a:lnTo>
                    <a:pt x="11694" y="52013"/>
                  </a:lnTo>
                  <a:lnTo>
                    <a:pt x="11783" y="52039"/>
                  </a:lnTo>
                  <a:lnTo>
                    <a:pt x="11988" y="52039"/>
                  </a:lnTo>
                  <a:lnTo>
                    <a:pt x="12078" y="52013"/>
                  </a:lnTo>
                  <a:lnTo>
                    <a:pt x="12181" y="52000"/>
                  </a:lnTo>
                  <a:lnTo>
                    <a:pt x="12270" y="51962"/>
                  </a:lnTo>
                  <a:lnTo>
                    <a:pt x="12347" y="51924"/>
                  </a:lnTo>
                  <a:lnTo>
                    <a:pt x="12437" y="51872"/>
                  </a:lnTo>
                  <a:lnTo>
                    <a:pt x="12501" y="51821"/>
                  </a:lnTo>
                  <a:lnTo>
                    <a:pt x="12578" y="51757"/>
                  </a:lnTo>
                  <a:lnTo>
                    <a:pt x="12642" y="51680"/>
                  </a:lnTo>
                  <a:lnTo>
                    <a:pt x="12693" y="51616"/>
                  </a:lnTo>
                  <a:lnTo>
                    <a:pt x="12744" y="51527"/>
                  </a:lnTo>
                  <a:lnTo>
                    <a:pt x="12783" y="51450"/>
                  </a:lnTo>
                  <a:lnTo>
                    <a:pt x="12821" y="51360"/>
                  </a:lnTo>
                  <a:lnTo>
                    <a:pt x="12834" y="51258"/>
                  </a:lnTo>
                  <a:lnTo>
                    <a:pt x="12859" y="51168"/>
                  </a:lnTo>
                  <a:lnTo>
                    <a:pt x="12859" y="51065"/>
                  </a:lnTo>
                  <a:lnTo>
                    <a:pt x="12859" y="41652"/>
                  </a:lnTo>
                  <a:lnTo>
                    <a:pt x="12847" y="41267"/>
                  </a:lnTo>
                  <a:lnTo>
                    <a:pt x="12821" y="40896"/>
                  </a:lnTo>
                  <a:lnTo>
                    <a:pt x="12783" y="40537"/>
                  </a:lnTo>
                  <a:lnTo>
                    <a:pt x="12731" y="40179"/>
                  </a:lnTo>
                  <a:lnTo>
                    <a:pt x="12654" y="39820"/>
                  </a:lnTo>
                  <a:lnTo>
                    <a:pt x="12578" y="39474"/>
                  </a:lnTo>
                  <a:lnTo>
                    <a:pt x="12475" y="39141"/>
                  </a:lnTo>
                  <a:lnTo>
                    <a:pt x="12360" y="38808"/>
                  </a:lnTo>
                  <a:lnTo>
                    <a:pt x="12232" y="38475"/>
                  </a:lnTo>
                  <a:lnTo>
                    <a:pt x="12091" y="38168"/>
                  </a:lnTo>
                  <a:lnTo>
                    <a:pt x="11937" y="37861"/>
                  </a:lnTo>
                  <a:lnTo>
                    <a:pt x="11783" y="37566"/>
                  </a:lnTo>
                  <a:lnTo>
                    <a:pt x="11604" y="37271"/>
                  </a:lnTo>
                  <a:lnTo>
                    <a:pt x="11412" y="37002"/>
                  </a:lnTo>
                  <a:lnTo>
                    <a:pt x="11220" y="36733"/>
                  </a:lnTo>
                  <a:lnTo>
                    <a:pt x="11002" y="36477"/>
                  </a:lnTo>
                  <a:lnTo>
                    <a:pt x="10784" y="36234"/>
                  </a:lnTo>
                  <a:lnTo>
                    <a:pt x="10554" y="36003"/>
                  </a:lnTo>
                  <a:lnTo>
                    <a:pt x="10323" y="35786"/>
                  </a:lnTo>
                  <a:lnTo>
                    <a:pt x="10067" y="35581"/>
                  </a:lnTo>
                  <a:lnTo>
                    <a:pt x="9811" y="35401"/>
                  </a:lnTo>
                  <a:lnTo>
                    <a:pt x="9555" y="35222"/>
                  </a:lnTo>
                  <a:lnTo>
                    <a:pt x="9273" y="35056"/>
                  </a:lnTo>
                  <a:lnTo>
                    <a:pt x="9004" y="34915"/>
                  </a:lnTo>
                  <a:lnTo>
                    <a:pt x="8710" y="34787"/>
                  </a:lnTo>
                  <a:lnTo>
                    <a:pt x="8415" y="34671"/>
                  </a:lnTo>
                  <a:lnTo>
                    <a:pt x="8120" y="34569"/>
                  </a:lnTo>
                  <a:lnTo>
                    <a:pt x="7813" y="34479"/>
                  </a:lnTo>
                  <a:lnTo>
                    <a:pt x="7506" y="34415"/>
                  </a:lnTo>
                  <a:lnTo>
                    <a:pt x="7185" y="34377"/>
                  </a:lnTo>
                  <a:lnTo>
                    <a:pt x="6865" y="34351"/>
                  </a:lnTo>
                  <a:lnTo>
                    <a:pt x="6545" y="34338"/>
                  </a:lnTo>
                  <a:lnTo>
                    <a:pt x="6315" y="34338"/>
                  </a:lnTo>
                  <a:lnTo>
                    <a:pt x="6097" y="34326"/>
                  </a:lnTo>
                  <a:lnTo>
                    <a:pt x="5866" y="34313"/>
                  </a:lnTo>
                  <a:lnTo>
                    <a:pt x="5649" y="34274"/>
                  </a:lnTo>
                  <a:lnTo>
                    <a:pt x="5431" y="34223"/>
                  </a:lnTo>
                  <a:lnTo>
                    <a:pt x="5226" y="34172"/>
                  </a:lnTo>
                  <a:lnTo>
                    <a:pt x="5021" y="34095"/>
                  </a:lnTo>
                  <a:lnTo>
                    <a:pt x="4816" y="34005"/>
                  </a:lnTo>
                  <a:lnTo>
                    <a:pt x="4611" y="33916"/>
                  </a:lnTo>
                  <a:lnTo>
                    <a:pt x="4419" y="33800"/>
                  </a:lnTo>
                  <a:lnTo>
                    <a:pt x="4227" y="33685"/>
                  </a:lnTo>
                  <a:lnTo>
                    <a:pt x="4048" y="33557"/>
                  </a:lnTo>
                  <a:lnTo>
                    <a:pt x="3868" y="33416"/>
                  </a:lnTo>
                  <a:lnTo>
                    <a:pt x="3702" y="33275"/>
                  </a:lnTo>
                  <a:lnTo>
                    <a:pt x="3535" y="33109"/>
                  </a:lnTo>
                  <a:lnTo>
                    <a:pt x="3382" y="32942"/>
                  </a:lnTo>
                  <a:lnTo>
                    <a:pt x="3228" y="32763"/>
                  </a:lnTo>
                  <a:lnTo>
                    <a:pt x="3074" y="32571"/>
                  </a:lnTo>
                  <a:lnTo>
                    <a:pt x="2946" y="32379"/>
                  </a:lnTo>
                  <a:lnTo>
                    <a:pt x="2818" y="32174"/>
                  </a:lnTo>
                  <a:lnTo>
                    <a:pt x="2690" y="31969"/>
                  </a:lnTo>
                  <a:lnTo>
                    <a:pt x="2575" y="31751"/>
                  </a:lnTo>
                  <a:lnTo>
                    <a:pt x="2472" y="31521"/>
                  </a:lnTo>
                  <a:lnTo>
                    <a:pt x="2370" y="31290"/>
                  </a:lnTo>
                  <a:lnTo>
                    <a:pt x="2280" y="31060"/>
                  </a:lnTo>
                  <a:lnTo>
                    <a:pt x="2203" y="30816"/>
                  </a:lnTo>
                  <a:lnTo>
                    <a:pt x="2139" y="30560"/>
                  </a:lnTo>
                  <a:lnTo>
                    <a:pt x="2075" y="30304"/>
                  </a:lnTo>
                  <a:lnTo>
                    <a:pt x="2037" y="30048"/>
                  </a:lnTo>
                  <a:lnTo>
                    <a:pt x="1998" y="29792"/>
                  </a:lnTo>
                  <a:lnTo>
                    <a:pt x="1960" y="29523"/>
                  </a:lnTo>
                  <a:lnTo>
                    <a:pt x="1947" y="29241"/>
                  </a:lnTo>
                  <a:lnTo>
                    <a:pt x="1947" y="28972"/>
                  </a:lnTo>
                  <a:lnTo>
                    <a:pt x="1947" y="23067"/>
                  </a:lnTo>
                  <a:lnTo>
                    <a:pt x="1947" y="22798"/>
                  </a:lnTo>
                  <a:lnTo>
                    <a:pt x="1960" y="22529"/>
                  </a:lnTo>
                  <a:lnTo>
                    <a:pt x="1998" y="22260"/>
                  </a:lnTo>
                  <a:lnTo>
                    <a:pt x="2037" y="21992"/>
                  </a:lnTo>
                  <a:lnTo>
                    <a:pt x="2075" y="21735"/>
                  </a:lnTo>
                  <a:lnTo>
                    <a:pt x="2139" y="21479"/>
                  </a:lnTo>
                  <a:lnTo>
                    <a:pt x="2203" y="21223"/>
                  </a:lnTo>
                  <a:lnTo>
                    <a:pt x="2280" y="20980"/>
                  </a:lnTo>
                  <a:lnTo>
                    <a:pt x="2370" y="20749"/>
                  </a:lnTo>
                  <a:lnTo>
                    <a:pt x="2472" y="20519"/>
                  </a:lnTo>
                  <a:lnTo>
                    <a:pt x="2575" y="20288"/>
                  </a:lnTo>
                  <a:lnTo>
                    <a:pt x="2690" y="20070"/>
                  </a:lnTo>
                  <a:lnTo>
                    <a:pt x="2818" y="19865"/>
                  </a:lnTo>
                  <a:lnTo>
                    <a:pt x="2946" y="19660"/>
                  </a:lnTo>
                  <a:lnTo>
                    <a:pt x="3074" y="19468"/>
                  </a:lnTo>
                  <a:lnTo>
                    <a:pt x="3228" y="19276"/>
                  </a:lnTo>
                  <a:lnTo>
                    <a:pt x="3382" y="19097"/>
                  </a:lnTo>
                  <a:lnTo>
                    <a:pt x="3535" y="18930"/>
                  </a:lnTo>
                  <a:lnTo>
                    <a:pt x="3702" y="18777"/>
                  </a:lnTo>
                  <a:lnTo>
                    <a:pt x="3868" y="18623"/>
                  </a:lnTo>
                  <a:lnTo>
                    <a:pt x="4048" y="18482"/>
                  </a:lnTo>
                  <a:lnTo>
                    <a:pt x="4227" y="18354"/>
                  </a:lnTo>
                  <a:lnTo>
                    <a:pt x="4419" y="18239"/>
                  </a:lnTo>
                  <a:lnTo>
                    <a:pt x="4611" y="18124"/>
                  </a:lnTo>
                  <a:lnTo>
                    <a:pt x="4816" y="18034"/>
                  </a:lnTo>
                  <a:lnTo>
                    <a:pt x="5021" y="17944"/>
                  </a:lnTo>
                  <a:lnTo>
                    <a:pt x="5226" y="17880"/>
                  </a:lnTo>
                  <a:lnTo>
                    <a:pt x="5431" y="17816"/>
                  </a:lnTo>
                  <a:lnTo>
                    <a:pt x="5649" y="17765"/>
                  </a:lnTo>
                  <a:lnTo>
                    <a:pt x="5866" y="17739"/>
                  </a:lnTo>
                  <a:lnTo>
                    <a:pt x="6097" y="17714"/>
                  </a:lnTo>
                  <a:lnTo>
                    <a:pt x="6315" y="17701"/>
                  </a:lnTo>
                  <a:lnTo>
                    <a:pt x="6865" y="17701"/>
                  </a:lnTo>
                  <a:lnTo>
                    <a:pt x="7185" y="17662"/>
                  </a:lnTo>
                  <a:lnTo>
                    <a:pt x="7506" y="17624"/>
                  </a:lnTo>
                  <a:lnTo>
                    <a:pt x="7813" y="17560"/>
                  </a:lnTo>
                  <a:lnTo>
                    <a:pt x="8120" y="17470"/>
                  </a:lnTo>
                  <a:lnTo>
                    <a:pt x="8415" y="17381"/>
                  </a:lnTo>
                  <a:lnTo>
                    <a:pt x="8710" y="17265"/>
                  </a:lnTo>
                  <a:lnTo>
                    <a:pt x="9004" y="17125"/>
                  </a:lnTo>
                  <a:lnTo>
                    <a:pt x="9273" y="16984"/>
                  </a:lnTo>
                  <a:lnTo>
                    <a:pt x="9555" y="16817"/>
                  </a:lnTo>
                  <a:lnTo>
                    <a:pt x="9811" y="16651"/>
                  </a:lnTo>
                  <a:lnTo>
                    <a:pt x="10067" y="16459"/>
                  </a:lnTo>
                  <a:lnTo>
                    <a:pt x="10323" y="16254"/>
                  </a:lnTo>
                  <a:lnTo>
                    <a:pt x="10554" y="16036"/>
                  </a:lnTo>
                  <a:lnTo>
                    <a:pt x="10784" y="15805"/>
                  </a:lnTo>
                  <a:lnTo>
                    <a:pt x="11002" y="15562"/>
                  </a:lnTo>
                  <a:lnTo>
                    <a:pt x="11220" y="15306"/>
                  </a:lnTo>
                  <a:lnTo>
                    <a:pt x="11412" y="15050"/>
                  </a:lnTo>
                  <a:lnTo>
                    <a:pt x="11604" y="14768"/>
                  </a:lnTo>
                  <a:lnTo>
                    <a:pt x="11783" y="14486"/>
                  </a:lnTo>
                  <a:lnTo>
                    <a:pt x="11937" y="14179"/>
                  </a:lnTo>
                  <a:lnTo>
                    <a:pt x="12091" y="13884"/>
                  </a:lnTo>
                  <a:lnTo>
                    <a:pt x="12232" y="13564"/>
                  </a:lnTo>
                  <a:lnTo>
                    <a:pt x="12360" y="13244"/>
                  </a:lnTo>
                  <a:lnTo>
                    <a:pt x="12475" y="12911"/>
                  </a:lnTo>
                  <a:lnTo>
                    <a:pt x="12578" y="12565"/>
                  </a:lnTo>
                  <a:lnTo>
                    <a:pt x="12654" y="12219"/>
                  </a:lnTo>
                  <a:lnTo>
                    <a:pt x="12731" y="11873"/>
                  </a:lnTo>
                  <a:lnTo>
                    <a:pt x="12783" y="11515"/>
                  </a:lnTo>
                  <a:lnTo>
                    <a:pt x="12821" y="11143"/>
                  </a:lnTo>
                  <a:lnTo>
                    <a:pt x="12847" y="10772"/>
                  </a:lnTo>
                  <a:lnTo>
                    <a:pt x="12859" y="10400"/>
                  </a:lnTo>
                  <a:lnTo>
                    <a:pt x="12859" y="974"/>
                  </a:lnTo>
                  <a:lnTo>
                    <a:pt x="12859" y="871"/>
                  </a:lnTo>
                  <a:lnTo>
                    <a:pt x="12834" y="782"/>
                  </a:lnTo>
                  <a:lnTo>
                    <a:pt x="12821" y="692"/>
                  </a:lnTo>
                  <a:lnTo>
                    <a:pt x="12783" y="602"/>
                  </a:lnTo>
                  <a:lnTo>
                    <a:pt x="12744" y="513"/>
                  </a:lnTo>
                  <a:lnTo>
                    <a:pt x="12693" y="436"/>
                  </a:lnTo>
                  <a:lnTo>
                    <a:pt x="12642" y="359"/>
                  </a:lnTo>
                  <a:lnTo>
                    <a:pt x="12578" y="282"/>
                  </a:lnTo>
                  <a:lnTo>
                    <a:pt x="12501" y="231"/>
                  </a:lnTo>
                  <a:lnTo>
                    <a:pt x="12437" y="167"/>
                  </a:lnTo>
                  <a:lnTo>
                    <a:pt x="12347" y="116"/>
                  </a:lnTo>
                  <a:lnTo>
                    <a:pt x="12270" y="77"/>
                  </a:lnTo>
                  <a:lnTo>
                    <a:pt x="12181" y="52"/>
                  </a:lnTo>
                  <a:lnTo>
                    <a:pt x="12078" y="26"/>
                  </a:lnTo>
                  <a:lnTo>
                    <a:pt x="11988" y="13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1"/>
            <p:cNvSpPr/>
            <p:nvPr/>
          </p:nvSpPr>
          <p:spPr>
            <a:xfrm rot="5400000">
              <a:off x="4514156" y="2219528"/>
              <a:ext cx="239121" cy="239203"/>
            </a:xfrm>
            <a:custGeom>
              <a:avLst/>
              <a:gdLst/>
              <a:ahLst/>
              <a:cxnLst/>
              <a:rect l="l" t="t" r="r" b="b"/>
              <a:pathLst>
                <a:path w="2908" h="2909" extrusionOk="0">
                  <a:moveTo>
                    <a:pt x="1448" y="1"/>
                  </a:moveTo>
                  <a:lnTo>
                    <a:pt x="1307" y="14"/>
                  </a:lnTo>
                  <a:lnTo>
                    <a:pt x="1153" y="26"/>
                  </a:lnTo>
                  <a:lnTo>
                    <a:pt x="1025" y="65"/>
                  </a:lnTo>
                  <a:lnTo>
                    <a:pt x="884" y="116"/>
                  </a:lnTo>
                  <a:lnTo>
                    <a:pt x="756" y="180"/>
                  </a:lnTo>
                  <a:lnTo>
                    <a:pt x="641" y="244"/>
                  </a:lnTo>
                  <a:lnTo>
                    <a:pt x="526" y="334"/>
                  </a:lnTo>
                  <a:lnTo>
                    <a:pt x="423" y="423"/>
                  </a:lnTo>
                  <a:lnTo>
                    <a:pt x="333" y="526"/>
                  </a:lnTo>
                  <a:lnTo>
                    <a:pt x="244" y="641"/>
                  </a:lnTo>
                  <a:lnTo>
                    <a:pt x="167" y="756"/>
                  </a:lnTo>
                  <a:lnTo>
                    <a:pt x="116" y="884"/>
                  </a:lnTo>
                  <a:lnTo>
                    <a:pt x="65" y="1025"/>
                  </a:lnTo>
                  <a:lnTo>
                    <a:pt x="26" y="1166"/>
                  </a:lnTo>
                  <a:lnTo>
                    <a:pt x="0" y="1307"/>
                  </a:lnTo>
                  <a:lnTo>
                    <a:pt x="0" y="1461"/>
                  </a:lnTo>
                  <a:lnTo>
                    <a:pt x="0" y="1602"/>
                  </a:lnTo>
                  <a:lnTo>
                    <a:pt x="26" y="1755"/>
                  </a:lnTo>
                  <a:lnTo>
                    <a:pt x="65" y="1883"/>
                  </a:lnTo>
                  <a:lnTo>
                    <a:pt x="116" y="2024"/>
                  </a:lnTo>
                  <a:lnTo>
                    <a:pt x="167" y="2152"/>
                  </a:lnTo>
                  <a:lnTo>
                    <a:pt x="244" y="2268"/>
                  </a:lnTo>
                  <a:lnTo>
                    <a:pt x="333" y="2383"/>
                  </a:lnTo>
                  <a:lnTo>
                    <a:pt x="423" y="2485"/>
                  </a:lnTo>
                  <a:lnTo>
                    <a:pt x="526" y="2575"/>
                  </a:lnTo>
                  <a:lnTo>
                    <a:pt x="641" y="2665"/>
                  </a:lnTo>
                  <a:lnTo>
                    <a:pt x="756" y="2742"/>
                  </a:lnTo>
                  <a:lnTo>
                    <a:pt x="884" y="2793"/>
                  </a:lnTo>
                  <a:lnTo>
                    <a:pt x="1025" y="2844"/>
                  </a:lnTo>
                  <a:lnTo>
                    <a:pt x="1153" y="2882"/>
                  </a:lnTo>
                  <a:lnTo>
                    <a:pt x="1307" y="2908"/>
                  </a:lnTo>
                  <a:lnTo>
                    <a:pt x="1601" y="2908"/>
                  </a:lnTo>
                  <a:lnTo>
                    <a:pt x="1742" y="2882"/>
                  </a:lnTo>
                  <a:lnTo>
                    <a:pt x="1883" y="2844"/>
                  </a:lnTo>
                  <a:lnTo>
                    <a:pt x="2024" y="2793"/>
                  </a:lnTo>
                  <a:lnTo>
                    <a:pt x="2139" y="2742"/>
                  </a:lnTo>
                  <a:lnTo>
                    <a:pt x="2267" y="2665"/>
                  </a:lnTo>
                  <a:lnTo>
                    <a:pt x="2383" y="2575"/>
                  </a:lnTo>
                  <a:lnTo>
                    <a:pt x="2485" y="2485"/>
                  </a:lnTo>
                  <a:lnTo>
                    <a:pt x="2575" y="2383"/>
                  </a:lnTo>
                  <a:lnTo>
                    <a:pt x="2665" y="2268"/>
                  </a:lnTo>
                  <a:lnTo>
                    <a:pt x="2729" y="2152"/>
                  </a:lnTo>
                  <a:lnTo>
                    <a:pt x="2793" y="2024"/>
                  </a:lnTo>
                  <a:lnTo>
                    <a:pt x="2844" y="1883"/>
                  </a:lnTo>
                  <a:lnTo>
                    <a:pt x="2882" y="1755"/>
                  </a:lnTo>
                  <a:lnTo>
                    <a:pt x="2895" y="1602"/>
                  </a:lnTo>
                  <a:lnTo>
                    <a:pt x="2908" y="1461"/>
                  </a:lnTo>
                  <a:lnTo>
                    <a:pt x="2895" y="1307"/>
                  </a:lnTo>
                  <a:lnTo>
                    <a:pt x="2882" y="1166"/>
                  </a:lnTo>
                  <a:lnTo>
                    <a:pt x="2844" y="1025"/>
                  </a:lnTo>
                  <a:lnTo>
                    <a:pt x="2793" y="884"/>
                  </a:lnTo>
                  <a:lnTo>
                    <a:pt x="2729" y="756"/>
                  </a:lnTo>
                  <a:lnTo>
                    <a:pt x="2665" y="641"/>
                  </a:lnTo>
                  <a:lnTo>
                    <a:pt x="2575" y="526"/>
                  </a:lnTo>
                  <a:lnTo>
                    <a:pt x="2485" y="423"/>
                  </a:lnTo>
                  <a:lnTo>
                    <a:pt x="2383" y="334"/>
                  </a:lnTo>
                  <a:lnTo>
                    <a:pt x="2267" y="244"/>
                  </a:lnTo>
                  <a:lnTo>
                    <a:pt x="2139" y="180"/>
                  </a:lnTo>
                  <a:lnTo>
                    <a:pt x="2024" y="116"/>
                  </a:lnTo>
                  <a:lnTo>
                    <a:pt x="1883" y="65"/>
                  </a:lnTo>
                  <a:lnTo>
                    <a:pt x="1742" y="26"/>
                  </a:lnTo>
                  <a:lnTo>
                    <a:pt x="1601" y="14"/>
                  </a:lnTo>
                  <a:lnTo>
                    <a:pt x="1448" y="1"/>
                  </a:lnTo>
                  <a:close/>
                </a:path>
              </a:pathLst>
            </a:custGeom>
            <a:solidFill>
              <a:srgbClr val="FCB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1"/>
            <p:cNvSpPr/>
            <p:nvPr/>
          </p:nvSpPr>
          <p:spPr>
            <a:xfrm rot="5400000">
              <a:off x="5969916" y="273493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 rot="5400000">
              <a:off x="3819307" y="2536551"/>
              <a:ext cx="174378" cy="17437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 rot="5400000">
              <a:off x="2775274" y="2524387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86" name="Google Shape;2186;p41"/>
          <p:cNvCxnSpPr>
            <a:stCxn id="2146" idx="3"/>
            <a:endCxn id="2183" idx="2"/>
          </p:cNvCxnSpPr>
          <p:nvPr/>
        </p:nvCxnSpPr>
        <p:spPr>
          <a:xfrm>
            <a:off x="2952825" y="1498825"/>
            <a:ext cx="134100" cy="1236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7" name="Google Shape;2187;p41"/>
          <p:cNvCxnSpPr>
            <a:stCxn id="2141" idx="3"/>
            <a:endCxn id="2184" idx="2"/>
          </p:cNvCxnSpPr>
          <p:nvPr/>
        </p:nvCxnSpPr>
        <p:spPr>
          <a:xfrm flipH="1">
            <a:off x="5237550" y="1498825"/>
            <a:ext cx="429900" cy="1037700"/>
          </a:xfrm>
          <a:prstGeom prst="bentConnector4">
            <a:avLst>
              <a:gd name="adj1" fmla="val -55391"/>
              <a:gd name="adj2" fmla="val 6645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88" name="Google Shape;2188;p41"/>
          <p:cNvCxnSpPr>
            <a:stCxn id="2151" idx="3"/>
            <a:endCxn id="2185" idx="4"/>
          </p:cNvCxnSpPr>
          <p:nvPr/>
        </p:nvCxnSpPr>
        <p:spPr>
          <a:xfrm flipH="1">
            <a:off x="6368775" y="1498825"/>
            <a:ext cx="2013300" cy="1112700"/>
          </a:xfrm>
          <a:prstGeom prst="bentConnector3">
            <a:avLst>
              <a:gd name="adj1" fmla="val -1182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aphicFrame>
        <p:nvGraphicFramePr>
          <p:cNvPr id="2194" name="Google Shape;2194;p42"/>
          <p:cNvGraphicFramePr/>
          <p:nvPr/>
        </p:nvGraphicFramePr>
        <p:xfrm>
          <a:off x="457200" y="1107065"/>
          <a:ext cx="8229600" cy="3636045"/>
        </p:xfrm>
        <a:graphic>
          <a:graphicData uri="http://schemas.openxmlformats.org/drawingml/2006/table">
            <a:tbl>
              <a:tblPr>
                <a:noFill/>
                <a:tableStyleId>{ABA65ABB-D103-471D-83C4-04E8C43E9D67}</a:tableStyleId>
              </a:tblPr>
              <a:tblGrid>
                <a:gridCol w="64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Common Uses for Machine Learning</a:t>
                      </a:r>
                      <a:endParaRPr sz="18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01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Chatbot systems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name, but it’s hot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5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02</a:t>
                      </a:r>
                      <a:endParaRPr sz="1600" b="1">
                        <a:solidFill>
                          <a:schemeClr val="accent5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48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support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6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03</a:t>
                      </a:r>
                      <a:endParaRPr sz="1600" b="1">
                        <a:solidFill>
                          <a:schemeClr val="accent6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27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recommendation engines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third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3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04</a:t>
                      </a:r>
                      <a:endParaRPr sz="1600" b="1">
                        <a:solidFill>
                          <a:schemeClr val="accent3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76EA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churn modeling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2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05</a:t>
                      </a:r>
                      <a:endParaRPr sz="1600" b="1">
                        <a:solidFill>
                          <a:schemeClr val="accent2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6EAB8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Pricing strategies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06</a:t>
                      </a:r>
                      <a:endParaRPr sz="1600" b="1">
                        <a:solidFill>
                          <a:schemeClr val="accen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Customer segmentation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accent4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07</a:t>
                      </a:r>
                      <a:endParaRPr sz="1600" b="1">
                        <a:solidFill>
                          <a:schemeClr val="accent4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9B27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Image classification</a:t>
                      </a:r>
                      <a:endParaRPr sz="16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now considered a dwarf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>
            <a:stCxn id="2200" idx="3"/>
            <a:endCxn id="2201" idx="0"/>
          </p:cNvCxnSpPr>
          <p:nvPr/>
        </p:nvCxnSpPr>
        <p:spPr>
          <a:xfrm>
            <a:off x="2406040" y="1723050"/>
            <a:ext cx="5306400" cy="715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2" name="Google Shape;2202;p43"/>
          <p:cNvCxnSpPr>
            <a:stCxn id="2203" idx="1"/>
            <a:endCxn id="2204" idx="2"/>
          </p:cNvCxnSpPr>
          <p:nvPr/>
        </p:nvCxnSpPr>
        <p:spPr>
          <a:xfrm rot="10800000">
            <a:off x="1431538" y="3265150"/>
            <a:ext cx="5306400" cy="736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7" name="Google Shape;2207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Learning system</a:t>
              </a:r>
              <a:endParaRPr sz="21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440522"/>
            <a:ext cx="1948882" cy="824600"/>
            <a:chOff x="457200" y="959300"/>
            <a:chExt cx="2061000" cy="8246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7906" y="2438272"/>
            <a:ext cx="1948882" cy="824600"/>
            <a:chOff x="457200" y="2087425"/>
            <a:chExt cx="2061000" cy="824600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7200" y="20874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40" y="15754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data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>
            <a:stCxn id="2200" idx="2"/>
            <a:endCxn id="2249" idx="0"/>
          </p:cNvCxnSpPr>
          <p:nvPr/>
        </p:nvCxnSpPr>
        <p:spPr>
          <a:xfrm rot="-5400000" flipH="1">
            <a:off x="1146940" y="2155350"/>
            <a:ext cx="5700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-5400000">
            <a:off x="7416838" y="3558250"/>
            <a:ext cx="5916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2259" name="Google Shape;2259;p44"/>
          <p:cNvSpPr/>
          <p:nvPr/>
        </p:nvSpPr>
        <p:spPr>
          <a:xfrm>
            <a:off x="4876800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4"/>
          <p:cNvSpPr/>
          <p:nvPr/>
        </p:nvSpPr>
        <p:spPr>
          <a:xfrm>
            <a:off x="457175" y="256222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59" y="2842976"/>
            <a:ext cx="3343229" cy="1488799"/>
            <a:chOff x="695359" y="2302076"/>
            <a:chExt cx="3343229" cy="1488799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Advantages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Efficiency data managing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Continuous improvement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Lots of applications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Trend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 identification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Disadvantages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Data acquisition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 and space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Time-consuming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error possibilities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Algorithm selection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7" name="Google Shape;2267;p44"/>
          <p:cNvGrpSpPr/>
          <p:nvPr/>
        </p:nvGrpSpPr>
        <p:grpSpPr>
          <a:xfrm>
            <a:off x="3708933" y="2758042"/>
            <a:ext cx="339253" cy="339253"/>
            <a:chOff x="1492675" y="4992125"/>
            <a:chExt cx="481825" cy="481825"/>
          </a:xfrm>
        </p:grpSpPr>
        <p:sp>
          <p:nvSpPr>
            <p:cNvPr id="2268" name="Google Shape;2268;p44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4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4"/>
          <p:cNvGrpSpPr/>
          <p:nvPr/>
        </p:nvGrpSpPr>
        <p:grpSpPr>
          <a:xfrm>
            <a:off x="8118950" y="2758042"/>
            <a:ext cx="339253" cy="339253"/>
            <a:chOff x="2085525" y="4992125"/>
            <a:chExt cx="481825" cy="481825"/>
          </a:xfrm>
        </p:grpSpPr>
        <p:sp>
          <p:nvSpPr>
            <p:cNvPr id="2271" name="Google Shape;2271;p44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4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 advantages vs disadvantages</a:t>
            </a:r>
            <a:endParaRPr sz="18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75" name="Google Shape;2275;p44"/>
          <p:cNvCxnSpPr>
            <a:stCxn id="2273" idx="2"/>
            <a:endCxn id="2260" idx="0"/>
          </p:cNvCxnSpPr>
          <p:nvPr/>
        </p:nvCxnSpPr>
        <p:spPr>
          <a:xfrm rot="5400000">
            <a:off x="3057600" y="1041975"/>
            <a:ext cx="829800" cy="2211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6" name="Google Shape;2276;p44"/>
          <p:cNvCxnSpPr>
            <a:stCxn id="2273" idx="2"/>
            <a:endCxn id="2259" idx="0"/>
          </p:cNvCxnSpPr>
          <p:nvPr/>
        </p:nvCxnSpPr>
        <p:spPr>
          <a:xfrm rot="-5400000" flipH="1">
            <a:off x="5267400" y="1043175"/>
            <a:ext cx="829800" cy="2208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Analytical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Choose algorithm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60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081675"/>
            <a:chOff x="6629400" y="3005625"/>
            <a:chExt cx="2057400" cy="108167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Run the model</a:t>
              </a:r>
              <a:endParaRPr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Neptune is very far away from the Sun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057400" cy="1083825"/>
            <a:chOff x="457201" y="3005625"/>
            <a:chExt cx="2057400" cy="1083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457201" y="3757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46"/>
          <p:cNvSpPr/>
          <p:nvPr/>
        </p:nvSpPr>
        <p:spPr>
          <a:xfrm>
            <a:off x="70104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avLst/>
              <a:gdLst/>
              <a:ahLst/>
              <a:cxnLst/>
              <a:rect l="l" t="t" r="r" b="b"/>
              <a:pathLst>
                <a:path w="1448" h="11848" extrusionOk="0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avLst/>
              <a:gdLst/>
              <a:ahLst/>
              <a:cxnLst/>
              <a:rect l="l" t="t" r="r" b="b"/>
              <a:pathLst>
                <a:path w="8915" h="11861" extrusionOk="0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avLst/>
              <a:gdLst/>
              <a:ahLst/>
              <a:cxnLst/>
              <a:rect l="l" t="t" r="r" b="b"/>
              <a:pathLst>
                <a:path w="10363" h="1448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avLst/>
              <a:gdLst/>
              <a:ahLst/>
              <a:cxnLst/>
              <a:rect l="l" t="t" r="r" b="b"/>
              <a:pathLst>
                <a:path w="11426" h="7647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avLst/>
              <a:gdLst/>
              <a:ahLst/>
              <a:cxnLst/>
              <a:rect l="l" t="t" r="r" b="b"/>
              <a:pathLst>
                <a:path w="5944" h="11695" extrusionOk="0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avLst/>
              <a:gdLst/>
              <a:ahLst/>
              <a:cxnLst/>
              <a:rect l="l" t="t" r="r" b="b"/>
              <a:pathLst>
                <a:path w="6085" h="16023" extrusionOk="0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avLst/>
              <a:gdLst/>
              <a:ahLst/>
              <a:cxnLst/>
              <a:rect l="l" t="t" r="r" b="b"/>
              <a:pathLst>
                <a:path w="6405" h="10273" extrusionOk="0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avLst/>
              <a:gdLst/>
              <a:ahLst/>
              <a:cxnLst/>
              <a:rect l="l" t="t" r="r" b="b"/>
              <a:pathLst>
                <a:path w="15678" h="11067" extrusionOk="0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avLst/>
              <a:gdLst/>
              <a:ahLst/>
              <a:cxnLst/>
              <a:rect l="l" t="t" r="r" b="b"/>
              <a:pathLst>
                <a:path w="10055" h="1449" extrusionOk="0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avLst/>
              <a:gdLst/>
              <a:ahLst/>
              <a:cxnLst/>
              <a:rect l="l" t="t" r="r" b="b"/>
              <a:pathLst>
                <a:path w="13232" h="6917" extrusionOk="0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avLst/>
              <a:gdLst/>
              <a:ahLst/>
              <a:cxnLst/>
              <a:rect l="l" t="t" r="r" b="b"/>
              <a:pathLst>
                <a:path w="1461" h="7199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avLst/>
              <a:gdLst/>
              <a:ahLst/>
              <a:cxnLst/>
              <a:rect l="l" t="t" r="r" b="b"/>
              <a:pathLst>
                <a:path w="26168" h="26167" extrusionOk="0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avLst/>
              <a:gdLst/>
              <a:ahLst/>
              <a:cxnLst/>
              <a:rect l="l" t="t" r="r" b="b"/>
              <a:pathLst>
                <a:path w="19379" h="19366" extrusionOk="0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avLst/>
              <a:gdLst/>
              <a:ahLst/>
              <a:cxnLst/>
              <a:rect l="l" t="t" r="r" b="b"/>
              <a:pathLst>
                <a:path w="16741" h="16754" extrusionOk="0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avLst/>
              <a:gdLst/>
              <a:ahLst/>
              <a:cxnLst/>
              <a:rect l="l" t="t" r="r" b="b"/>
              <a:pathLst>
                <a:path w="10465" h="10452" extrusionOk="0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avLst/>
              <a:gdLst/>
              <a:ahLst/>
              <a:cxnLst/>
              <a:rect l="l" t="t" r="r" b="b"/>
              <a:pathLst>
                <a:path w="8032" h="8044" extrusionOk="0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avLst/>
              <a:gdLst/>
              <a:ahLst/>
              <a:cxnLst/>
              <a:rect l="l" t="t" r="r" b="b"/>
              <a:pathLst>
                <a:path w="2600" h="2601" extrusionOk="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avLst/>
              <a:gdLst/>
              <a:ahLst/>
              <a:cxnLst/>
              <a:rect l="l" t="t" r="r" b="b"/>
              <a:pathLst>
                <a:path w="2613" h="2601" extrusionOk="0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avLst/>
              <a:gdLst/>
              <a:ahLst/>
              <a:cxnLst/>
              <a:rect l="l" t="t" r="r" b="b"/>
              <a:pathLst>
                <a:path w="2601" h="2613" extrusionOk="0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avLst/>
              <a:gdLst/>
              <a:ahLst/>
              <a:cxnLst/>
              <a:rect l="l" t="t" r="r" b="b"/>
              <a:pathLst>
                <a:path w="7179" h="8181" extrusionOk="0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avLst/>
              <a:gdLst/>
              <a:ahLst/>
              <a:cxnLst/>
              <a:rect l="l" t="t" r="r" b="b"/>
              <a:pathLst>
                <a:path w="10693" h="4383" extrusionOk="0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avLst/>
              <a:gdLst/>
              <a:ahLst/>
              <a:cxnLst/>
              <a:rect l="l" t="t" r="r" b="b"/>
              <a:pathLst>
                <a:path w="6990" h="8039" extrusionOk="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avLst/>
              <a:gdLst/>
              <a:ahLst/>
              <a:cxnLst/>
              <a:rect l="l" t="t" r="r" b="b"/>
              <a:pathLst>
                <a:path w="10480" h="4288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327663" y="1222250"/>
            <a:ext cx="2057400" cy="673400"/>
            <a:chOff x="4327663" y="1222250"/>
            <a:chExt cx="2057400" cy="67340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 data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327663" y="15638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2" name="Google Shape;2502;p46"/>
          <p:cNvSpPr txBox="1"/>
          <p:nvPr/>
        </p:nvSpPr>
        <p:spPr>
          <a:xfrm>
            <a:off x="71247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Algorithms + techniques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Relationships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Patterns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Dependencies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Structures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8" name="Google Shape;2508;p46"/>
          <p:cNvGrpSpPr/>
          <p:nvPr/>
        </p:nvGrpSpPr>
        <p:grpSpPr>
          <a:xfrm>
            <a:off x="3198063" y="2369213"/>
            <a:ext cx="3410100" cy="1133400"/>
            <a:chOff x="3286125" y="2433675"/>
            <a:chExt cx="3410100" cy="1133400"/>
          </a:xfrm>
        </p:grpSpPr>
        <p:cxnSp>
          <p:nvCxnSpPr>
            <p:cNvPr id="2509" name="Google Shape;2509;p46"/>
            <p:cNvCxnSpPr/>
            <p:nvPr/>
          </p:nvCxnSpPr>
          <p:spPr>
            <a:xfrm>
              <a:off x="3286125" y="3000375"/>
              <a:ext cx="341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0" name="Google Shape;2510;p46"/>
            <p:cNvCxnSpPr/>
            <p:nvPr/>
          </p:nvCxnSpPr>
          <p:spPr>
            <a:xfrm>
              <a:off x="4991175" y="2433675"/>
              <a:ext cx="0" cy="11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rot="10800000" flipH="1">
            <a:off x="2133600" y="1559075"/>
            <a:ext cx="1234800" cy="1353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518" name="Google Shape;251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19" name="Google Shape;251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25" name="Google Shape;2525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lang="en" sz="11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2526" name="Google Shape;2526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Machine Learning Solution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7A887E-AD18-4A64-B2A6-35BBA67BEE82}"/>
              </a:ext>
            </a:extLst>
          </p:cNvPr>
          <p:cNvSpPr txBox="1"/>
          <p:nvPr/>
        </p:nvSpPr>
        <p:spPr>
          <a:xfrm>
            <a:off x="3732631" y="1509185"/>
            <a:ext cx="4656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machine learning model for automated trade classification is proposed to address the challenges faced in trade analysis. This approach offers several benefits, including enhanced accuracy by leveraging data-driven insights, continuous learning, and adaptation to market changes.</a:t>
            </a:r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3862B52-B6B0-4A09-92B3-785B1D8737BC}"/>
              </a:ext>
            </a:extLst>
          </p:cNvPr>
          <p:cNvGrpSpPr/>
          <p:nvPr/>
        </p:nvGrpSpPr>
        <p:grpSpPr>
          <a:xfrm>
            <a:off x="427556" y="1808019"/>
            <a:ext cx="1796681" cy="1884309"/>
            <a:chOff x="355676" y="1808019"/>
            <a:chExt cx="1832544" cy="1953411"/>
          </a:xfrm>
        </p:grpSpPr>
        <p:sp>
          <p:nvSpPr>
            <p:cNvPr id="884" name="Google Shape;884;p25"/>
            <p:cNvSpPr/>
            <p:nvPr/>
          </p:nvSpPr>
          <p:spPr>
            <a:xfrm>
              <a:off x="355676" y="1876799"/>
              <a:ext cx="1729072" cy="1884631"/>
            </a:xfrm>
            <a:prstGeom prst="roundRect">
              <a:avLst>
                <a:gd name="adj" fmla="val 15217"/>
              </a:avLst>
            </a:prstGeom>
            <a:solidFill>
              <a:srgbClr val="E4EA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459148" y="1905842"/>
              <a:ext cx="1729072" cy="736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Collection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5"/>
            <p:cNvSpPr txBox="1"/>
            <p:nvPr/>
          </p:nvSpPr>
          <p:spPr>
            <a:xfrm>
              <a:off x="358588" y="2539404"/>
              <a:ext cx="1651807" cy="7965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 train the model, trade data and EOD used as source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9" name="Google Shape;889;p25"/>
            <p:cNvSpPr txBox="1"/>
            <p:nvPr/>
          </p:nvSpPr>
          <p:spPr>
            <a:xfrm>
              <a:off x="1636670" y="1808019"/>
              <a:ext cx="438102" cy="451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B2976B-D792-44D4-A423-24E5108B7F76}"/>
              </a:ext>
            </a:extLst>
          </p:cNvPr>
          <p:cNvGrpSpPr/>
          <p:nvPr/>
        </p:nvGrpSpPr>
        <p:grpSpPr>
          <a:xfrm>
            <a:off x="2515285" y="1905841"/>
            <a:ext cx="1911813" cy="1786487"/>
            <a:chOff x="2498200" y="1859464"/>
            <a:chExt cx="1911046" cy="1832864"/>
          </a:xfrm>
        </p:grpSpPr>
        <p:sp>
          <p:nvSpPr>
            <p:cNvPr id="890" name="Google Shape;890;p25"/>
            <p:cNvSpPr/>
            <p:nvPr/>
          </p:nvSpPr>
          <p:spPr>
            <a:xfrm>
              <a:off x="2498300" y="1859579"/>
              <a:ext cx="1910946" cy="1832749"/>
            </a:xfrm>
            <a:prstGeom prst="roundRect">
              <a:avLst>
                <a:gd name="adj" fmla="val 15217"/>
              </a:avLst>
            </a:prstGeom>
            <a:solidFill>
              <a:srgbClr val="E99B27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590804" y="1883909"/>
              <a:ext cx="1729072" cy="736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Cleaning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4" name="Google Shape;894;p25"/>
            <p:cNvSpPr txBox="1"/>
            <p:nvPr/>
          </p:nvSpPr>
          <p:spPr>
            <a:xfrm>
              <a:off x="2498200" y="2523511"/>
              <a:ext cx="1908826" cy="701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Cleaning data by handling missing values and removing outliers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25"/>
            <p:cNvSpPr txBox="1"/>
            <p:nvPr/>
          </p:nvSpPr>
          <p:spPr>
            <a:xfrm>
              <a:off x="3937283" y="1859464"/>
              <a:ext cx="438102" cy="451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CFA0D4-498E-4543-B490-87F59D02A95E}"/>
              </a:ext>
            </a:extLst>
          </p:cNvPr>
          <p:cNvGrpSpPr/>
          <p:nvPr/>
        </p:nvGrpSpPr>
        <p:grpSpPr>
          <a:xfrm>
            <a:off x="4650899" y="1859464"/>
            <a:ext cx="2026423" cy="1832864"/>
            <a:chOff x="4650899" y="1859464"/>
            <a:chExt cx="2026423" cy="1832864"/>
          </a:xfrm>
        </p:grpSpPr>
        <p:sp>
          <p:nvSpPr>
            <p:cNvPr id="896" name="Google Shape;896;p25"/>
            <p:cNvSpPr/>
            <p:nvPr/>
          </p:nvSpPr>
          <p:spPr>
            <a:xfrm>
              <a:off x="4650899" y="1905841"/>
              <a:ext cx="2026423" cy="1786487"/>
            </a:xfrm>
            <a:prstGeom prst="roundRect">
              <a:avLst>
                <a:gd name="adj" fmla="val 15217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753397" y="1876799"/>
              <a:ext cx="1729072" cy="736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Encoding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0" name="Google Shape;900;p25"/>
            <p:cNvSpPr txBox="1"/>
            <p:nvPr/>
          </p:nvSpPr>
          <p:spPr>
            <a:xfrm>
              <a:off x="4665998" y="2489193"/>
              <a:ext cx="2011324" cy="736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Categorical variables were encoded using label encoders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25"/>
            <p:cNvSpPr txBox="1"/>
            <p:nvPr/>
          </p:nvSpPr>
          <p:spPr>
            <a:xfrm>
              <a:off x="6239220" y="1859464"/>
              <a:ext cx="438102" cy="451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3E3ED-E67E-431E-9FD1-74F5319342B1}"/>
              </a:ext>
            </a:extLst>
          </p:cNvPr>
          <p:cNvGrpSpPr/>
          <p:nvPr/>
        </p:nvGrpSpPr>
        <p:grpSpPr>
          <a:xfrm>
            <a:off x="6741599" y="1905841"/>
            <a:ext cx="2152600" cy="1786488"/>
            <a:chOff x="6741599" y="1905841"/>
            <a:chExt cx="2152600" cy="1786488"/>
          </a:xfrm>
        </p:grpSpPr>
        <p:sp>
          <p:nvSpPr>
            <p:cNvPr id="902" name="Google Shape;902;p25"/>
            <p:cNvSpPr/>
            <p:nvPr/>
          </p:nvSpPr>
          <p:spPr>
            <a:xfrm>
              <a:off x="6805876" y="1913569"/>
              <a:ext cx="2088323" cy="1778760"/>
            </a:xfrm>
            <a:prstGeom prst="roundRect">
              <a:avLst>
                <a:gd name="adj" fmla="val 15217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877050" y="1913569"/>
              <a:ext cx="1729072" cy="736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6" name="Google Shape;906;p25"/>
            <p:cNvSpPr txBox="1"/>
            <p:nvPr/>
          </p:nvSpPr>
          <p:spPr>
            <a:xfrm>
              <a:off x="6741599" y="2643869"/>
              <a:ext cx="2088323" cy="736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correlation analysis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I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recursive feature elimination</a:t>
              </a:r>
            </a:p>
          </p:txBody>
        </p:sp>
        <p:sp>
          <p:nvSpPr>
            <p:cNvPr id="907" name="Google Shape;907;p25"/>
            <p:cNvSpPr txBox="1"/>
            <p:nvPr/>
          </p:nvSpPr>
          <p:spPr>
            <a:xfrm>
              <a:off x="8391820" y="1905841"/>
              <a:ext cx="438102" cy="451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908" name="Google Shape;908;p25"/>
          <p:cNvCxnSpPr>
            <a:cxnSpLocks/>
            <a:stCxn id="884" idx="3"/>
            <a:endCxn id="890" idx="1"/>
          </p:cNvCxnSpPr>
          <p:nvPr/>
        </p:nvCxnSpPr>
        <p:spPr>
          <a:xfrm>
            <a:off x="2122790" y="2783347"/>
            <a:ext cx="392595" cy="1579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25"/>
          <p:cNvCxnSpPr>
            <a:cxnSpLocks/>
            <a:stCxn id="890" idx="3"/>
            <a:endCxn id="896" idx="1"/>
          </p:cNvCxnSpPr>
          <p:nvPr/>
        </p:nvCxnSpPr>
        <p:spPr>
          <a:xfrm flipV="1">
            <a:off x="4427098" y="2799085"/>
            <a:ext cx="223801" cy="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5"/>
          <p:cNvCxnSpPr>
            <a:cxnSpLocks/>
            <a:stCxn id="896" idx="3"/>
            <a:endCxn id="902" idx="1"/>
          </p:cNvCxnSpPr>
          <p:nvPr/>
        </p:nvCxnSpPr>
        <p:spPr>
          <a:xfrm>
            <a:off x="6677322" y="2799085"/>
            <a:ext cx="128554" cy="386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Models</a:t>
            </a:r>
            <a:endParaRPr dirty="0"/>
          </a:p>
        </p:txBody>
      </p:sp>
      <p:graphicFrame>
        <p:nvGraphicFramePr>
          <p:cNvPr id="1657" name="Google Shape;1657;p34"/>
          <p:cNvGraphicFramePr/>
          <p:nvPr>
            <p:extLst>
              <p:ext uri="{D42A27DB-BD31-4B8C-83A1-F6EECF244321}">
                <p14:modId xmlns:p14="http://schemas.microsoft.com/office/powerpoint/2010/main" val="2065001411"/>
              </p:ext>
            </p:extLst>
          </p:nvPr>
        </p:nvGraphicFramePr>
        <p:xfrm>
          <a:off x="457200" y="1209075"/>
          <a:ext cx="5948400" cy="3418100"/>
        </p:xfrm>
        <a:graphic>
          <a:graphicData uri="http://schemas.openxmlformats.org/drawingml/2006/table">
            <a:tbl>
              <a:tblPr>
                <a:noFill/>
                <a:tableStyleId>{ABA65ABB-D103-471D-83C4-04E8C43E9D67}</a:tableStyleId>
              </a:tblPr>
              <a:tblGrid>
                <a:gridCol w="262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3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b="1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Models</a:t>
                      </a:r>
                      <a:endParaRPr sz="2100" b="1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EA27">
                        <a:alpha val="250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Artificial neural networks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we live on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Decision trees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Support-vector machines</a:t>
                      </a:r>
                      <a:endParaRPr sz="1800" b="1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Random Forest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Boosting Algorithms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Bagging Classifier</a:t>
                      </a:r>
                      <a:endParaRPr sz="1800" b="1" dirty="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Pluto is considered a dwarf planet</a:t>
                      </a:r>
                      <a:endParaRPr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58" name="Google Shape;1658;p34"/>
          <p:cNvGrpSpPr/>
          <p:nvPr/>
        </p:nvGrpSpPr>
        <p:grpSpPr>
          <a:xfrm>
            <a:off x="6275561" y="1209065"/>
            <a:ext cx="2411226" cy="3405834"/>
            <a:chOff x="5894611" y="1313840"/>
            <a:chExt cx="2411226" cy="3405834"/>
          </a:xfrm>
        </p:grpSpPr>
        <p:sp>
          <p:nvSpPr>
            <p:cNvPr id="1659" name="Google Shape;1659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7068207" y="1421345"/>
              <a:ext cx="1237631" cy="1376781"/>
            </a:xfrm>
            <a:custGeom>
              <a:avLst/>
              <a:gdLst/>
              <a:ahLst/>
              <a:cxnLst/>
              <a:rect l="l" t="t" r="r" b="b"/>
              <a:pathLst>
                <a:path w="45058" h="50124" fill="none" extrusionOk="0">
                  <a:moveTo>
                    <a:pt x="0" y="1"/>
                  </a:moveTo>
                  <a:lnTo>
                    <a:pt x="0" y="45671"/>
                  </a:lnTo>
                  <a:lnTo>
                    <a:pt x="0" y="45671"/>
                  </a:lnTo>
                  <a:lnTo>
                    <a:pt x="0" y="45895"/>
                  </a:lnTo>
                  <a:lnTo>
                    <a:pt x="15" y="46119"/>
                  </a:lnTo>
                  <a:lnTo>
                    <a:pt x="45" y="46343"/>
                  </a:lnTo>
                  <a:lnTo>
                    <a:pt x="90" y="46567"/>
                  </a:lnTo>
                  <a:lnTo>
                    <a:pt x="135" y="46777"/>
                  </a:lnTo>
                  <a:lnTo>
                    <a:pt x="194" y="47001"/>
                  </a:lnTo>
                  <a:lnTo>
                    <a:pt x="269" y="47195"/>
                  </a:lnTo>
                  <a:lnTo>
                    <a:pt x="344" y="47404"/>
                  </a:lnTo>
                  <a:lnTo>
                    <a:pt x="433" y="47598"/>
                  </a:lnTo>
                  <a:lnTo>
                    <a:pt x="538" y="47792"/>
                  </a:lnTo>
                  <a:lnTo>
                    <a:pt x="643" y="47972"/>
                  </a:lnTo>
                  <a:lnTo>
                    <a:pt x="762" y="48151"/>
                  </a:lnTo>
                  <a:lnTo>
                    <a:pt x="882" y="48330"/>
                  </a:lnTo>
                  <a:lnTo>
                    <a:pt x="1016" y="48495"/>
                  </a:lnTo>
                  <a:lnTo>
                    <a:pt x="1150" y="48659"/>
                  </a:lnTo>
                  <a:lnTo>
                    <a:pt x="1300" y="48808"/>
                  </a:lnTo>
                  <a:lnTo>
                    <a:pt x="1449" y="48958"/>
                  </a:lnTo>
                  <a:lnTo>
                    <a:pt x="1614" y="49107"/>
                  </a:lnTo>
                  <a:lnTo>
                    <a:pt x="1778" y="49227"/>
                  </a:lnTo>
                  <a:lnTo>
                    <a:pt x="1957" y="49361"/>
                  </a:lnTo>
                  <a:lnTo>
                    <a:pt x="2136" y="49481"/>
                  </a:lnTo>
                  <a:lnTo>
                    <a:pt x="2316" y="49585"/>
                  </a:lnTo>
                  <a:lnTo>
                    <a:pt x="2510" y="49675"/>
                  </a:lnTo>
                  <a:lnTo>
                    <a:pt x="2704" y="49764"/>
                  </a:lnTo>
                  <a:lnTo>
                    <a:pt x="2913" y="49854"/>
                  </a:lnTo>
                  <a:lnTo>
                    <a:pt x="3123" y="49914"/>
                  </a:lnTo>
                  <a:lnTo>
                    <a:pt x="3332" y="49974"/>
                  </a:lnTo>
                  <a:lnTo>
                    <a:pt x="3541" y="50033"/>
                  </a:lnTo>
                  <a:lnTo>
                    <a:pt x="3765" y="50063"/>
                  </a:lnTo>
                  <a:lnTo>
                    <a:pt x="3989" y="50093"/>
                  </a:lnTo>
                  <a:lnTo>
                    <a:pt x="4213" y="50108"/>
                  </a:lnTo>
                  <a:lnTo>
                    <a:pt x="4437" y="50123"/>
                  </a:lnTo>
                  <a:lnTo>
                    <a:pt x="40606" y="50123"/>
                  </a:lnTo>
                  <a:lnTo>
                    <a:pt x="40606" y="50123"/>
                  </a:lnTo>
                  <a:lnTo>
                    <a:pt x="40845" y="50108"/>
                  </a:lnTo>
                  <a:lnTo>
                    <a:pt x="41069" y="50093"/>
                  </a:lnTo>
                  <a:lnTo>
                    <a:pt x="41293" y="50063"/>
                  </a:lnTo>
                  <a:lnTo>
                    <a:pt x="41502" y="50033"/>
                  </a:lnTo>
                  <a:lnTo>
                    <a:pt x="41726" y="49974"/>
                  </a:lnTo>
                  <a:lnTo>
                    <a:pt x="41936" y="49914"/>
                  </a:lnTo>
                  <a:lnTo>
                    <a:pt x="42145" y="49854"/>
                  </a:lnTo>
                  <a:lnTo>
                    <a:pt x="42339" y="49764"/>
                  </a:lnTo>
                  <a:lnTo>
                    <a:pt x="42533" y="49675"/>
                  </a:lnTo>
                  <a:lnTo>
                    <a:pt x="42727" y="49585"/>
                  </a:lnTo>
                  <a:lnTo>
                    <a:pt x="42922" y="49481"/>
                  </a:lnTo>
                  <a:lnTo>
                    <a:pt x="43101" y="49361"/>
                  </a:lnTo>
                  <a:lnTo>
                    <a:pt x="43265" y="49227"/>
                  </a:lnTo>
                  <a:lnTo>
                    <a:pt x="43445" y="49107"/>
                  </a:lnTo>
                  <a:lnTo>
                    <a:pt x="43609" y="48958"/>
                  </a:lnTo>
                  <a:lnTo>
                    <a:pt x="43758" y="48808"/>
                  </a:lnTo>
                  <a:lnTo>
                    <a:pt x="43908" y="48659"/>
                  </a:lnTo>
                  <a:lnTo>
                    <a:pt x="44042" y="48495"/>
                  </a:lnTo>
                  <a:lnTo>
                    <a:pt x="44177" y="48330"/>
                  </a:lnTo>
                  <a:lnTo>
                    <a:pt x="44296" y="48151"/>
                  </a:lnTo>
                  <a:lnTo>
                    <a:pt x="44416" y="47972"/>
                  </a:lnTo>
                  <a:lnTo>
                    <a:pt x="44520" y="47792"/>
                  </a:lnTo>
                  <a:lnTo>
                    <a:pt x="44625" y="47598"/>
                  </a:lnTo>
                  <a:lnTo>
                    <a:pt x="44714" y="47404"/>
                  </a:lnTo>
                  <a:lnTo>
                    <a:pt x="44789" y="47195"/>
                  </a:lnTo>
                  <a:lnTo>
                    <a:pt x="44864" y="47001"/>
                  </a:lnTo>
                  <a:lnTo>
                    <a:pt x="44924" y="46777"/>
                  </a:lnTo>
                  <a:lnTo>
                    <a:pt x="44968" y="46567"/>
                  </a:lnTo>
                  <a:lnTo>
                    <a:pt x="45013" y="46343"/>
                  </a:lnTo>
                  <a:lnTo>
                    <a:pt x="45028" y="46119"/>
                  </a:lnTo>
                  <a:lnTo>
                    <a:pt x="45058" y="45895"/>
                  </a:lnTo>
                  <a:lnTo>
                    <a:pt x="45058" y="45671"/>
                  </a:lnTo>
                  <a:lnTo>
                    <a:pt x="45058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7068207" y="1313840"/>
              <a:ext cx="1237631" cy="230645"/>
            </a:xfrm>
            <a:custGeom>
              <a:avLst/>
              <a:gdLst/>
              <a:ahLst/>
              <a:cxnLst/>
              <a:rect l="l" t="t" r="r" b="b"/>
              <a:pathLst>
                <a:path w="45058" h="8397" extrusionOk="0">
                  <a:moveTo>
                    <a:pt x="2226" y="1"/>
                  </a:moveTo>
                  <a:lnTo>
                    <a:pt x="1987" y="16"/>
                  </a:lnTo>
                  <a:lnTo>
                    <a:pt x="1778" y="46"/>
                  </a:lnTo>
                  <a:lnTo>
                    <a:pt x="1554" y="105"/>
                  </a:lnTo>
                  <a:lnTo>
                    <a:pt x="1360" y="180"/>
                  </a:lnTo>
                  <a:lnTo>
                    <a:pt x="1165" y="270"/>
                  </a:lnTo>
                  <a:lnTo>
                    <a:pt x="971" y="389"/>
                  </a:lnTo>
                  <a:lnTo>
                    <a:pt x="807" y="509"/>
                  </a:lnTo>
                  <a:lnTo>
                    <a:pt x="643" y="658"/>
                  </a:lnTo>
                  <a:lnTo>
                    <a:pt x="508" y="822"/>
                  </a:lnTo>
                  <a:lnTo>
                    <a:pt x="374" y="987"/>
                  </a:lnTo>
                  <a:lnTo>
                    <a:pt x="269" y="1166"/>
                  </a:lnTo>
                  <a:lnTo>
                    <a:pt x="164" y="1360"/>
                  </a:lnTo>
                  <a:lnTo>
                    <a:pt x="90" y="1569"/>
                  </a:lnTo>
                  <a:lnTo>
                    <a:pt x="45" y="1779"/>
                  </a:lnTo>
                  <a:lnTo>
                    <a:pt x="15" y="2003"/>
                  </a:lnTo>
                  <a:lnTo>
                    <a:pt x="0" y="2227"/>
                  </a:lnTo>
                  <a:lnTo>
                    <a:pt x="0" y="8397"/>
                  </a:lnTo>
                  <a:lnTo>
                    <a:pt x="45058" y="8397"/>
                  </a:lnTo>
                  <a:lnTo>
                    <a:pt x="45058" y="2227"/>
                  </a:lnTo>
                  <a:lnTo>
                    <a:pt x="45043" y="2003"/>
                  </a:lnTo>
                  <a:lnTo>
                    <a:pt x="45013" y="1779"/>
                  </a:lnTo>
                  <a:lnTo>
                    <a:pt x="44953" y="1569"/>
                  </a:lnTo>
                  <a:lnTo>
                    <a:pt x="44879" y="1360"/>
                  </a:lnTo>
                  <a:lnTo>
                    <a:pt x="44789" y="1166"/>
                  </a:lnTo>
                  <a:lnTo>
                    <a:pt x="44685" y="987"/>
                  </a:lnTo>
                  <a:lnTo>
                    <a:pt x="44550" y="822"/>
                  </a:lnTo>
                  <a:lnTo>
                    <a:pt x="44401" y="658"/>
                  </a:lnTo>
                  <a:lnTo>
                    <a:pt x="44251" y="509"/>
                  </a:lnTo>
                  <a:lnTo>
                    <a:pt x="44072" y="389"/>
                  </a:lnTo>
                  <a:lnTo>
                    <a:pt x="43893" y="270"/>
                  </a:lnTo>
                  <a:lnTo>
                    <a:pt x="43699" y="180"/>
                  </a:lnTo>
                  <a:lnTo>
                    <a:pt x="43489" y="105"/>
                  </a:lnTo>
                  <a:lnTo>
                    <a:pt x="43280" y="46"/>
                  </a:lnTo>
                  <a:lnTo>
                    <a:pt x="43056" y="16"/>
                  </a:lnTo>
                  <a:lnTo>
                    <a:pt x="428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7925387" y="1377865"/>
              <a:ext cx="80892" cy="80452"/>
            </a:xfrm>
            <a:custGeom>
              <a:avLst/>
              <a:gdLst/>
              <a:ahLst/>
              <a:cxnLst/>
              <a:rect l="l" t="t" r="r" b="b"/>
              <a:pathLst>
                <a:path w="2945" h="2929" extrusionOk="0">
                  <a:moveTo>
                    <a:pt x="1331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5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1" y="897"/>
                  </a:lnTo>
                  <a:lnTo>
                    <a:pt x="76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6" y="1898"/>
                  </a:lnTo>
                  <a:lnTo>
                    <a:pt x="121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5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31" y="2928"/>
                  </a:lnTo>
                  <a:lnTo>
                    <a:pt x="1629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5" y="2032"/>
                  </a:lnTo>
                  <a:lnTo>
                    <a:pt x="2869" y="1898"/>
                  </a:lnTo>
                  <a:lnTo>
                    <a:pt x="2914" y="1763"/>
                  </a:lnTo>
                  <a:lnTo>
                    <a:pt x="2929" y="1614"/>
                  </a:lnTo>
                  <a:lnTo>
                    <a:pt x="2944" y="1464"/>
                  </a:lnTo>
                  <a:lnTo>
                    <a:pt x="2929" y="1315"/>
                  </a:lnTo>
                  <a:lnTo>
                    <a:pt x="2914" y="1166"/>
                  </a:lnTo>
                  <a:lnTo>
                    <a:pt x="2869" y="1031"/>
                  </a:lnTo>
                  <a:lnTo>
                    <a:pt x="2825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8055881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81" y="30"/>
                  </a:lnTo>
                  <a:lnTo>
                    <a:pt x="1032" y="60"/>
                  </a:lnTo>
                  <a:lnTo>
                    <a:pt x="897" y="120"/>
                  </a:lnTo>
                  <a:lnTo>
                    <a:pt x="778" y="180"/>
                  </a:lnTo>
                  <a:lnTo>
                    <a:pt x="658" y="254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44" y="538"/>
                  </a:lnTo>
                  <a:lnTo>
                    <a:pt x="255" y="643"/>
                  </a:lnTo>
                  <a:lnTo>
                    <a:pt x="180" y="762"/>
                  </a:lnTo>
                  <a:lnTo>
                    <a:pt x="120" y="897"/>
                  </a:lnTo>
                  <a:lnTo>
                    <a:pt x="75" y="1031"/>
                  </a:lnTo>
                  <a:lnTo>
                    <a:pt x="31" y="1166"/>
                  </a:lnTo>
                  <a:lnTo>
                    <a:pt x="16" y="1315"/>
                  </a:lnTo>
                  <a:lnTo>
                    <a:pt x="1" y="1464"/>
                  </a:lnTo>
                  <a:lnTo>
                    <a:pt x="16" y="1614"/>
                  </a:lnTo>
                  <a:lnTo>
                    <a:pt x="31" y="1763"/>
                  </a:lnTo>
                  <a:lnTo>
                    <a:pt x="75" y="1898"/>
                  </a:lnTo>
                  <a:lnTo>
                    <a:pt x="120" y="2032"/>
                  </a:lnTo>
                  <a:lnTo>
                    <a:pt x="180" y="2167"/>
                  </a:lnTo>
                  <a:lnTo>
                    <a:pt x="255" y="2286"/>
                  </a:lnTo>
                  <a:lnTo>
                    <a:pt x="344" y="2391"/>
                  </a:lnTo>
                  <a:lnTo>
                    <a:pt x="434" y="2495"/>
                  </a:lnTo>
                  <a:lnTo>
                    <a:pt x="539" y="2600"/>
                  </a:lnTo>
                  <a:lnTo>
                    <a:pt x="658" y="2674"/>
                  </a:lnTo>
                  <a:lnTo>
                    <a:pt x="778" y="2749"/>
                  </a:lnTo>
                  <a:lnTo>
                    <a:pt x="897" y="2809"/>
                  </a:lnTo>
                  <a:lnTo>
                    <a:pt x="1032" y="2869"/>
                  </a:lnTo>
                  <a:lnTo>
                    <a:pt x="1181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64" y="2899"/>
                  </a:lnTo>
                  <a:lnTo>
                    <a:pt x="1913" y="2869"/>
                  </a:lnTo>
                  <a:lnTo>
                    <a:pt x="2048" y="2809"/>
                  </a:lnTo>
                  <a:lnTo>
                    <a:pt x="2167" y="2749"/>
                  </a:lnTo>
                  <a:lnTo>
                    <a:pt x="2287" y="2674"/>
                  </a:lnTo>
                  <a:lnTo>
                    <a:pt x="2406" y="2600"/>
                  </a:lnTo>
                  <a:lnTo>
                    <a:pt x="2511" y="2495"/>
                  </a:lnTo>
                  <a:lnTo>
                    <a:pt x="2600" y="2391"/>
                  </a:lnTo>
                  <a:lnTo>
                    <a:pt x="2690" y="2286"/>
                  </a:lnTo>
                  <a:lnTo>
                    <a:pt x="2765" y="2167"/>
                  </a:lnTo>
                  <a:lnTo>
                    <a:pt x="2824" y="2032"/>
                  </a:lnTo>
                  <a:lnTo>
                    <a:pt x="2869" y="1898"/>
                  </a:lnTo>
                  <a:lnTo>
                    <a:pt x="2899" y="1763"/>
                  </a:lnTo>
                  <a:lnTo>
                    <a:pt x="2929" y="1614"/>
                  </a:lnTo>
                  <a:lnTo>
                    <a:pt x="2929" y="1464"/>
                  </a:lnTo>
                  <a:lnTo>
                    <a:pt x="2929" y="1315"/>
                  </a:lnTo>
                  <a:lnTo>
                    <a:pt x="2899" y="1166"/>
                  </a:lnTo>
                  <a:lnTo>
                    <a:pt x="2869" y="1031"/>
                  </a:lnTo>
                  <a:lnTo>
                    <a:pt x="2824" y="897"/>
                  </a:lnTo>
                  <a:lnTo>
                    <a:pt x="2765" y="762"/>
                  </a:lnTo>
                  <a:lnTo>
                    <a:pt x="2690" y="643"/>
                  </a:lnTo>
                  <a:lnTo>
                    <a:pt x="2600" y="538"/>
                  </a:lnTo>
                  <a:lnTo>
                    <a:pt x="2511" y="434"/>
                  </a:lnTo>
                  <a:lnTo>
                    <a:pt x="2406" y="329"/>
                  </a:lnTo>
                  <a:lnTo>
                    <a:pt x="2287" y="254"/>
                  </a:lnTo>
                  <a:lnTo>
                    <a:pt x="2167" y="180"/>
                  </a:lnTo>
                  <a:lnTo>
                    <a:pt x="2048" y="120"/>
                  </a:lnTo>
                  <a:lnTo>
                    <a:pt x="1913" y="60"/>
                  </a:lnTo>
                  <a:lnTo>
                    <a:pt x="1764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8181046" y="1377865"/>
              <a:ext cx="80452" cy="80452"/>
            </a:xfrm>
            <a:custGeom>
              <a:avLst/>
              <a:gdLst/>
              <a:ahLst/>
              <a:cxnLst/>
              <a:rect l="l" t="t" r="r" b="b"/>
              <a:pathLst>
                <a:path w="2929" h="2929" extrusionOk="0">
                  <a:moveTo>
                    <a:pt x="1315" y="0"/>
                  </a:moveTo>
                  <a:lnTo>
                    <a:pt x="1166" y="30"/>
                  </a:lnTo>
                  <a:lnTo>
                    <a:pt x="1031" y="60"/>
                  </a:lnTo>
                  <a:lnTo>
                    <a:pt x="897" y="120"/>
                  </a:lnTo>
                  <a:lnTo>
                    <a:pt x="762" y="180"/>
                  </a:lnTo>
                  <a:lnTo>
                    <a:pt x="643" y="254"/>
                  </a:lnTo>
                  <a:lnTo>
                    <a:pt x="523" y="329"/>
                  </a:lnTo>
                  <a:lnTo>
                    <a:pt x="419" y="434"/>
                  </a:lnTo>
                  <a:lnTo>
                    <a:pt x="329" y="538"/>
                  </a:lnTo>
                  <a:lnTo>
                    <a:pt x="239" y="643"/>
                  </a:lnTo>
                  <a:lnTo>
                    <a:pt x="180" y="762"/>
                  </a:lnTo>
                  <a:lnTo>
                    <a:pt x="105" y="897"/>
                  </a:lnTo>
                  <a:lnTo>
                    <a:pt x="60" y="1031"/>
                  </a:lnTo>
                  <a:lnTo>
                    <a:pt x="30" y="1166"/>
                  </a:lnTo>
                  <a:lnTo>
                    <a:pt x="0" y="1315"/>
                  </a:lnTo>
                  <a:lnTo>
                    <a:pt x="0" y="1464"/>
                  </a:lnTo>
                  <a:lnTo>
                    <a:pt x="0" y="1614"/>
                  </a:lnTo>
                  <a:lnTo>
                    <a:pt x="30" y="1763"/>
                  </a:lnTo>
                  <a:lnTo>
                    <a:pt x="60" y="1898"/>
                  </a:lnTo>
                  <a:lnTo>
                    <a:pt x="105" y="2032"/>
                  </a:lnTo>
                  <a:lnTo>
                    <a:pt x="180" y="2167"/>
                  </a:lnTo>
                  <a:lnTo>
                    <a:pt x="239" y="2286"/>
                  </a:lnTo>
                  <a:lnTo>
                    <a:pt x="329" y="2391"/>
                  </a:lnTo>
                  <a:lnTo>
                    <a:pt x="419" y="2495"/>
                  </a:lnTo>
                  <a:lnTo>
                    <a:pt x="523" y="2600"/>
                  </a:lnTo>
                  <a:lnTo>
                    <a:pt x="643" y="2674"/>
                  </a:lnTo>
                  <a:lnTo>
                    <a:pt x="762" y="2749"/>
                  </a:lnTo>
                  <a:lnTo>
                    <a:pt x="897" y="2809"/>
                  </a:lnTo>
                  <a:lnTo>
                    <a:pt x="1031" y="2869"/>
                  </a:lnTo>
                  <a:lnTo>
                    <a:pt x="1166" y="2899"/>
                  </a:lnTo>
                  <a:lnTo>
                    <a:pt x="1315" y="2928"/>
                  </a:lnTo>
                  <a:lnTo>
                    <a:pt x="1614" y="2928"/>
                  </a:lnTo>
                  <a:lnTo>
                    <a:pt x="1748" y="2899"/>
                  </a:lnTo>
                  <a:lnTo>
                    <a:pt x="1898" y="2869"/>
                  </a:lnTo>
                  <a:lnTo>
                    <a:pt x="2032" y="2809"/>
                  </a:lnTo>
                  <a:lnTo>
                    <a:pt x="2152" y="2749"/>
                  </a:lnTo>
                  <a:lnTo>
                    <a:pt x="2286" y="2674"/>
                  </a:lnTo>
                  <a:lnTo>
                    <a:pt x="2391" y="2600"/>
                  </a:lnTo>
                  <a:lnTo>
                    <a:pt x="2495" y="2495"/>
                  </a:lnTo>
                  <a:lnTo>
                    <a:pt x="2585" y="2391"/>
                  </a:lnTo>
                  <a:lnTo>
                    <a:pt x="2675" y="2286"/>
                  </a:lnTo>
                  <a:lnTo>
                    <a:pt x="2749" y="2167"/>
                  </a:lnTo>
                  <a:lnTo>
                    <a:pt x="2809" y="2032"/>
                  </a:lnTo>
                  <a:lnTo>
                    <a:pt x="2854" y="1898"/>
                  </a:lnTo>
                  <a:lnTo>
                    <a:pt x="2899" y="1763"/>
                  </a:lnTo>
                  <a:lnTo>
                    <a:pt x="2914" y="1614"/>
                  </a:lnTo>
                  <a:lnTo>
                    <a:pt x="2929" y="1464"/>
                  </a:lnTo>
                  <a:lnTo>
                    <a:pt x="2914" y="1315"/>
                  </a:lnTo>
                  <a:lnTo>
                    <a:pt x="2899" y="1166"/>
                  </a:lnTo>
                  <a:lnTo>
                    <a:pt x="2854" y="1031"/>
                  </a:lnTo>
                  <a:lnTo>
                    <a:pt x="2809" y="897"/>
                  </a:lnTo>
                  <a:lnTo>
                    <a:pt x="2749" y="762"/>
                  </a:lnTo>
                  <a:lnTo>
                    <a:pt x="2675" y="643"/>
                  </a:lnTo>
                  <a:lnTo>
                    <a:pt x="2585" y="538"/>
                  </a:lnTo>
                  <a:lnTo>
                    <a:pt x="2495" y="434"/>
                  </a:lnTo>
                  <a:lnTo>
                    <a:pt x="2391" y="329"/>
                  </a:lnTo>
                  <a:lnTo>
                    <a:pt x="2286" y="254"/>
                  </a:lnTo>
                  <a:lnTo>
                    <a:pt x="2152" y="180"/>
                  </a:lnTo>
                  <a:lnTo>
                    <a:pt x="2032" y="120"/>
                  </a:lnTo>
                  <a:lnTo>
                    <a:pt x="1898" y="60"/>
                  </a:lnTo>
                  <a:lnTo>
                    <a:pt x="1748" y="3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7231112" y="1775883"/>
              <a:ext cx="262644" cy="19310"/>
            </a:xfrm>
            <a:custGeom>
              <a:avLst/>
              <a:gdLst/>
              <a:ahLst/>
              <a:cxnLst/>
              <a:rect l="l" t="t" r="r" b="b"/>
              <a:pathLst>
                <a:path w="9562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562" y="703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7231112" y="1839908"/>
              <a:ext cx="259348" cy="19310"/>
            </a:xfrm>
            <a:custGeom>
              <a:avLst/>
              <a:gdLst/>
              <a:ahLst/>
              <a:cxnLst/>
              <a:rect l="l" t="t" r="r" b="b"/>
              <a:pathLst>
                <a:path w="9442" h="703" extrusionOk="0">
                  <a:moveTo>
                    <a:pt x="0" y="0"/>
                  </a:moveTo>
                  <a:lnTo>
                    <a:pt x="0" y="702"/>
                  </a:lnTo>
                  <a:lnTo>
                    <a:pt x="9263" y="702"/>
                  </a:lnTo>
                  <a:lnTo>
                    <a:pt x="9367" y="359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7249981" y="1904317"/>
              <a:ext cx="216279" cy="19310"/>
            </a:xfrm>
            <a:custGeom>
              <a:avLst/>
              <a:gdLst/>
              <a:ahLst/>
              <a:cxnLst/>
              <a:rect l="l" t="t" r="r" b="b"/>
              <a:pathLst>
                <a:path w="7874" h="703" extrusionOk="0">
                  <a:moveTo>
                    <a:pt x="0" y="1"/>
                  </a:moveTo>
                  <a:lnTo>
                    <a:pt x="224" y="359"/>
                  </a:lnTo>
                  <a:lnTo>
                    <a:pt x="449" y="703"/>
                  </a:lnTo>
                  <a:lnTo>
                    <a:pt x="7425" y="703"/>
                  </a:lnTo>
                  <a:lnTo>
                    <a:pt x="7649" y="359"/>
                  </a:lnTo>
                  <a:lnTo>
                    <a:pt x="7874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7303322" y="1968754"/>
              <a:ext cx="109595" cy="19310"/>
            </a:xfrm>
            <a:custGeom>
              <a:avLst/>
              <a:gdLst/>
              <a:ahLst/>
              <a:cxnLst/>
              <a:rect l="l" t="t" r="r" b="b"/>
              <a:pathLst>
                <a:path w="3990" h="703" extrusionOk="0">
                  <a:moveTo>
                    <a:pt x="1" y="0"/>
                  </a:moveTo>
                  <a:lnTo>
                    <a:pt x="240" y="209"/>
                  </a:lnTo>
                  <a:lnTo>
                    <a:pt x="494" y="419"/>
                  </a:lnTo>
                  <a:lnTo>
                    <a:pt x="165" y="702"/>
                  </a:lnTo>
                  <a:lnTo>
                    <a:pt x="3825" y="702"/>
                  </a:lnTo>
                  <a:lnTo>
                    <a:pt x="3496" y="419"/>
                  </a:lnTo>
                  <a:lnTo>
                    <a:pt x="3750" y="209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7256546" y="2033163"/>
              <a:ext cx="203150" cy="19310"/>
            </a:xfrm>
            <a:custGeom>
              <a:avLst/>
              <a:gdLst/>
              <a:ahLst/>
              <a:cxnLst/>
              <a:rect l="l" t="t" r="r" b="b"/>
              <a:pathLst>
                <a:path w="7396" h="703" extrusionOk="0">
                  <a:moveTo>
                    <a:pt x="434" y="1"/>
                  </a:moveTo>
                  <a:lnTo>
                    <a:pt x="210" y="344"/>
                  </a:lnTo>
                  <a:lnTo>
                    <a:pt x="0" y="703"/>
                  </a:lnTo>
                  <a:lnTo>
                    <a:pt x="7396" y="703"/>
                  </a:lnTo>
                  <a:lnTo>
                    <a:pt x="7186" y="344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7233556" y="2097600"/>
              <a:ext cx="249130" cy="19310"/>
            </a:xfrm>
            <a:custGeom>
              <a:avLst/>
              <a:gdLst/>
              <a:ahLst/>
              <a:cxnLst/>
              <a:rect l="l" t="t" r="r" b="b"/>
              <a:pathLst>
                <a:path w="9070" h="703" extrusionOk="0">
                  <a:moveTo>
                    <a:pt x="165" y="0"/>
                  </a:moveTo>
                  <a:lnTo>
                    <a:pt x="75" y="344"/>
                  </a:lnTo>
                  <a:lnTo>
                    <a:pt x="1" y="702"/>
                  </a:lnTo>
                  <a:lnTo>
                    <a:pt x="9069" y="702"/>
                  </a:lnTo>
                  <a:lnTo>
                    <a:pt x="8994" y="344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7231524" y="2161597"/>
              <a:ext cx="253195" cy="19310"/>
            </a:xfrm>
            <a:custGeom>
              <a:avLst/>
              <a:gdLst/>
              <a:ahLst/>
              <a:cxnLst/>
              <a:rect l="l" t="t" r="r" b="b"/>
              <a:pathLst>
                <a:path w="9218" h="703" extrusionOk="0">
                  <a:moveTo>
                    <a:pt x="0" y="1"/>
                  </a:moveTo>
                  <a:lnTo>
                    <a:pt x="30" y="359"/>
                  </a:lnTo>
                  <a:lnTo>
                    <a:pt x="90" y="703"/>
                  </a:lnTo>
                  <a:lnTo>
                    <a:pt x="9128" y="703"/>
                  </a:lnTo>
                  <a:lnTo>
                    <a:pt x="9188" y="359"/>
                  </a:lnTo>
                  <a:lnTo>
                    <a:pt x="9218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7247921" y="2226033"/>
              <a:ext cx="220399" cy="19310"/>
            </a:xfrm>
            <a:custGeom>
              <a:avLst/>
              <a:gdLst/>
              <a:ahLst/>
              <a:cxnLst/>
              <a:rect l="l" t="t" r="r" b="b"/>
              <a:pathLst>
                <a:path w="8024" h="703" extrusionOk="0">
                  <a:moveTo>
                    <a:pt x="1" y="0"/>
                  </a:moveTo>
                  <a:lnTo>
                    <a:pt x="165" y="359"/>
                  </a:lnTo>
                  <a:lnTo>
                    <a:pt x="359" y="702"/>
                  </a:lnTo>
                  <a:lnTo>
                    <a:pt x="7665" y="702"/>
                  </a:lnTo>
                  <a:lnTo>
                    <a:pt x="7859" y="359"/>
                  </a:lnTo>
                  <a:lnTo>
                    <a:pt x="8023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7290605" y="2290443"/>
              <a:ext cx="135030" cy="19310"/>
            </a:xfrm>
            <a:custGeom>
              <a:avLst/>
              <a:gdLst/>
              <a:ahLst/>
              <a:cxnLst/>
              <a:rect l="l" t="t" r="r" b="b"/>
              <a:pathLst>
                <a:path w="4916" h="703" extrusionOk="0">
                  <a:moveTo>
                    <a:pt x="0" y="1"/>
                  </a:moveTo>
                  <a:lnTo>
                    <a:pt x="344" y="359"/>
                  </a:lnTo>
                  <a:lnTo>
                    <a:pt x="718" y="703"/>
                  </a:lnTo>
                  <a:lnTo>
                    <a:pt x="4198" y="703"/>
                  </a:lnTo>
                  <a:lnTo>
                    <a:pt x="4572" y="359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rgbClr val="FB7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7251629" y="2354879"/>
              <a:ext cx="212983" cy="19310"/>
            </a:xfrm>
            <a:custGeom>
              <a:avLst/>
              <a:gdLst/>
              <a:ahLst/>
              <a:cxnLst/>
              <a:rect l="l" t="t" r="r" b="b"/>
              <a:pathLst>
                <a:path w="7754" h="703" extrusionOk="0">
                  <a:moveTo>
                    <a:pt x="613" y="0"/>
                  </a:moveTo>
                  <a:lnTo>
                    <a:pt x="299" y="344"/>
                  </a:lnTo>
                  <a:lnTo>
                    <a:pt x="0" y="702"/>
                  </a:lnTo>
                  <a:lnTo>
                    <a:pt x="7754" y="702"/>
                  </a:lnTo>
                  <a:lnTo>
                    <a:pt x="7455" y="344"/>
                  </a:lnTo>
                  <a:lnTo>
                    <a:pt x="7141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7231112" y="2419288"/>
              <a:ext cx="270033" cy="19310"/>
            </a:xfrm>
            <a:custGeom>
              <a:avLst/>
              <a:gdLst/>
              <a:ahLst/>
              <a:cxnLst/>
              <a:rect l="l" t="t" r="r" b="b"/>
              <a:pathLst>
                <a:path w="9831" h="703" extrusionOk="0">
                  <a:moveTo>
                    <a:pt x="0" y="1"/>
                  </a:moveTo>
                  <a:lnTo>
                    <a:pt x="0" y="703"/>
                  </a:lnTo>
                  <a:lnTo>
                    <a:pt x="9830" y="703"/>
                  </a:lnTo>
                  <a:lnTo>
                    <a:pt x="9696" y="344"/>
                  </a:lnTo>
                  <a:lnTo>
                    <a:pt x="9532" y="1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7231112" y="2483313"/>
              <a:ext cx="281514" cy="19310"/>
            </a:xfrm>
            <a:custGeom>
              <a:avLst/>
              <a:gdLst/>
              <a:ahLst/>
              <a:cxnLst/>
              <a:rect l="l" t="t" r="r" b="b"/>
              <a:pathLst>
                <a:path w="10249" h="703" extrusionOk="0">
                  <a:moveTo>
                    <a:pt x="0" y="0"/>
                  </a:moveTo>
                  <a:lnTo>
                    <a:pt x="0" y="703"/>
                  </a:lnTo>
                  <a:lnTo>
                    <a:pt x="10249" y="703"/>
                  </a:lnTo>
                  <a:lnTo>
                    <a:pt x="10234" y="359"/>
                  </a:lnTo>
                  <a:lnTo>
                    <a:pt x="10204" y="0"/>
                  </a:ln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203618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1494" y="1"/>
                  </a:moveTo>
                  <a:lnTo>
                    <a:pt x="1405" y="16"/>
                  </a:lnTo>
                  <a:lnTo>
                    <a:pt x="1240" y="76"/>
                  </a:lnTo>
                  <a:lnTo>
                    <a:pt x="1091" y="150"/>
                  </a:lnTo>
                  <a:lnTo>
                    <a:pt x="956" y="270"/>
                  </a:lnTo>
                  <a:lnTo>
                    <a:pt x="852" y="389"/>
                  </a:lnTo>
                  <a:lnTo>
                    <a:pt x="762" y="554"/>
                  </a:lnTo>
                  <a:lnTo>
                    <a:pt x="717" y="718"/>
                  </a:lnTo>
                  <a:lnTo>
                    <a:pt x="702" y="808"/>
                  </a:lnTo>
                  <a:lnTo>
                    <a:pt x="687" y="897"/>
                  </a:lnTo>
                  <a:lnTo>
                    <a:pt x="687" y="3885"/>
                  </a:lnTo>
                  <a:lnTo>
                    <a:pt x="717" y="4363"/>
                  </a:lnTo>
                  <a:lnTo>
                    <a:pt x="762" y="4841"/>
                  </a:lnTo>
                  <a:lnTo>
                    <a:pt x="852" y="5319"/>
                  </a:lnTo>
                  <a:lnTo>
                    <a:pt x="971" y="5797"/>
                  </a:lnTo>
                  <a:lnTo>
                    <a:pt x="1121" y="6261"/>
                  </a:lnTo>
                  <a:lnTo>
                    <a:pt x="1315" y="6724"/>
                  </a:lnTo>
                  <a:lnTo>
                    <a:pt x="1524" y="7172"/>
                  </a:lnTo>
                  <a:lnTo>
                    <a:pt x="1778" y="7620"/>
                  </a:lnTo>
                  <a:lnTo>
                    <a:pt x="2062" y="8053"/>
                  </a:lnTo>
                  <a:lnTo>
                    <a:pt x="2361" y="8472"/>
                  </a:lnTo>
                  <a:lnTo>
                    <a:pt x="2704" y="8890"/>
                  </a:lnTo>
                  <a:lnTo>
                    <a:pt x="3078" y="9293"/>
                  </a:lnTo>
                  <a:lnTo>
                    <a:pt x="3466" y="9682"/>
                  </a:lnTo>
                  <a:lnTo>
                    <a:pt x="3899" y="10055"/>
                  </a:lnTo>
                  <a:lnTo>
                    <a:pt x="4348" y="10414"/>
                  </a:lnTo>
                  <a:lnTo>
                    <a:pt x="4826" y="10757"/>
                  </a:lnTo>
                  <a:lnTo>
                    <a:pt x="5110" y="10952"/>
                  </a:lnTo>
                  <a:lnTo>
                    <a:pt x="5513" y="11221"/>
                  </a:lnTo>
                  <a:lnTo>
                    <a:pt x="5871" y="11519"/>
                  </a:lnTo>
                  <a:lnTo>
                    <a:pt x="6230" y="11818"/>
                  </a:lnTo>
                  <a:lnTo>
                    <a:pt x="6544" y="12117"/>
                  </a:lnTo>
                  <a:lnTo>
                    <a:pt x="6843" y="12446"/>
                  </a:lnTo>
                  <a:lnTo>
                    <a:pt x="7126" y="12759"/>
                  </a:lnTo>
                  <a:lnTo>
                    <a:pt x="7365" y="13103"/>
                  </a:lnTo>
                  <a:lnTo>
                    <a:pt x="7604" y="13432"/>
                  </a:lnTo>
                  <a:lnTo>
                    <a:pt x="7799" y="13775"/>
                  </a:lnTo>
                  <a:lnTo>
                    <a:pt x="7978" y="14134"/>
                  </a:lnTo>
                  <a:lnTo>
                    <a:pt x="8127" y="14492"/>
                  </a:lnTo>
                  <a:lnTo>
                    <a:pt x="8247" y="14851"/>
                  </a:lnTo>
                  <a:lnTo>
                    <a:pt x="8337" y="15224"/>
                  </a:lnTo>
                  <a:lnTo>
                    <a:pt x="8411" y="15583"/>
                  </a:lnTo>
                  <a:lnTo>
                    <a:pt x="8456" y="15956"/>
                  </a:lnTo>
                  <a:lnTo>
                    <a:pt x="8456" y="16330"/>
                  </a:lnTo>
                  <a:lnTo>
                    <a:pt x="8456" y="16703"/>
                  </a:lnTo>
                  <a:lnTo>
                    <a:pt x="8411" y="17077"/>
                  </a:lnTo>
                  <a:lnTo>
                    <a:pt x="8337" y="17450"/>
                  </a:lnTo>
                  <a:lnTo>
                    <a:pt x="8247" y="17824"/>
                  </a:lnTo>
                  <a:lnTo>
                    <a:pt x="8127" y="18182"/>
                  </a:lnTo>
                  <a:lnTo>
                    <a:pt x="7978" y="18541"/>
                  </a:lnTo>
                  <a:lnTo>
                    <a:pt x="7799" y="18885"/>
                  </a:lnTo>
                  <a:lnTo>
                    <a:pt x="7604" y="19228"/>
                  </a:lnTo>
                  <a:lnTo>
                    <a:pt x="7365" y="19572"/>
                  </a:lnTo>
                  <a:lnTo>
                    <a:pt x="7126" y="19900"/>
                  </a:lnTo>
                  <a:lnTo>
                    <a:pt x="6843" y="20229"/>
                  </a:lnTo>
                  <a:lnTo>
                    <a:pt x="6544" y="20543"/>
                  </a:lnTo>
                  <a:lnTo>
                    <a:pt x="6230" y="20857"/>
                  </a:lnTo>
                  <a:lnTo>
                    <a:pt x="5871" y="21155"/>
                  </a:lnTo>
                  <a:lnTo>
                    <a:pt x="5513" y="21439"/>
                  </a:lnTo>
                  <a:lnTo>
                    <a:pt x="5110" y="21723"/>
                  </a:lnTo>
                  <a:lnTo>
                    <a:pt x="4138" y="22380"/>
                  </a:lnTo>
                  <a:lnTo>
                    <a:pt x="3660" y="22724"/>
                  </a:lnTo>
                  <a:lnTo>
                    <a:pt x="3212" y="23083"/>
                  </a:lnTo>
                  <a:lnTo>
                    <a:pt x="2779" y="23456"/>
                  </a:lnTo>
                  <a:lnTo>
                    <a:pt x="2391" y="23844"/>
                  </a:lnTo>
                  <a:lnTo>
                    <a:pt x="2017" y="24248"/>
                  </a:lnTo>
                  <a:lnTo>
                    <a:pt x="1673" y="24666"/>
                  </a:lnTo>
                  <a:lnTo>
                    <a:pt x="1360" y="25084"/>
                  </a:lnTo>
                  <a:lnTo>
                    <a:pt x="1091" y="25518"/>
                  </a:lnTo>
                  <a:lnTo>
                    <a:pt x="837" y="25966"/>
                  </a:lnTo>
                  <a:lnTo>
                    <a:pt x="613" y="26414"/>
                  </a:lnTo>
                  <a:lnTo>
                    <a:pt x="433" y="26877"/>
                  </a:lnTo>
                  <a:lnTo>
                    <a:pt x="284" y="27340"/>
                  </a:lnTo>
                  <a:lnTo>
                    <a:pt x="165" y="27818"/>
                  </a:lnTo>
                  <a:lnTo>
                    <a:pt x="75" y="28296"/>
                  </a:lnTo>
                  <a:lnTo>
                    <a:pt x="15" y="28774"/>
                  </a:lnTo>
                  <a:lnTo>
                    <a:pt x="0" y="29253"/>
                  </a:lnTo>
                  <a:lnTo>
                    <a:pt x="0" y="31329"/>
                  </a:lnTo>
                  <a:lnTo>
                    <a:pt x="15" y="31419"/>
                  </a:lnTo>
                  <a:lnTo>
                    <a:pt x="15" y="31508"/>
                  </a:lnTo>
                  <a:lnTo>
                    <a:pt x="75" y="31673"/>
                  </a:lnTo>
                  <a:lnTo>
                    <a:pt x="165" y="31837"/>
                  </a:lnTo>
                  <a:lnTo>
                    <a:pt x="269" y="31957"/>
                  </a:lnTo>
                  <a:lnTo>
                    <a:pt x="404" y="32076"/>
                  </a:lnTo>
                  <a:lnTo>
                    <a:pt x="553" y="32151"/>
                  </a:lnTo>
                  <a:lnTo>
                    <a:pt x="717" y="32211"/>
                  </a:lnTo>
                  <a:lnTo>
                    <a:pt x="807" y="32226"/>
                  </a:lnTo>
                  <a:lnTo>
                    <a:pt x="986" y="32226"/>
                  </a:lnTo>
                  <a:lnTo>
                    <a:pt x="1076" y="32211"/>
                  </a:lnTo>
                  <a:lnTo>
                    <a:pt x="1255" y="32151"/>
                  </a:lnTo>
                  <a:lnTo>
                    <a:pt x="1405" y="32076"/>
                  </a:lnTo>
                  <a:lnTo>
                    <a:pt x="1539" y="31957"/>
                  </a:lnTo>
                  <a:lnTo>
                    <a:pt x="1644" y="31837"/>
                  </a:lnTo>
                  <a:lnTo>
                    <a:pt x="1733" y="31673"/>
                  </a:lnTo>
                  <a:lnTo>
                    <a:pt x="1778" y="31508"/>
                  </a:lnTo>
                  <a:lnTo>
                    <a:pt x="1793" y="31419"/>
                  </a:lnTo>
                  <a:lnTo>
                    <a:pt x="1793" y="31329"/>
                  </a:lnTo>
                  <a:lnTo>
                    <a:pt x="1793" y="29253"/>
                  </a:lnTo>
                  <a:lnTo>
                    <a:pt x="1808" y="28879"/>
                  </a:lnTo>
                  <a:lnTo>
                    <a:pt x="1853" y="28506"/>
                  </a:lnTo>
                  <a:lnTo>
                    <a:pt x="1927" y="28132"/>
                  </a:lnTo>
                  <a:lnTo>
                    <a:pt x="2017" y="27774"/>
                  </a:lnTo>
                  <a:lnTo>
                    <a:pt x="2137" y="27415"/>
                  </a:lnTo>
                  <a:lnTo>
                    <a:pt x="2286" y="27056"/>
                  </a:lnTo>
                  <a:lnTo>
                    <a:pt x="2465" y="26698"/>
                  </a:lnTo>
                  <a:lnTo>
                    <a:pt x="2659" y="26354"/>
                  </a:lnTo>
                  <a:lnTo>
                    <a:pt x="2884" y="26026"/>
                  </a:lnTo>
                  <a:lnTo>
                    <a:pt x="3138" y="25682"/>
                  </a:lnTo>
                  <a:lnTo>
                    <a:pt x="3406" y="25368"/>
                  </a:lnTo>
                  <a:lnTo>
                    <a:pt x="3705" y="25040"/>
                  </a:lnTo>
                  <a:lnTo>
                    <a:pt x="4034" y="24741"/>
                  </a:lnTo>
                  <a:lnTo>
                    <a:pt x="4378" y="24442"/>
                  </a:lnTo>
                  <a:lnTo>
                    <a:pt x="4751" y="24143"/>
                  </a:lnTo>
                  <a:lnTo>
                    <a:pt x="5154" y="23874"/>
                  </a:lnTo>
                  <a:lnTo>
                    <a:pt x="6125" y="23202"/>
                  </a:lnTo>
                  <a:lnTo>
                    <a:pt x="6604" y="22858"/>
                  </a:lnTo>
                  <a:lnTo>
                    <a:pt x="7052" y="22500"/>
                  </a:lnTo>
                  <a:lnTo>
                    <a:pt x="7470" y="22126"/>
                  </a:lnTo>
                  <a:lnTo>
                    <a:pt x="7873" y="21753"/>
                  </a:lnTo>
                  <a:lnTo>
                    <a:pt x="8247" y="21350"/>
                  </a:lnTo>
                  <a:lnTo>
                    <a:pt x="8590" y="20931"/>
                  </a:lnTo>
                  <a:lnTo>
                    <a:pt x="8889" y="20513"/>
                  </a:lnTo>
                  <a:lnTo>
                    <a:pt x="9173" y="20065"/>
                  </a:lnTo>
                  <a:lnTo>
                    <a:pt x="9427" y="19631"/>
                  </a:lnTo>
                  <a:lnTo>
                    <a:pt x="9636" y="19168"/>
                  </a:lnTo>
                  <a:lnTo>
                    <a:pt x="9830" y="18720"/>
                  </a:lnTo>
                  <a:lnTo>
                    <a:pt x="9980" y="18242"/>
                  </a:lnTo>
                  <a:lnTo>
                    <a:pt x="10099" y="17779"/>
                  </a:lnTo>
                  <a:lnTo>
                    <a:pt x="10189" y="17301"/>
                  </a:lnTo>
                  <a:lnTo>
                    <a:pt x="10234" y="16823"/>
                  </a:lnTo>
                  <a:lnTo>
                    <a:pt x="10249" y="16330"/>
                  </a:lnTo>
                  <a:lnTo>
                    <a:pt x="10234" y="15852"/>
                  </a:lnTo>
                  <a:lnTo>
                    <a:pt x="10189" y="15374"/>
                  </a:lnTo>
                  <a:lnTo>
                    <a:pt x="10099" y="14896"/>
                  </a:lnTo>
                  <a:lnTo>
                    <a:pt x="9980" y="14418"/>
                  </a:lnTo>
                  <a:lnTo>
                    <a:pt x="9830" y="13954"/>
                  </a:lnTo>
                  <a:lnTo>
                    <a:pt x="9636" y="13491"/>
                  </a:lnTo>
                  <a:lnTo>
                    <a:pt x="9427" y="13043"/>
                  </a:lnTo>
                  <a:lnTo>
                    <a:pt x="9173" y="12595"/>
                  </a:lnTo>
                  <a:lnTo>
                    <a:pt x="8889" y="12162"/>
                  </a:lnTo>
                  <a:lnTo>
                    <a:pt x="8590" y="11743"/>
                  </a:lnTo>
                  <a:lnTo>
                    <a:pt x="8247" y="11325"/>
                  </a:lnTo>
                  <a:lnTo>
                    <a:pt x="7873" y="10922"/>
                  </a:lnTo>
                  <a:lnTo>
                    <a:pt x="7470" y="10533"/>
                  </a:lnTo>
                  <a:lnTo>
                    <a:pt x="7052" y="10160"/>
                  </a:lnTo>
                  <a:lnTo>
                    <a:pt x="6604" y="9801"/>
                  </a:lnTo>
                  <a:lnTo>
                    <a:pt x="6125" y="9458"/>
                  </a:lnTo>
                  <a:lnTo>
                    <a:pt x="5842" y="9278"/>
                  </a:lnTo>
                  <a:lnTo>
                    <a:pt x="5438" y="8995"/>
                  </a:lnTo>
                  <a:lnTo>
                    <a:pt x="5080" y="8696"/>
                  </a:lnTo>
                  <a:lnTo>
                    <a:pt x="4721" y="8397"/>
                  </a:lnTo>
                  <a:lnTo>
                    <a:pt x="4407" y="8098"/>
                  </a:lnTo>
                  <a:lnTo>
                    <a:pt x="4109" y="7770"/>
                  </a:lnTo>
                  <a:lnTo>
                    <a:pt x="3825" y="7456"/>
                  </a:lnTo>
                  <a:lnTo>
                    <a:pt x="3571" y="7112"/>
                  </a:lnTo>
                  <a:lnTo>
                    <a:pt x="3347" y="6784"/>
                  </a:lnTo>
                  <a:lnTo>
                    <a:pt x="3152" y="6440"/>
                  </a:lnTo>
                  <a:lnTo>
                    <a:pt x="2973" y="6081"/>
                  </a:lnTo>
                  <a:lnTo>
                    <a:pt x="2824" y="5723"/>
                  </a:lnTo>
                  <a:lnTo>
                    <a:pt x="2704" y="5364"/>
                  </a:lnTo>
                  <a:lnTo>
                    <a:pt x="2615" y="5006"/>
                  </a:lnTo>
                  <a:lnTo>
                    <a:pt x="2540" y="4632"/>
                  </a:lnTo>
                  <a:lnTo>
                    <a:pt x="2495" y="4259"/>
                  </a:lnTo>
                  <a:lnTo>
                    <a:pt x="2480" y="3885"/>
                  </a:lnTo>
                  <a:lnTo>
                    <a:pt x="2480" y="897"/>
                  </a:lnTo>
                  <a:lnTo>
                    <a:pt x="2480" y="808"/>
                  </a:lnTo>
                  <a:lnTo>
                    <a:pt x="2465" y="718"/>
                  </a:lnTo>
                  <a:lnTo>
                    <a:pt x="2420" y="554"/>
                  </a:lnTo>
                  <a:lnTo>
                    <a:pt x="2331" y="389"/>
                  </a:lnTo>
                  <a:lnTo>
                    <a:pt x="2226" y="270"/>
                  </a:lnTo>
                  <a:lnTo>
                    <a:pt x="2092" y="150"/>
                  </a:lnTo>
                  <a:lnTo>
                    <a:pt x="1942" y="76"/>
                  </a:lnTo>
                  <a:lnTo>
                    <a:pt x="1778" y="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7231112" y="1699142"/>
              <a:ext cx="281514" cy="885168"/>
            </a:xfrm>
            <a:custGeom>
              <a:avLst/>
              <a:gdLst/>
              <a:ahLst/>
              <a:cxnLst/>
              <a:rect l="l" t="t" r="r" b="b"/>
              <a:pathLst>
                <a:path w="10249" h="32226" extrusionOk="0">
                  <a:moveTo>
                    <a:pt x="8561" y="1"/>
                  </a:moveTo>
                  <a:lnTo>
                    <a:pt x="8471" y="16"/>
                  </a:lnTo>
                  <a:lnTo>
                    <a:pt x="8307" y="76"/>
                  </a:lnTo>
                  <a:lnTo>
                    <a:pt x="8157" y="150"/>
                  </a:lnTo>
                  <a:lnTo>
                    <a:pt x="8023" y="270"/>
                  </a:lnTo>
                  <a:lnTo>
                    <a:pt x="7918" y="389"/>
                  </a:lnTo>
                  <a:lnTo>
                    <a:pt x="7829" y="554"/>
                  </a:lnTo>
                  <a:lnTo>
                    <a:pt x="7784" y="718"/>
                  </a:lnTo>
                  <a:lnTo>
                    <a:pt x="7769" y="808"/>
                  </a:lnTo>
                  <a:lnTo>
                    <a:pt x="7769" y="897"/>
                  </a:lnTo>
                  <a:lnTo>
                    <a:pt x="7769" y="3885"/>
                  </a:lnTo>
                  <a:lnTo>
                    <a:pt x="7754" y="4259"/>
                  </a:lnTo>
                  <a:lnTo>
                    <a:pt x="7709" y="4632"/>
                  </a:lnTo>
                  <a:lnTo>
                    <a:pt x="7634" y="5006"/>
                  </a:lnTo>
                  <a:lnTo>
                    <a:pt x="7545" y="5364"/>
                  </a:lnTo>
                  <a:lnTo>
                    <a:pt x="7425" y="5723"/>
                  </a:lnTo>
                  <a:lnTo>
                    <a:pt x="7276" y="6081"/>
                  </a:lnTo>
                  <a:lnTo>
                    <a:pt x="7096" y="6440"/>
                  </a:lnTo>
                  <a:lnTo>
                    <a:pt x="6902" y="6784"/>
                  </a:lnTo>
                  <a:lnTo>
                    <a:pt x="6678" y="7112"/>
                  </a:lnTo>
                  <a:lnTo>
                    <a:pt x="6424" y="7456"/>
                  </a:lnTo>
                  <a:lnTo>
                    <a:pt x="6140" y="7770"/>
                  </a:lnTo>
                  <a:lnTo>
                    <a:pt x="5842" y="8098"/>
                  </a:lnTo>
                  <a:lnTo>
                    <a:pt x="5528" y="8397"/>
                  </a:lnTo>
                  <a:lnTo>
                    <a:pt x="5169" y="8696"/>
                  </a:lnTo>
                  <a:lnTo>
                    <a:pt x="4811" y="8995"/>
                  </a:lnTo>
                  <a:lnTo>
                    <a:pt x="4407" y="9278"/>
                  </a:lnTo>
                  <a:lnTo>
                    <a:pt x="4123" y="9458"/>
                  </a:lnTo>
                  <a:lnTo>
                    <a:pt x="3645" y="9801"/>
                  </a:lnTo>
                  <a:lnTo>
                    <a:pt x="3197" y="10160"/>
                  </a:lnTo>
                  <a:lnTo>
                    <a:pt x="2779" y="10533"/>
                  </a:lnTo>
                  <a:lnTo>
                    <a:pt x="2376" y="10922"/>
                  </a:lnTo>
                  <a:lnTo>
                    <a:pt x="2002" y="11325"/>
                  </a:lnTo>
                  <a:lnTo>
                    <a:pt x="1673" y="11743"/>
                  </a:lnTo>
                  <a:lnTo>
                    <a:pt x="1360" y="12162"/>
                  </a:lnTo>
                  <a:lnTo>
                    <a:pt x="1076" y="12595"/>
                  </a:lnTo>
                  <a:lnTo>
                    <a:pt x="822" y="13043"/>
                  </a:lnTo>
                  <a:lnTo>
                    <a:pt x="613" y="13491"/>
                  </a:lnTo>
                  <a:lnTo>
                    <a:pt x="418" y="13954"/>
                  </a:lnTo>
                  <a:lnTo>
                    <a:pt x="269" y="14418"/>
                  </a:lnTo>
                  <a:lnTo>
                    <a:pt x="150" y="14896"/>
                  </a:lnTo>
                  <a:lnTo>
                    <a:pt x="60" y="15374"/>
                  </a:lnTo>
                  <a:lnTo>
                    <a:pt x="15" y="15852"/>
                  </a:lnTo>
                  <a:lnTo>
                    <a:pt x="0" y="16330"/>
                  </a:lnTo>
                  <a:lnTo>
                    <a:pt x="15" y="16823"/>
                  </a:lnTo>
                  <a:lnTo>
                    <a:pt x="60" y="17301"/>
                  </a:lnTo>
                  <a:lnTo>
                    <a:pt x="150" y="17779"/>
                  </a:lnTo>
                  <a:lnTo>
                    <a:pt x="269" y="18242"/>
                  </a:lnTo>
                  <a:lnTo>
                    <a:pt x="418" y="18720"/>
                  </a:lnTo>
                  <a:lnTo>
                    <a:pt x="613" y="19168"/>
                  </a:lnTo>
                  <a:lnTo>
                    <a:pt x="822" y="19631"/>
                  </a:lnTo>
                  <a:lnTo>
                    <a:pt x="1076" y="20065"/>
                  </a:lnTo>
                  <a:lnTo>
                    <a:pt x="1360" y="20513"/>
                  </a:lnTo>
                  <a:lnTo>
                    <a:pt x="1673" y="20931"/>
                  </a:lnTo>
                  <a:lnTo>
                    <a:pt x="2002" y="21350"/>
                  </a:lnTo>
                  <a:lnTo>
                    <a:pt x="2376" y="21753"/>
                  </a:lnTo>
                  <a:lnTo>
                    <a:pt x="2779" y="22126"/>
                  </a:lnTo>
                  <a:lnTo>
                    <a:pt x="3197" y="22500"/>
                  </a:lnTo>
                  <a:lnTo>
                    <a:pt x="3645" y="22858"/>
                  </a:lnTo>
                  <a:lnTo>
                    <a:pt x="4123" y="23202"/>
                  </a:lnTo>
                  <a:lnTo>
                    <a:pt x="5095" y="23874"/>
                  </a:lnTo>
                  <a:lnTo>
                    <a:pt x="5498" y="24143"/>
                  </a:lnTo>
                  <a:lnTo>
                    <a:pt x="5871" y="24442"/>
                  </a:lnTo>
                  <a:lnTo>
                    <a:pt x="6215" y="24741"/>
                  </a:lnTo>
                  <a:lnTo>
                    <a:pt x="6544" y="25040"/>
                  </a:lnTo>
                  <a:lnTo>
                    <a:pt x="6843" y="25368"/>
                  </a:lnTo>
                  <a:lnTo>
                    <a:pt x="7111" y="25682"/>
                  </a:lnTo>
                  <a:lnTo>
                    <a:pt x="7365" y="26026"/>
                  </a:lnTo>
                  <a:lnTo>
                    <a:pt x="7589" y="26354"/>
                  </a:lnTo>
                  <a:lnTo>
                    <a:pt x="7784" y="26698"/>
                  </a:lnTo>
                  <a:lnTo>
                    <a:pt x="7963" y="27056"/>
                  </a:lnTo>
                  <a:lnTo>
                    <a:pt x="8112" y="27415"/>
                  </a:lnTo>
                  <a:lnTo>
                    <a:pt x="8232" y="27774"/>
                  </a:lnTo>
                  <a:lnTo>
                    <a:pt x="8322" y="28132"/>
                  </a:lnTo>
                  <a:lnTo>
                    <a:pt x="8396" y="28506"/>
                  </a:lnTo>
                  <a:lnTo>
                    <a:pt x="8441" y="28879"/>
                  </a:lnTo>
                  <a:lnTo>
                    <a:pt x="8456" y="29253"/>
                  </a:lnTo>
                  <a:lnTo>
                    <a:pt x="8456" y="31329"/>
                  </a:lnTo>
                  <a:lnTo>
                    <a:pt x="8456" y="31419"/>
                  </a:lnTo>
                  <a:lnTo>
                    <a:pt x="8471" y="31508"/>
                  </a:lnTo>
                  <a:lnTo>
                    <a:pt x="8516" y="31673"/>
                  </a:lnTo>
                  <a:lnTo>
                    <a:pt x="8605" y="31837"/>
                  </a:lnTo>
                  <a:lnTo>
                    <a:pt x="8710" y="31957"/>
                  </a:lnTo>
                  <a:lnTo>
                    <a:pt x="8844" y="32076"/>
                  </a:lnTo>
                  <a:lnTo>
                    <a:pt x="8994" y="32151"/>
                  </a:lnTo>
                  <a:lnTo>
                    <a:pt x="9173" y="32211"/>
                  </a:lnTo>
                  <a:lnTo>
                    <a:pt x="9263" y="32226"/>
                  </a:lnTo>
                  <a:lnTo>
                    <a:pt x="9442" y="32226"/>
                  </a:lnTo>
                  <a:lnTo>
                    <a:pt x="9532" y="32211"/>
                  </a:lnTo>
                  <a:lnTo>
                    <a:pt x="9696" y="32151"/>
                  </a:lnTo>
                  <a:lnTo>
                    <a:pt x="9845" y="32076"/>
                  </a:lnTo>
                  <a:lnTo>
                    <a:pt x="9980" y="31957"/>
                  </a:lnTo>
                  <a:lnTo>
                    <a:pt x="10099" y="31837"/>
                  </a:lnTo>
                  <a:lnTo>
                    <a:pt x="10174" y="31673"/>
                  </a:lnTo>
                  <a:lnTo>
                    <a:pt x="10234" y="31508"/>
                  </a:lnTo>
                  <a:lnTo>
                    <a:pt x="10234" y="31419"/>
                  </a:lnTo>
                  <a:lnTo>
                    <a:pt x="10249" y="31329"/>
                  </a:lnTo>
                  <a:lnTo>
                    <a:pt x="10249" y="29253"/>
                  </a:lnTo>
                  <a:lnTo>
                    <a:pt x="10234" y="28774"/>
                  </a:lnTo>
                  <a:lnTo>
                    <a:pt x="10174" y="28296"/>
                  </a:lnTo>
                  <a:lnTo>
                    <a:pt x="10084" y="27818"/>
                  </a:lnTo>
                  <a:lnTo>
                    <a:pt x="9965" y="27340"/>
                  </a:lnTo>
                  <a:lnTo>
                    <a:pt x="9815" y="26877"/>
                  </a:lnTo>
                  <a:lnTo>
                    <a:pt x="9636" y="26414"/>
                  </a:lnTo>
                  <a:lnTo>
                    <a:pt x="9412" y="25966"/>
                  </a:lnTo>
                  <a:lnTo>
                    <a:pt x="9158" y="25518"/>
                  </a:lnTo>
                  <a:lnTo>
                    <a:pt x="8889" y="25084"/>
                  </a:lnTo>
                  <a:lnTo>
                    <a:pt x="8576" y="24666"/>
                  </a:lnTo>
                  <a:lnTo>
                    <a:pt x="8232" y="24248"/>
                  </a:lnTo>
                  <a:lnTo>
                    <a:pt x="7858" y="23844"/>
                  </a:lnTo>
                  <a:lnTo>
                    <a:pt x="7470" y="23456"/>
                  </a:lnTo>
                  <a:lnTo>
                    <a:pt x="7037" y="23083"/>
                  </a:lnTo>
                  <a:lnTo>
                    <a:pt x="6589" y="22724"/>
                  </a:lnTo>
                  <a:lnTo>
                    <a:pt x="6110" y="22380"/>
                  </a:lnTo>
                  <a:lnTo>
                    <a:pt x="5139" y="21723"/>
                  </a:lnTo>
                  <a:lnTo>
                    <a:pt x="4751" y="21439"/>
                  </a:lnTo>
                  <a:lnTo>
                    <a:pt x="4377" y="21155"/>
                  </a:lnTo>
                  <a:lnTo>
                    <a:pt x="4019" y="20857"/>
                  </a:lnTo>
                  <a:lnTo>
                    <a:pt x="3705" y="20543"/>
                  </a:lnTo>
                  <a:lnTo>
                    <a:pt x="3406" y="20229"/>
                  </a:lnTo>
                  <a:lnTo>
                    <a:pt x="3123" y="19900"/>
                  </a:lnTo>
                  <a:lnTo>
                    <a:pt x="2884" y="19572"/>
                  </a:lnTo>
                  <a:lnTo>
                    <a:pt x="2644" y="19228"/>
                  </a:lnTo>
                  <a:lnTo>
                    <a:pt x="2450" y="18885"/>
                  </a:lnTo>
                  <a:lnTo>
                    <a:pt x="2271" y="18541"/>
                  </a:lnTo>
                  <a:lnTo>
                    <a:pt x="2122" y="18182"/>
                  </a:lnTo>
                  <a:lnTo>
                    <a:pt x="2002" y="17824"/>
                  </a:lnTo>
                  <a:lnTo>
                    <a:pt x="1912" y="17450"/>
                  </a:lnTo>
                  <a:lnTo>
                    <a:pt x="1838" y="17077"/>
                  </a:lnTo>
                  <a:lnTo>
                    <a:pt x="1808" y="16703"/>
                  </a:lnTo>
                  <a:lnTo>
                    <a:pt x="1793" y="16330"/>
                  </a:lnTo>
                  <a:lnTo>
                    <a:pt x="1808" y="15956"/>
                  </a:lnTo>
                  <a:lnTo>
                    <a:pt x="1838" y="15583"/>
                  </a:lnTo>
                  <a:lnTo>
                    <a:pt x="1912" y="15224"/>
                  </a:lnTo>
                  <a:lnTo>
                    <a:pt x="2002" y="14851"/>
                  </a:lnTo>
                  <a:lnTo>
                    <a:pt x="2122" y="14492"/>
                  </a:lnTo>
                  <a:lnTo>
                    <a:pt x="2271" y="14134"/>
                  </a:lnTo>
                  <a:lnTo>
                    <a:pt x="2450" y="13775"/>
                  </a:lnTo>
                  <a:lnTo>
                    <a:pt x="2644" y="13432"/>
                  </a:lnTo>
                  <a:lnTo>
                    <a:pt x="2884" y="13103"/>
                  </a:lnTo>
                  <a:lnTo>
                    <a:pt x="3123" y="12759"/>
                  </a:lnTo>
                  <a:lnTo>
                    <a:pt x="3406" y="12446"/>
                  </a:lnTo>
                  <a:lnTo>
                    <a:pt x="3705" y="12117"/>
                  </a:lnTo>
                  <a:lnTo>
                    <a:pt x="4019" y="11818"/>
                  </a:lnTo>
                  <a:lnTo>
                    <a:pt x="4377" y="11519"/>
                  </a:lnTo>
                  <a:lnTo>
                    <a:pt x="4751" y="11221"/>
                  </a:lnTo>
                  <a:lnTo>
                    <a:pt x="5139" y="10952"/>
                  </a:lnTo>
                  <a:lnTo>
                    <a:pt x="5423" y="10757"/>
                  </a:lnTo>
                  <a:lnTo>
                    <a:pt x="5901" y="10414"/>
                  </a:lnTo>
                  <a:lnTo>
                    <a:pt x="6350" y="10055"/>
                  </a:lnTo>
                  <a:lnTo>
                    <a:pt x="6783" y="9682"/>
                  </a:lnTo>
                  <a:lnTo>
                    <a:pt x="7171" y="9293"/>
                  </a:lnTo>
                  <a:lnTo>
                    <a:pt x="7545" y="8890"/>
                  </a:lnTo>
                  <a:lnTo>
                    <a:pt x="7888" y="8472"/>
                  </a:lnTo>
                  <a:lnTo>
                    <a:pt x="8187" y="8053"/>
                  </a:lnTo>
                  <a:lnTo>
                    <a:pt x="8471" y="7620"/>
                  </a:lnTo>
                  <a:lnTo>
                    <a:pt x="8725" y="7172"/>
                  </a:lnTo>
                  <a:lnTo>
                    <a:pt x="8934" y="6724"/>
                  </a:lnTo>
                  <a:lnTo>
                    <a:pt x="9128" y="6261"/>
                  </a:lnTo>
                  <a:lnTo>
                    <a:pt x="9278" y="5797"/>
                  </a:lnTo>
                  <a:lnTo>
                    <a:pt x="9397" y="5319"/>
                  </a:lnTo>
                  <a:lnTo>
                    <a:pt x="9487" y="4841"/>
                  </a:lnTo>
                  <a:lnTo>
                    <a:pt x="9532" y="4363"/>
                  </a:lnTo>
                  <a:lnTo>
                    <a:pt x="9562" y="3885"/>
                  </a:lnTo>
                  <a:lnTo>
                    <a:pt x="9562" y="897"/>
                  </a:lnTo>
                  <a:lnTo>
                    <a:pt x="9547" y="808"/>
                  </a:lnTo>
                  <a:lnTo>
                    <a:pt x="9532" y="718"/>
                  </a:lnTo>
                  <a:lnTo>
                    <a:pt x="9487" y="554"/>
                  </a:lnTo>
                  <a:lnTo>
                    <a:pt x="9397" y="389"/>
                  </a:lnTo>
                  <a:lnTo>
                    <a:pt x="9293" y="270"/>
                  </a:lnTo>
                  <a:lnTo>
                    <a:pt x="9158" y="150"/>
                  </a:lnTo>
                  <a:lnTo>
                    <a:pt x="9009" y="76"/>
                  </a:lnTo>
                  <a:lnTo>
                    <a:pt x="8844" y="16"/>
                  </a:lnTo>
                  <a:lnTo>
                    <a:pt x="8755" y="1"/>
                  </a:lnTo>
                  <a:close/>
                </a:path>
              </a:pathLst>
            </a:custGeom>
            <a:solidFill>
              <a:srgbClr val="FA70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7206062" y="1677004"/>
              <a:ext cx="84160" cy="83721"/>
            </a:xfrm>
            <a:custGeom>
              <a:avLst/>
              <a:gdLst/>
              <a:ahLst/>
              <a:cxnLst/>
              <a:rect l="l" t="t" r="r" b="b"/>
              <a:pathLst>
                <a:path w="3064" h="3048" extrusionOk="0">
                  <a:moveTo>
                    <a:pt x="1375" y="0"/>
                  </a:moveTo>
                  <a:lnTo>
                    <a:pt x="1226" y="30"/>
                  </a:lnTo>
                  <a:lnTo>
                    <a:pt x="1076" y="60"/>
                  </a:lnTo>
                  <a:lnTo>
                    <a:pt x="942" y="120"/>
                  </a:lnTo>
                  <a:lnTo>
                    <a:pt x="808" y="179"/>
                  </a:lnTo>
                  <a:lnTo>
                    <a:pt x="673" y="254"/>
                  </a:lnTo>
                  <a:lnTo>
                    <a:pt x="554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70" y="673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76" y="1061"/>
                  </a:lnTo>
                  <a:lnTo>
                    <a:pt x="31" y="1210"/>
                  </a:lnTo>
                  <a:lnTo>
                    <a:pt x="16" y="1360"/>
                  </a:lnTo>
                  <a:lnTo>
                    <a:pt x="1" y="1524"/>
                  </a:lnTo>
                  <a:lnTo>
                    <a:pt x="16" y="1673"/>
                  </a:lnTo>
                  <a:lnTo>
                    <a:pt x="31" y="1823"/>
                  </a:lnTo>
                  <a:lnTo>
                    <a:pt x="76" y="1972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70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4" y="2704"/>
                  </a:lnTo>
                  <a:lnTo>
                    <a:pt x="673" y="2794"/>
                  </a:lnTo>
                  <a:lnTo>
                    <a:pt x="808" y="2869"/>
                  </a:lnTo>
                  <a:lnTo>
                    <a:pt x="942" y="2928"/>
                  </a:lnTo>
                  <a:lnTo>
                    <a:pt x="1076" y="2988"/>
                  </a:lnTo>
                  <a:lnTo>
                    <a:pt x="1226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8" y="2988"/>
                  </a:lnTo>
                  <a:lnTo>
                    <a:pt x="2122" y="2928"/>
                  </a:lnTo>
                  <a:lnTo>
                    <a:pt x="2257" y="2869"/>
                  </a:lnTo>
                  <a:lnTo>
                    <a:pt x="2391" y="2794"/>
                  </a:lnTo>
                  <a:lnTo>
                    <a:pt x="2496" y="2704"/>
                  </a:lnTo>
                  <a:lnTo>
                    <a:pt x="2615" y="2600"/>
                  </a:lnTo>
                  <a:lnTo>
                    <a:pt x="2705" y="2495"/>
                  </a:lnTo>
                  <a:lnTo>
                    <a:pt x="2795" y="2376"/>
                  </a:lnTo>
                  <a:lnTo>
                    <a:pt x="2869" y="2256"/>
                  </a:lnTo>
                  <a:lnTo>
                    <a:pt x="2944" y="2122"/>
                  </a:lnTo>
                  <a:lnTo>
                    <a:pt x="2989" y="1972"/>
                  </a:lnTo>
                  <a:lnTo>
                    <a:pt x="3034" y="1823"/>
                  </a:lnTo>
                  <a:lnTo>
                    <a:pt x="3049" y="1673"/>
                  </a:lnTo>
                  <a:lnTo>
                    <a:pt x="3063" y="1524"/>
                  </a:lnTo>
                  <a:lnTo>
                    <a:pt x="3049" y="1360"/>
                  </a:lnTo>
                  <a:lnTo>
                    <a:pt x="3034" y="1210"/>
                  </a:lnTo>
                  <a:lnTo>
                    <a:pt x="2989" y="1061"/>
                  </a:lnTo>
                  <a:lnTo>
                    <a:pt x="2944" y="926"/>
                  </a:lnTo>
                  <a:lnTo>
                    <a:pt x="2869" y="792"/>
                  </a:lnTo>
                  <a:lnTo>
                    <a:pt x="2795" y="673"/>
                  </a:lnTo>
                  <a:lnTo>
                    <a:pt x="2705" y="553"/>
                  </a:lnTo>
                  <a:lnTo>
                    <a:pt x="2615" y="448"/>
                  </a:lnTo>
                  <a:lnTo>
                    <a:pt x="2496" y="344"/>
                  </a:lnTo>
                  <a:lnTo>
                    <a:pt x="2391" y="254"/>
                  </a:lnTo>
                  <a:lnTo>
                    <a:pt x="2257" y="179"/>
                  </a:lnTo>
                  <a:lnTo>
                    <a:pt x="2122" y="120"/>
                  </a:lnTo>
                  <a:lnTo>
                    <a:pt x="1988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7428075" y="1677004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5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3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61"/>
                  </a:lnTo>
                  <a:lnTo>
                    <a:pt x="30" y="1210"/>
                  </a:lnTo>
                  <a:lnTo>
                    <a:pt x="0" y="1360"/>
                  </a:lnTo>
                  <a:lnTo>
                    <a:pt x="0" y="1524"/>
                  </a:lnTo>
                  <a:lnTo>
                    <a:pt x="0" y="1673"/>
                  </a:lnTo>
                  <a:lnTo>
                    <a:pt x="30" y="1823"/>
                  </a:lnTo>
                  <a:lnTo>
                    <a:pt x="60" y="1972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5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8" y="2122"/>
                  </a:lnTo>
                  <a:lnTo>
                    <a:pt x="2988" y="1972"/>
                  </a:lnTo>
                  <a:lnTo>
                    <a:pt x="3018" y="1823"/>
                  </a:lnTo>
                  <a:lnTo>
                    <a:pt x="3048" y="1673"/>
                  </a:lnTo>
                  <a:lnTo>
                    <a:pt x="3048" y="1524"/>
                  </a:lnTo>
                  <a:lnTo>
                    <a:pt x="3048" y="1360"/>
                  </a:lnTo>
                  <a:lnTo>
                    <a:pt x="3018" y="1210"/>
                  </a:lnTo>
                  <a:lnTo>
                    <a:pt x="2988" y="1061"/>
                  </a:lnTo>
                  <a:lnTo>
                    <a:pt x="2928" y="926"/>
                  </a:lnTo>
                  <a:lnTo>
                    <a:pt x="2869" y="792"/>
                  </a:lnTo>
                  <a:lnTo>
                    <a:pt x="2794" y="673"/>
                  </a:lnTo>
                  <a:lnTo>
                    <a:pt x="2704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7188429" y="2532148"/>
              <a:ext cx="83748" cy="83721"/>
            </a:xfrm>
            <a:custGeom>
              <a:avLst/>
              <a:gdLst/>
              <a:ahLst/>
              <a:cxnLst/>
              <a:rect l="l" t="t" r="r" b="b"/>
              <a:pathLst>
                <a:path w="3049" h="3048" extrusionOk="0">
                  <a:moveTo>
                    <a:pt x="1375" y="0"/>
                  </a:moveTo>
                  <a:lnTo>
                    <a:pt x="1225" y="30"/>
                  </a:lnTo>
                  <a:lnTo>
                    <a:pt x="1076" y="60"/>
                  </a:lnTo>
                  <a:lnTo>
                    <a:pt x="927" y="120"/>
                  </a:lnTo>
                  <a:lnTo>
                    <a:pt x="792" y="179"/>
                  </a:lnTo>
                  <a:lnTo>
                    <a:pt x="673" y="254"/>
                  </a:lnTo>
                  <a:lnTo>
                    <a:pt x="553" y="344"/>
                  </a:lnTo>
                  <a:lnTo>
                    <a:pt x="449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80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80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9" y="2600"/>
                  </a:lnTo>
                  <a:lnTo>
                    <a:pt x="553" y="2704"/>
                  </a:lnTo>
                  <a:lnTo>
                    <a:pt x="673" y="2794"/>
                  </a:lnTo>
                  <a:lnTo>
                    <a:pt x="792" y="2869"/>
                  </a:lnTo>
                  <a:lnTo>
                    <a:pt x="927" y="2928"/>
                  </a:lnTo>
                  <a:lnTo>
                    <a:pt x="1076" y="2988"/>
                  </a:lnTo>
                  <a:lnTo>
                    <a:pt x="1225" y="3018"/>
                  </a:lnTo>
                  <a:lnTo>
                    <a:pt x="1375" y="3048"/>
                  </a:lnTo>
                  <a:lnTo>
                    <a:pt x="1689" y="3048"/>
                  </a:lnTo>
                  <a:lnTo>
                    <a:pt x="1838" y="3018"/>
                  </a:lnTo>
                  <a:lnTo>
                    <a:pt x="1987" y="2988"/>
                  </a:lnTo>
                  <a:lnTo>
                    <a:pt x="2122" y="2928"/>
                  </a:lnTo>
                  <a:lnTo>
                    <a:pt x="2256" y="2869"/>
                  </a:lnTo>
                  <a:lnTo>
                    <a:pt x="2376" y="2794"/>
                  </a:lnTo>
                  <a:lnTo>
                    <a:pt x="2495" y="2704"/>
                  </a:lnTo>
                  <a:lnTo>
                    <a:pt x="2600" y="2600"/>
                  </a:lnTo>
                  <a:lnTo>
                    <a:pt x="2705" y="2495"/>
                  </a:lnTo>
                  <a:lnTo>
                    <a:pt x="2794" y="2376"/>
                  </a:lnTo>
                  <a:lnTo>
                    <a:pt x="2869" y="2256"/>
                  </a:lnTo>
                  <a:lnTo>
                    <a:pt x="2929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9" y="926"/>
                  </a:lnTo>
                  <a:lnTo>
                    <a:pt x="2869" y="792"/>
                  </a:lnTo>
                  <a:lnTo>
                    <a:pt x="2794" y="672"/>
                  </a:lnTo>
                  <a:lnTo>
                    <a:pt x="2705" y="553"/>
                  </a:lnTo>
                  <a:lnTo>
                    <a:pt x="2600" y="448"/>
                  </a:lnTo>
                  <a:lnTo>
                    <a:pt x="2495" y="344"/>
                  </a:lnTo>
                  <a:lnTo>
                    <a:pt x="2376" y="254"/>
                  </a:lnTo>
                  <a:lnTo>
                    <a:pt x="2256" y="179"/>
                  </a:lnTo>
                  <a:lnTo>
                    <a:pt x="2122" y="120"/>
                  </a:lnTo>
                  <a:lnTo>
                    <a:pt x="1987" y="60"/>
                  </a:lnTo>
                  <a:lnTo>
                    <a:pt x="1838" y="3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7442852" y="2532148"/>
              <a:ext cx="83721" cy="83721"/>
            </a:xfrm>
            <a:custGeom>
              <a:avLst/>
              <a:gdLst/>
              <a:ahLst/>
              <a:cxnLst/>
              <a:rect l="l" t="t" r="r" b="b"/>
              <a:pathLst>
                <a:path w="3048" h="3048" extrusionOk="0">
                  <a:moveTo>
                    <a:pt x="1374" y="0"/>
                  </a:moveTo>
                  <a:lnTo>
                    <a:pt x="1210" y="30"/>
                  </a:lnTo>
                  <a:lnTo>
                    <a:pt x="1076" y="60"/>
                  </a:lnTo>
                  <a:lnTo>
                    <a:pt x="926" y="120"/>
                  </a:lnTo>
                  <a:lnTo>
                    <a:pt x="792" y="179"/>
                  </a:lnTo>
                  <a:lnTo>
                    <a:pt x="672" y="254"/>
                  </a:lnTo>
                  <a:lnTo>
                    <a:pt x="553" y="344"/>
                  </a:lnTo>
                  <a:lnTo>
                    <a:pt x="448" y="448"/>
                  </a:lnTo>
                  <a:lnTo>
                    <a:pt x="344" y="553"/>
                  </a:lnTo>
                  <a:lnTo>
                    <a:pt x="254" y="672"/>
                  </a:lnTo>
                  <a:lnTo>
                    <a:pt x="179" y="792"/>
                  </a:lnTo>
                  <a:lnTo>
                    <a:pt x="120" y="926"/>
                  </a:lnTo>
                  <a:lnTo>
                    <a:pt x="60" y="1076"/>
                  </a:lnTo>
                  <a:lnTo>
                    <a:pt x="30" y="1225"/>
                  </a:lnTo>
                  <a:lnTo>
                    <a:pt x="0" y="1375"/>
                  </a:lnTo>
                  <a:lnTo>
                    <a:pt x="0" y="1524"/>
                  </a:lnTo>
                  <a:lnTo>
                    <a:pt x="0" y="1688"/>
                  </a:lnTo>
                  <a:lnTo>
                    <a:pt x="30" y="1838"/>
                  </a:lnTo>
                  <a:lnTo>
                    <a:pt x="60" y="1987"/>
                  </a:lnTo>
                  <a:lnTo>
                    <a:pt x="120" y="2122"/>
                  </a:lnTo>
                  <a:lnTo>
                    <a:pt x="179" y="2256"/>
                  </a:lnTo>
                  <a:lnTo>
                    <a:pt x="254" y="2376"/>
                  </a:lnTo>
                  <a:lnTo>
                    <a:pt x="344" y="2495"/>
                  </a:lnTo>
                  <a:lnTo>
                    <a:pt x="448" y="2600"/>
                  </a:lnTo>
                  <a:lnTo>
                    <a:pt x="553" y="2704"/>
                  </a:lnTo>
                  <a:lnTo>
                    <a:pt x="672" y="2794"/>
                  </a:lnTo>
                  <a:lnTo>
                    <a:pt x="792" y="2869"/>
                  </a:lnTo>
                  <a:lnTo>
                    <a:pt x="926" y="2928"/>
                  </a:lnTo>
                  <a:lnTo>
                    <a:pt x="1076" y="2988"/>
                  </a:lnTo>
                  <a:lnTo>
                    <a:pt x="1210" y="3018"/>
                  </a:lnTo>
                  <a:lnTo>
                    <a:pt x="1374" y="3048"/>
                  </a:lnTo>
                  <a:lnTo>
                    <a:pt x="1688" y="3048"/>
                  </a:lnTo>
                  <a:lnTo>
                    <a:pt x="1838" y="3018"/>
                  </a:lnTo>
                  <a:lnTo>
                    <a:pt x="1972" y="2988"/>
                  </a:lnTo>
                  <a:lnTo>
                    <a:pt x="2121" y="2928"/>
                  </a:lnTo>
                  <a:lnTo>
                    <a:pt x="2256" y="2869"/>
                  </a:lnTo>
                  <a:lnTo>
                    <a:pt x="2375" y="2794"/>
                  </a:lnTo>
                  <a:lnTo>
                    <a:pt x="2495" y="2704"/>
                  </a:lnTo>
                  <a:lnTo>
                    <a:pt x="2599" y="2600"/>
                  </a:lnTo>
                  <a:lnTo>
                    <a:pt x="2704" y="2495"/>
                  </a:lnTo>
                  <a:lnTo>
                    <a:pt x="2794" y="2376"/>
                  </a:lnTo>
                  <a:lnTo>
                    <a:pt x="2868" y="2256"/>
                  </a:lnTo>
                  <a:lnTo>
                    <a:pt x="2928" y="2122"/>
                  </a:lnTo>
                  <a:lnTo>
                    <a:pt x="2988" y="1987"/>
                  </a:lnTo>
                  <a:lnTo>
                    <a:pt x="3018" y="1838"/>
                  </a:lnTo>
                  <a:lnTo>
                    <a:pt x="3048" y="1688"/>
                  </a:lnTo>
                  <a:lnTo>
                    <a:pt x="3048" y="1524"/>
                  </a:lnTo>
                  <a:lnTo>
                    <a:pt x="3048" y="1375"/>
                  </a:lnTo>
                  <a:lnTo>
                    <a:pt x="3018" y="1225"/>
                  </a:lnTo>
                  <a:lnTo>
                    <a:pt x="2988" y="1076"/>
                  </a:lnTo>
                  <a:lnTo>
                    <a:pt x="2928" y="926"/>
                  </a:lnTo>
                  <a:lnTo>
                    <a:pt x="2868" y="792"/>
                  </a:lnTo>
                  <a:lnTo>
                    <a:pt x="2794" y="672"/>
                  </a:lnTo>
                  <a:lnTo>
                    <a:pt x="2704" y="553"/>
                  </a:lnTo>
                  <a:lnTo>
                    <a:pt x="2599" y="448"/>
                  </a:lnTo>
                  <a:lnTo>
                    <a:pt x="2495" y="344"/>
                  </a:lnTo>
                  <a:lnTo>
                    <a:pt x="2375" y="254"/>
                  </a:lnTo>
                  <a:lnTo>
                    <a:pt x="2256" y="179"/>
                  </a:lnTo>
                  <a:lnTo>
                    <a:pt x="2121" y="120"/>
                  </a:lnTo>
                  <a:lnTo>
                    <a:pt x="1972" y="60"/>
                  </a:lnTo>
                  <a:lnTo>
                    <a:pt x="1838" y="3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0"/>
                  </a:move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636932" y="1744709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0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54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688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688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4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0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1"/>
                  </a:move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7636932" y="1898165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6"/>
                  </a:lnTo>
                  <a:lnTo>
                    <a:pt x="703" y="31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70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18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704"/>
                  </a:lnTo>
                  <a:lnTo>
                    <a:pt x="703" y="1749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9"/>
                  </a:lnTo>
                  <a:lnTo>
                    <a:pt x="19138" y="1704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18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70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1"/>
                  </a:lnTo>
                  <a:lnTo>
                    <a:pt x="18884" y="16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7636932" y="2052033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1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9"/>
                  </a:lnTo>
                  <a:lnTo>
                    <a:pt x="15" y="703"/>
                  </a:lnTo>
                  <a:lnTo>
                    <a:pt x="0" y="793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2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2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3"/>
                  </a:lnTo>
                  <a:lnTo>
                    <a:pt x="19661" y="703"/>
                  </a:lnTo>
                  <a:lnTo>
                    <a:pt x="19601" y="539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1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7636932" y="2205516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30"/>
                  </a:lnTo>
                  <a:lnTo>
                    <a:pt x="538" y="75"/>
                  </a:lnTo>
                  <a:lnTo>
                    <a:pt x="389" y="150"/>
                  </a:lnTo>
                  <a:lnTo>
                    <a:pt x="254" y="269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5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5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69"/>
                  </a:lnTo>
                  <a:lnTo>
                    <a:pt x="19287" y="150"/>
                  </a:lnTo>
                  <a:lnTo>
                    <a:pt x="19138" y="75"/>
                  </a:lnTo>
                  <a:lnTo>
                    <a:pt x="18974" y="30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extrusionOk="0">
                  <a:moveTo>
                    <a:pt x="792" y="1"/>
                  </a:move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7636932" y="2359384"/>
              <a:ext cx="540451" cy="48453"/>
            </a:xfrm>
            <a:custGeom>
              <a:avLst/>
              <a:gdLst/>
              <a:ahLst/>
              <a:cxnLst/>
              <a:rect l="l" t="t" r="r" b="b"/>
              <a:pathLst>
                <a:path w="19676" h="1764" fill="none" extrusionOk="0">
                  <a:moveTo>
                    <a:pt x="18794" y="1"/>
                  </a:moveTo>
                  <a:lnTo>
                    <a:pt x="882" y="1"/>
                  </a:lnTo>
                  <a:lnTo>
                    <a:pt x="882" y="1"/>
                  </a:lnTo>
                  <a:lnTo>
                    <a:pt x="792" y="1"/>
                  </a:lnTo>
                  <a:lnTo>
                    <a:pt x="703" y="16"/>
                  </a:lnTo>
                  <a:lnTo>
                    <a:pt x="538" y="60"/>
                  </a:lnTo>
                  <a:lnTo>
                    <a:pt x="389" y="150"/>
                  </a:lnTo>
                  <a:lnTo>
                    <a:pt x="254" y="255"/>
                  </a:lnTo>
                  <a:lnTo>
                    <a:pt x="150" y="389"/>
                  </a:lnTo>
                  <a:lnTo>
                    <a:pt x="75" y="538"/>
                  </a:lnTo>
                  <a:lnTo>
                    <a:pt x="15" y="703"/>
                  </a:lnTo>
                  <a:lnTo>
                    <a:pt x="0" y="792"/>
                  </a:lnTo>
                  <a:lnTo>
                    <a:pt x="0" y="882"/>
                  </a:lnTo>
                  <a:lnTo>
                    <a:pt x="0" y="882"/>
                  </a:lnTo>
                  <a:lnTo>
                    <a:pt x="0" y="972"/>
                  </a:lnTo>
                  <a:lnTo>
                    <a:pt x="15" y="1061"/>
                  </a:lnTo>
                  <a:lnTo>
                    <a:pt x="75" y="1226"/>
                  </a:lnTo>
                  <a:lnTo>
                    <a:pt x="150" y="1375"/>
                  </a:lnTo>
                  <a:lnTo>
                    <a:pt x="254" y="1510"/>
                  </a:lnTo>
                  <a:lnTo>
                    <a:pt x="389" y="1614"/>
                  </a:lnTo>
                  <a:lnTo>
                    <a:pt x="538" y="1689"/>
                  </a:lnTo>
                  <a:lnTo>
                    <a:pt x="703" y="1749"/>
                  </a:lnTo>
                  <a:lnTo>
                    <a:pt x="792" y="1764"/>
                  </a:lnTo>
                  <a:lnTo>
                    <a:pt x="882" y="1764"/>
                  </a:lnTo>
                  <a:lnTo>
                    <a:pt x="18794" y="1764"/>
                  </a:lnTo>
                  <a:lnTo>
                    <a:pt x="18794" y="1764"/>
                  </a:lnTo>
                  <a:lnTo>
                    <a:pt x="18884" y="1764"/>
                  </a:lnTo>
                  <a:lnTo>
                    <a:pt x="18974" y="1749"/>
                  </a:lnTo>
                  <a:lnTo>
                    <a:pt x="19138" y="1689"/>
                  </a:lnTo>
                  <a:lnTo>
                    <a:pt x="19287" y="1614"/>
                  </a:lnTo>
                  <a:lnTo>
                    <a:pt x="19407" y="1510"/>
                  </a:lnTo>
                  <a:lnTo>
                    <a:pt x="19527" y="1375"/>
                  </a:lnTo>
                  <a:lnTo>
                    <a:pt x="19601" y="1226"/>
                  </a:lnTo>
                  <a:lnTo>
                    <a:pt x="19661" y="1061"/>
                  </a:lnTo>
                  <a:lnTo>
                    <a:pt x="19661" y="972"/>
                  </a:lnTo>
                  <a:lnTo>
                    <a:pt x="19676" y="882"/>
                  </a:lnTo>
                  <a:lnTo>
                    <a:pt x="19676" y="882"/>
                  </a:lnTo>
                  <a:lnTo>
                    <a:pt x="19661" y="792"/>
                  </a:lnTo>
                  <a:lnTo>
                    <a:pt x="19661" y="703"/>
                  </a:lnTo>
                  <a:lnTo>
                    <a:pt x="19601" y="538"/>
                  </a:lnTo>
                  <a:lnTo>
                    <a:pt x="19527" y="389"/>
                  </a:lnTo>
                  <a:lnTo>
                    <a:pt x="19407" y="255"/>
                  </a:lnTo>
                  <a:lnTo>
                    <a:pt x="19287" y="150"/>
                  </a:lnTo>
                  <a:lnTo>
                    <a:pt x="19138" y="60"/>
                  </a:lnTo>
                  <a:lnTo>
                    <a:pt x="18974" y="16"/>
                  </a:lnTo>
                  <a:lnTo>
                    <a:pt x="18884" y="1"/>
                  </a:lnTo>
                  <a:lnTo>
                    <a:pt x="187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extrusionOk="0">
                  <a:moveTo>
                    <a:pt x="882" y="0"/>
                  </a:move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7636932" y="2512867"/>
              <a:ext cx="540451" cy="48425"/>
            </a:xfrm>
            <a:custGeom>
              <a:avLst/>
              <a:gdLst/>
              <a:ahLst/>
              <a:cxnLst/>
              <a:rect l="l" t="t" r="r" b="b"/>
              <a:pathLst>
                <a:path w="19676" h="1763" fill="none" extrusionOk="0">
                  <a:moveTo>
                    <a:pt x="18794" y="0"/>
                  </a:moveTo>
                  <a:lnTo>
                    <a:pt x="882" y="0"/>
                  </a:lnTo>
                  <a:lnTo>
                    <a:pt x="882" y="0"/>
                  </a:lnTo>
                  <a:lnTo>
                    <a:pt x="792" y="15"/>
                  </a:lnTo>
                  <a:lnTo>
                    <a:pt x="703" y="15"/>
                  </a:lnTo>
                  <a:lnTo>
                    <a:pt x="538" y="75"/>
                  </a:lnTo>
                  <a:lnTo>
                    <a:pt x="389" y="149"/>
                  </a:lnTo>
                  <a:lnTo>
                    <a:pt x="254" y="269"/>
                  </a:lnTo>
                  <a:lnTo>
                    <a:pt x="150" y="388"/>
                  </a:lnTo>
                  <a:lnTo>
                    <a:pt x="75" y="538"/>
                  </a:lnTo>
                  <a:lnTo>
                    <a:pt x="15" y="702"/>
                  </a:lnTo>
                  <a:lnTo>
                    <a:pt x="0" y="792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971"/>
                  </a:lnTo>
                  <a:lnTo>
                    <a:pt x="15" y="1061"/>
                  </a:lnTo>
                  <a:lnTo>
                    <a:pt x="75" y="1225"/>
                  </a:lnTo>
                  <a:lnTo>
                    <a:pt x="150" y="1374"/>
                  </a:lnTo>
                  <a:lnTo>
                    <a:pt x="254" y="1509"/>
                  </a:lnTo>
                  <a:lnTo>
                    <a:pt x="389" y="1614"/>
                  </a:lnTo>
                  <a:lnTo>
                    <a:pt x="538" y="1703"/>
                  </a:lnTo>
                  <a:lnTo>
                    <a:pt x="703" y="1748"/>
                  </a:lnTo>
                  <a:lnTo>
                    <a:pt x="792" y="1763"/>
                  </a:lnTo>
                  <a:lnTo>
                    <a:pt x="882" y="1763"/>
                  </a:lnTo>
                  <a:lnTo>
                    <a:pt x="18794" y="1763"/>
                  </a:lnTo>
                  <a:lnTo>
                    <a:pt x="18794" y="1763"/>
                  </a:lnTo>
                  <a:lnTo>
                    <a:pt x="18884" y="1763"/>
                  </a:lnTo>
                  <a:lnTo>
                    <a:pt x="18974" y="1748"/>
                  </a:lnTo>
                  <a:lnTo>
                    <a:pt x="19138" y="1703"/>
                  </a:lnTo>
                  <a:lnTo>
                    <a:pt x="19287" y="1614"/>
                  </a:lnTo>
                  <a:lnTo>
                    <a:pt x="19407" y="1509"/>
                  </a:lnTo>
                  <a:lnTo>
                    <a:pt x="19527" y="1374"/>
                  </a:lnTo>
                  <a:lnTo>
                    <a:pt x="19601" y="1225"/>
                  </a:lnTo>
                  <a:lnTo>
                    <a:pt x="19661" y="1061"/>
                  </a:lnTo>
                  <a:lnTo>
                    <a:pt x="19661" y="971"/>
                  </a:lnTo>
                  <a:lnTo>
                    <a:pt x="19676" y="881"/>
                  </a:lnTo>
                  <a:lnTo>
                    <a:pt x="19676" y="881"/>
                  </a:lnTo>
                  <a:lnTo>
                    <a:pt x="19661" y="792"/>
                  </a:lnTo>
                  <a:lnTo>
                    <a:pt x="19661" y="702"/>
                  </a:lnTo>
                  <a:lnTo>
                    <a:pt x="19601" y="538"/>
                  </a:lnTo>
                  <a:lnTo>
                    <a:pt x="19527" y="388"/>
                  </a:lnTo>
                  <a:lnTo>
                    <a:pt x="19407" y="269"/>
                  </a:lnTo>
                  <a:lnTo>
                    <a:pt x="19287" y="149"/>
                  </a:lnTo>
                  <a:lnTo>
                    <a:pt x="19138" y="75"/>
                  </a:lnTo>
                  <a:lnTo>
                    <a:pt x="18974" y="15"/>
                  </a:lnTo>
                  <a:lnTo>
                    <a:pt x="18884" y="15"/>
                  </a:lnTo>
                  <a:lnTo>
                    <a:pt x="187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6441610" y="4590385"/>
              <a:ext cx="1040277" cy="129290"/>
            </a:xfrm>
            <a:custGeom>
              <a:avLst/>
              <a:gdLst/>
              <a:ahLst/>
              <a:cxnLst/>
              <a:rect l="l" t="t" r="r" b="b"/>
              <a:pathLst>
                <a:path w="37873" h="4707" extrusionOk="0">
                  <a:moveTo>
                    <a:pt x="18944" y="1"/>
                  </a:moveTo>
                  <a:lnTo>
                    <a:pt x="17002" y="16"/>
                  </a:lnTo>
                  <a:lnTo>
                    <a:pt x="15119" y="46"/>
                  </a:lnTo>
                  <a:lnTo>
                    <a:pt x="13312" y="105"/>
                  </a:lnTo>
                  <a:lnTo>
                    <a:pt x="11564" y="180"/>
                  </a:lnTo>
                  <a:lnTo>
                    <a:pt x="9920" y="285"/>
                  </a:lnTo>
                  <a:lnTo>
                    <a:pt x="8352" y="404"/>
                  </a:lnTo>
                  <a:lnTo>
                    <a:pt x="6902" y="539"/>
                  </a:lnTo>
                  <a:lnTo>
                    <a:pt x="5558" y="688"/>
                  </a:lnTo>
                  <a:lnTo>
                    <a:pt x="4333" y="852"/>
                  </a:lnTo>
                  <a:lnTo>
                    <a:pt x="3242" y="1032"/>
                  </a:lnTo>
                  <a:lnTo>
                    <a:pt x="2749" y="1136"/>
                  </a:lnTo>
                  <a:lnTo>
                    <a:pt x="2286" y="1226"/>
                  </a:lnTo>
                  <a:lnTo>
                    <a:pt x="1868" y="1330"/>
                  </a:lnTo>
                  <a:lnTo>
                    <a:pt x="1494" y="1435"/>
                  </a:lnTo>
                  <a:lnTo>
                    <a:pt x="1151" y="1540"/>
                  </a:lnTo>
                  <a:lnTo>
                    <a:pt x="852" y="1659"/>
                  </a:lnTo>
                  <a:lnTo>
                    <a:pt x="598" y="1764"/>
                  </a:lnTo>
                  <a:lnTo>
                    <a:pt x="389" y="1883"/>
                  </a:lnTo>
                  <a:lnTo>
                    <a:pt x="224" y="1988"/>
                  </a:lnTo>
                  <a:lnTo>
                    <a:pt x="105" y="2107"/>
                  </a:lnTo>
                  <a:lnTo>
                    <a:pt x="60" y="2167"/>
                  </a:lnTo>
                  <a:lnTo>
                    <a:pt x="30" y="2227"/>
                  </a:lnTo>
                  <a:lnTo>
                    <a:pt x="15" y="2287"/>
                  </a:lnTo>
                  <a:lnTo>
                    <a:pt x="0" y="2346"/>
                  </a:lnTo>
                  <a:lnTo>
                    <a:pt x="15" y="2406"/>
                  </a:lnTo>
                  <a:lnTo>
                    <a:pt x="30" y="2466"/>
                  </a:lnTo>
                  <a:lnTo>
                    <a:pt x="60" y="2526"/>
                  </a:lnTo>
                  <a:lnTo>
                    <a:pt x="105" y="2585"/>
                  </a:lnTo>
                  <a:lnTo>
                    <a:pt x="224" y="2705"/>
                  </a:lnTo>
                  <a:lnTo>
                    <a:pt x="389" y="2824"/>
                  </a:lnTo>
                  <a:lnTo>
                    <a:pt x="598" y="2944"/>
                  </a:lnTo>
                  <a:lnTo>
                    <a:pt x="852" y="3049"/>
                  </a:lnTo>
                  <a:lnTo>
                    <a:pt x="1151" y="3153"/>
                  </a:lnTo>
                  <a:lnTo>
                    <a:pt x="1494" y="3273"/>
                  </a:lnTo>
                  <a:lnTo>
                    <a:pt x="1868" y="3377"/>
                  </a:lnTo>
                  <a:lnTo>
                    <a:pt x="2286" y="3467"/>
                  </a:lnTo>
                  <a:lnTo>
                    <a:pt x="2749" y="3571"/>
                  </a:lnTo>
                  <a:lnTo>
                    <a:pt x="3242" y="3661"/>
                  </a:lnTo>
                  <a:lnTo>
                    <a:pt x="4333" y="3840"/>
                  </a:lnTo>
                  <a:lnTo>
                    <a:pt x="5558" y="4020"/>
                  </a:lnTo>
                  <a:lnTo>
                    <a:pt x="6902" y="4169"/>
                  </a:lnTo>
                  <a:lnTo>
                    <a:pt x="8352" y="4303"/>
                  </a:lnTo>
                  <a:lnTo>
                    <a:pt x="9920" y="4423"/>
                  </a:lnTo>
                  <a:lnTo>
                    <a:pt x="11564" y="4513"/>
                  </a:lnTo>
                  <a:lnTo>
                    <a:pt x="13312" y="4602"/>
                  </a:lnTo>
                  <a:lnTo>
                    <a:pt x="15119" y="4647"/>
                  </a:lnTo>
                  <a:lnTo>
                    <a:pt x="17002" y="4692"/>
                  </a:lnTo>
                  <a:lnTo>
                    <a:pt x="18944" y="4707"/>
                  </a:lnTo>
                  <a:lnTo>
                    <a:pt x="20871" y="4692"/>
                  </a:lnTo>
                  <a:lnTo>
                    <a:pt x="22753" y="4647"/>
                  </a:lnTo>
                  <a:lnTo>
                    <a:pt x="24576" y="4602"/>
                  </a:lnTo>
                  <a:lnTo>
                    <a:pt x="26309" y="4513"/>
                  </a:lnTo>
                  <a:lnTo>
                    <a:pt x="27967" y="4423"/>
                  </a:lnTo>
                  <a:lnTo>
                    <a:pt x="29521" y="4303"/>
                  </a:lnTo>
                  <a:lnTo>
                    <a:pt x="30985" y="4169"/>
                  </a:lnTo>
                  <a:lnTo>
                    <a:pt x="32330" y="4020"/>
                  </a:lnTo>
                  <a:lnTo>
                    <a:pt x="33555" y="3840"/>
                  </a:lnTo>
                  <a:lnTo>
                    <a:pt x="34645" y="3661"/>
                  </a:lnTo>
                  <a:lnTo>
                    <a:pt x="35138" y="3571"/>
                  </a:lnTo>
                  <a:lnTo>
                    <a:pt x="35587" y="3467"/>
                  </a:lnTo>
                  <a:lnTo>
                    <a:pt x="36005" y="3377"/>
                  </a:lnTo>
                  <a:lnTo>
                    <a:pt x="36393" y="3273"/>
                  </a:lnTo>
                  <a:lnTo>
                    <a:pt x="36722" y="3153"/>
                  </a:lnTo>
                  <a:lnTo>
                    <a:pt x="37021" y="3049"/>
                  </a:lnTo>
                  <a:lnTo>
                    <a:pt x="37275" y="2944"/>
                  </a:lnTo>
                  <a:lnTo>
                    <a:pt x="37499" y="2824"/>
                  </a:lnTo>
                  <a:lnTo>
                    <a:pt x="37663" y="2705"/>
                  </a:lnTo>
                  <a:lnTo>
                    <a:pt x="37783" y="2585"/>
                  </a:lnTo>
                  <a:lnTo>
                    <a:pt x="37827" y="2526"/>
                  </a:lnTo>
                  <a:lnTo>
                    <a:pt x="37857" y="2466"/>
                  </a:lnTo>
                  <a:lnTo>
                    <a:pt x="37872" y="2406"/>
                  </a:lnTo>
                  <a:lnTo>
                    <a:pt x="37872" y="2346"/>
                  </a:lnTo>
                  <a:lnTo>
                    <a:pt x="37872" y="2287"/>
                  </a:lnTo>
                  <a:lnTo>
                    <a:pt x="37857" y="2227"/>
                  </a:lnTo>
                  <a:lnTo>
                    <a:pt x="37827" y="2167"/>
                  </a:lnTo>
                  <a:lnTo>
                    <a:pt x="37783" y="2107"/>
                  </a:lnTo>
                  <a:lnTo>
                    <a:pt x="37663" y="1988"/>
                  </a:lnTo>
                  <a:lnTo>
                    <a:pt x="37499" y="1883"/>
                  </a:lnTo>
                  <a:lnTo>
                    <a:pt x="37275" y="1764"/>
                  </a:lnTo>
                  <a:lnTo>
                    <a:pt x="37021" y="1659"/>
                  </a:lnTo>
                  <a:lnTo>
                    <a:pt x="36722" y="1540"/>
                  </a:lnTo>
                  <a:lnTo>
                    <a:pt x="36393" y="1435"/>
                  </a:lnTo>
                  <a:lnTo>
                    <a:pt x="36005" y="1330"/>
                  </a:lnTo>
                  <a:lnTo>
                    <a:pt x="35587" y="1226"/>
                  </a:lnTo>
                  <a:lnTo>
                    <a:pt x="35138" y="1136"/>
                  </a:lnTo>
                  <a:lnTo>
                    <a:pt x="34645" y="1032"/>
                  </a:lnTo>
                  <a:lnTo>
                    <a:pt x="33555" y="852"/>
                  </a:lnTo>
                  <a:lnTo>
                    <a:pt x="32330" y="688"/>
                  </a:lnTo>
                  <a:lnTo>
                    <a:pt x="30985" y="539"/>
                  </a:lnTo>
                  <a:lnTo>
                    <a:pt x="29521" y="404"/>
                  </a:lnTo>
                  <a:lnTo>
                    <a:pt x="27967" y="285"/>
                  </a:lnTo>
                  <a:lnTo>
                    <a:pt x="26309" y="180"/>
                  </a:lnTo>
                  <a:lnTo>
                    <a:pt x="24576" y="105"/>
                  </a:lnTo>
                  <a:lnTo>
                    <a:pt x="22753" y="46"/>
                  </a:lnTo>
                  <a:lnTo>
                    <a:pt x="20871" y="16"/>
                  </a:lnTo>
                  <a:lnTo>
                    <a:pt x="189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6105940" y="1989683"/>
              <a:ext cx="701328" cy="492849"/>
            </a:xfrm>
            <a:custGeom>
              <a:avLst/>
              <a:gdLst/>
              <a:ahLst/>
              <a:cxnLst/>
              <a:rect l="l" t="t" r="r" b="b"/>
              <a:pathLst>
                <a:path w="25533" h="17943" extrusionOk="0">
                  <a:moveTo>
                    <a:pt x="21574" y="0"/>
                  </a:moveTo>
                  <a:lnTo>
                    <a:pt x="21215" y="30"/>
                  </a:lnTo>
                  <a:lnTo>
                    <a:pt x="20871" y="105"/>
                  </a:lnTo>
                  <a:lnTo>
                    <a:pt x="20513" y="209"/>
                  </a:lnTo>
                  <a:lnTo>
                    <a:pt x="20184" y="344"/>
                  </a:lnTo>
                  <a:lnTo>
                    <a:pt x="19855" y="508"/>
                  </a:lnTo>
                  <a:lnTo>
                    <a:pt x="19706" y="613"/>
                  </a:lnTo>
                  <a:lnTo>
                    <a:pt x="19557" y="717"/>
                  </a:lnTo>
                  <a:lnTo>
                    <a:pt x="19407" y="822"/>
                  </a:lnTo>
                  <a:lnTo>
                    <a:pt x="19258" y="956"/>
                  </a:lnTo>
                  <a:lnTo>
                    <a:pt x="19123" y="1076"/>
                  </a:lnTo>
                  <a:lnTo>
                    <a:pt x="18989" y="1210"/>
                  </a:lnTo>
                  <a:lnTo>
                    <a:pt x="18869" y="1360"/>
                  </a:lnTo>
                  <a:lnTo>
                    <a:pt x="18750" y="1509"/>
                  </a:lnTo>
                  <a:lnTo>
                    <a:pt x="18615" y="1718"/>
                  </a:lnTo>
                  <a:lnTo>
                    <a:pt x="18481" y="1912"/>
                  </a:lnTo>
                  <a:lnTo>
                    <a:pt x="12819" y="12026"/>
                  </a:lnTo>
                  <a:lnTo>
                    <a:pt x="12311" y="11982"/>
                  </a:lnTo>
                  <a:lnTo>
                    <a:pt x="11818" y="11937"/>
                  </a:lnTo>
                  <a:lnTo>
                    <a:pt x="11310" y="11877"/>
                  </a:lnTo>
                  <a:lnTo>
                    <a:pt x="10802" y="11802"/>
                  </a:lnTo>
                  <a:lnTo>
                    <a:pt x="10309" y="11728"/>
                  </a:lnTo>
                  <a:lnTo>
                    <a:pt x="9801" y="11638"/>
                  </a:lnTo>
                  <a:lnTo>
                    <a:pt x="9308" y="11533"/>
                  </a:lnTo>
                  <a:lnTo>
                    <a:pt x="8800" y="11429"/>
                  </a:lnTo>
                  <a:lnTo>
                    <a:pt x="8068" y="11250"/>
                  </a:lnTo>
                  <a:lnTo>
                    <a:pt x="7351" y="11055"/>
                  </a:lnTo>
                  <a:lnTo>
                    <a:pt x="6619" y="10846"/>
                  </a:lnTo>
                  <a:lnTo>
                    <a:pt x="5902" y="10607"/>
                  </a:lnTo>
                  <a:lnTo>
                    <a:pt x="5185" y="10353"/>
                  </a:lnTo>
                  <a:lnTo>
                    <a:pt x="4468" y="10084"/>
                  </a:lnTo>
                  <a:lnTo>
                    <a:pt x="3751" y="9786"/>
                  </a:lnTo>
                  <a:lnTo>
                    <a:pt x="3048" y="9487"/>
                  </a:lnTo>
                  <a:lnTo>
                    <a:pt x="3033" y="9487"/>
                  </a:lnTo>
                  <a:lnTo>
                    <a:pt x="2824" y="9397"/>
                  </a:lnTo>
                  <a:lnTo>
                    <a:pt x="2615" y="9337"/>
                  </a:lnTo>
                  <a:lnTo>
                    <a:pt x="2406" y="9307"/>
                  </a:lnTo>
                  <a:lnTo>
                    <a:pt x="2197" y="9293"/>
                  </a:lnTo>
                  <a:lnTo>
                    <a:pt x="1988" y="9307"/>
                  </a:lnTo>
                  <a:lnTo>
                    <a:pt x="1779" y="9322"/>
                  </a:lnTo>
                  <a:lnTo>
                    <a:pt x="1584" y="9382"/>
                  </a:lnTo>
                  <a:lnTo>
                    <a:pt x="1375" y="9442"/>
                  </a:lnTo>
                  <a:lnTo>
                    <a:pt x="1196" y="9532"/>
                  </a:lnTo>
                  <a:lnTo>
                    <a:pt x="1017" y="9621"/>
                  </a:lnTo>
                  <a:lnTo>
                    <a:pt x="837" y="9741"/>
                  </a:lnTo>
                  <a:lnTo>
                    <a:pt x="673" y="9875"/>
                  </a:lnTo>
                  <a:lnTo>
                    <a:pt x="539" y="10040"/>
                  </a:lnTo>
                  <a:lnTo>
                    <a:pt x="404" y="10204"/>
                  </a:lnTo>
                  <a:lnTo>
                    <a:pt x="285" y="10383"/>
                  </a:lnTo>
                  <a:lnTo>
                    <a:pt x="180" y="10577"/>
                  </a:lnTo>
                  <a:lnTo>
                    <a:pt x="105" y="10772"/>
                  </a:lnTo>
                  <a:lnTo>
                    <a:pt x="60" y="10966"/>
                  </a:lnTo>
                  <a:lnTo>
                    <a:pt x="16" y="11160"/>
                  </a:lnTo>
                  <a:lnTo>
                    <a:pt x="1" y="11354"/>
                  </a:lnTo>
                  <a:lnTo>
                    <a:pt x="1" y="11548"/>
                  </a:lnTo>
                  <a:lnTo>
                    <a:pt x="16" y="11743"/>
                  </a:lnTo>
                  <a:lnTo>
                    <a:pt x="60" y="11937"/>
                  </a:lnTo>
                  <a:lnTo>
                    <a:pt x="105" y="12116"/>
                  </a:lnTo>
                  <a:lnTo>
                    <a:pt x="180" y="12295"/>
                  </a:lnTo>
                  <a:lnTo>
                    <a:pt x="255" y="12475"/>
                  </a:lnTo>
                  <a:lnTo>
                    <a:pt x="359" y="12639"/>
                  </a:lnTo>
                  <a:lnTo>
                    <a:pt x="464" y="12803"/>
                  </a:lnTo>
                  <a:lnTo>
                    <a:pt x="598" y="12938"/>
                  </a:lnTo>
                  <a:lnTo>
                    <a:pt x="733" y="13087"/>
                  </a:lnTo>
                  <a:lnTo>
                    <a:pt x="897" y="13207"/>
                  </a:lnTo>
                  <a:lnTo>
                    <a:pt x="1061" y="13311"/>
                  </a:lnTo>
                  <a:lnTo>
                    <a:pt x="1808" y="13745"/>
                  </a:lnTo>
                  <a:lnTo>
                    <a:pt x="2570" y="14163"/>
                  </a:lnTo>
                  <a:lnTo>
                    <a:pt x="3332" y="14566"/>
                  </a:lnTo>
                  <a:lnTo>
                    <a:pt x="4109" y="14940"/>
                  </a:lnTo>
                  <a:lnTo>
                    <a:pt x="4916" y="15313"/>
                  </a:lnTo>
                  <a:lnTo>
                    <a:pt x="5708" y="15657"/>
                  </a:lnTo>
                  <a:lnTo>
                    <a:pt x="6529" y="15985"/>
                  </a:lnTo>
                  <a:lnTo>
                    <a:pt x="7366" y="16299"/>
                  </a:lnTo>
                  <a:lnTo>
                    <a:pt x="8203" y="16583"/>
                  </a:lnTo>
                  <a:lnTo>
                    <a:pt x="9054" y="16852"/>
                  </a:lnTo>
                  <a:lnTo>
                    <a:pt x="9906" y="17091"/>
                  </a:lnTo>
                  <a:lnTo>
                    <a:pt x="10772" y="17300"/>
                  </a:lnTo>
                  <a:lnTo>
                    <a:pt x="11639" y="17494"/>
                  </a:lnTo>
                  <a:lnTo>
                    <a:pt x="12520" y="17659"/>
                  </a:lnTo>
                  <a:lnTo>
                    <a:pt x="13402" y="17808"/>
                  </a:lnTo>
                  <a:lnTo>
                    <a:pt x="14298" y="17928"/>
                  </a:lnTo>
                  <a:lnTo>
                    <a:pt x="14477" y="17943"/>
                  </a:lnTo>
                  <a:lnTo>
                    <a:pt x="14836" y="17943"/>
                  </a:lnTo>
                  <a:lnTo>
                    <a:pt x="15015" y="17913"/>
                  </a:lnTo>
                  <a:lnTo>
                    <a:pt x="15179" y="17883"/>
                  </a:lnTo>
                  <a:lnTo>
                    <a:pt x="15344" y="17838"/>
                  </a:lnTo>
                  <a:lnTo>
                    <a:pt x="15508" y="17793"/>
                  </a:lnTo>
                  <a:lnTo>
                    <a:pt x="15672" y="17718"/>
                  </a:lnTo>
                  <a:lnTo>
                    <a:pt x="15822" y="17644"/>
                  </a:lnTo>
                  <a:lnTo>
                    <a:pt x="15971" y="17569"/>
                  </a:lnTo>
                  <a:lnTo>
                    <a:pt x="16121" y="17464"/>
                  </a:lnTo>
                  <a:lnTo>
                    <a:pt x="16255" y="17375"/>
                  </a:lnTo>
                  <a:lnTo>
                    <a:pt x="16389" y="17255"/>
                  </a:lnTo>
                  <a:lnTo>
                    <a:pt x="16509" y="17136"/>
                  </a:lnTo>
                  <a:lnTo>
                    <a:pt x="16629" y="17016"/>
                  </a:lnTo>
                  <a:lnTo>
                    <a:pt x="16733" y="16882"/>
                  </a:lnTo>
                  <a:lnTo>
                    <a:pt x="16942" y="16598"/>
                  </a:lnTo>
                  <a:lnTo>
                    <a:pt x="24800" y="5991"/>
                  </a:lnTo>
                  <a:lnTo>
                    <a:pt x="24905" y="5841"/>
                  </a:lnTo>
                  <a:lnTo>
                    <a:pt x="25010" y="5677"/>
                  </a:lnTo>
                  <a:lnTo>
                    <a:pt x="25099" y="5513"/>
                  </a:lnTo>
                  <a:lnTo>
                    <a:pt x="25189" y="5348"/>
                  </a:lnTo>
                  <a:lnTo>
                    <a:pt x="25264" y="5169"/>
                  </a:lnTo>
                  <a:lnTo>
                    <a:pt x="25323" y="5005"/>
                  </a:lnTo>
                  <a:lnTo>
                    <a:pt x="25383" y="4826"/>
                  </a:lnTo>
                  <a:lnTo>
                    <a:pt x="25428" y="4646"/>
                  </a:lnTo>
                  <a:lnTo>
                    <a:pt x="25503" y="4288"/>
                  </a:lnTo>
                  <a:lnTo>
                    <a:pt x="25533" y="3929"/>
                  </a:lnTo>
                  <a:lnTo>
                    <a:pt x="25533" y="3556"/>
                  </a:lnTo>
                  <a:lnTo>
                    <a:pt x="25503" y="3197"/>
                  </a:lnTo>
                  <a:lnTo>
                    <a:pt x="25428" y="2854"/>
                  </a:lnTo>
                  <a:lnTo>
                    <a:pt x="25323" y="2495"/>
                  </a:lnTo>
                  <a:lnTo>
                    <a:pt x="25189" y="2166"/>
                  </a:lnTo>
                  <a:lnTo>
                    <a:pt x="25010" y="1838"/>
                  </a:lnTo>
                  <a:lnTo>
                    <a:pt x="24920" y="1688"/>
                  </a:lnTo>
                  <a:lnTo>
                    <a:pt x="24815" y="1539"/>
                  </a:lnTo>
                  <a:lnTo>
                    <a:pt x="24696" y="1390"/>
                  </a:lnTo>
                  <a:lnTo>
                    <a:pt x="24576" y="1240"/>
                  </a:lnTo>
                  <a:lnTo>
                    <a:pt x="24442" y="1106"/>
                  </a:lnTo>
                  <a:lnTo>
                    <a:pt x="24307" y="971"/>
                  </a:lnTo>
                  <a:lnTo>
                    <a:pt x="24173" y="852"/>
                  </a:lnTo>
                  <a:lnTo>
                    <a:pt x="24009" y="732"/>
                  </a:lnTo>
                  <a:lnTo>
                    <a:pt x="23859" y="613"/>
                  </a:lnTo>
                  <a:lnTo>
                    <a:pt x="23695" y="523"/>
                  </a:lnTo>
                  <a:lnTo>
                    <a:pt x="23531" y="418"/>
                  </a:lnTo>
                  <a:lnTo>
                    <a:pt x="23351" y="344"/>
                  </a:lnTo>
                  <a:lnTo>
                    <a:pt x="23187" y="269"/>
                  </a:lnTo>
                  <a:lnTo>
                    <a:pt x="23008" y="194"/>
                  </a:lnTo>
                  <a:lnTo>
                    <a:pt x="22843" y="150"/>
                  </a:lnTo>
                  <a:lnTo>
                    <a:pt x="22664" y="90"/>
                  </a:lnTo>
                  <a:lnTo>
                    <a:pt x="22306" y="30"/>
                  </a:lnTo>
                  <a:lnTo>
                    <a:pt x="21947" y="0"/>
                  </a:lnTo>
                  <a:close/>
                </a:path>
              </a:pathLst>
            </a:custGeom>
            <a:solidFill>
              <a:srgbClr val="1AC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997199" y="2155032"/>
              <a:ext cx="196173" cy="192492"/>
            </a:xfrm>
            <a:custGeom>
              <a:avLst/>
              <a:gdLst/>
              <a:ahLst/>
              <a:cxnLst/>
              <a:rect l="l" t="t" r="r" b="b"/>
              <a:pathLst>
                <a:path w="7142" h="7008" extrusionOk="0">
                  <a:moveTo>
                    <a:pt x="60" y="1"/>
                  </a:moveTo>
                  <a:lnTo>
                    <a:pt x="31" y="31"/>
                  </a:lnTo>
                  <a:lnTo>
                    <a:pt x="1" y="61"/>
                  </a:lnTo>
                  <a:lnTo>
                    <a:pt x="1" y="105"/>
                  </a:lnTo>
                  <a:lnTo>
                    <a:pt x="31" y="150"/>
                  </a:lnTo>
                  <a:lnTo>
                    <a:pt x="105" y="285"/>
                  </a:lnTo>
                  <a:lnTo>
                    <a:pt x="240" y="449"/>
                  </a:lnTo>
                  <a:lnTo>
                    <a:pt x="404" y="643"/>
                  </a:lnTo>
                  <a:lnTo>
                    <a:pt x="628" y="837"/>
                  </a:lnTo>
                  <a:lnTo>
                    <a:pt x="1106" y="1271"/>
                  </a:lnTo>
                  <a:lnTo>
                    <a:pt x="1629" y="1704"/>
                  </a:lnTo>
                  <a:lnTo>
                    <a:pt x="2092" y="2077"/>
                  </a:lnTo>
                  <a:lnTo>
                    <a:pt x="2540" y="2436"/>
                  </a:lnTo>
                  <a:lnTo>
                    <a:pt x="2526" y="2436"/>
                  </a:lnTo>
                  <a:lnTo>
                    <a:pt x="2466" y="2451"/>
                  </a:lnTo>
                  <a:lnTo>
                    <a:pt x="2376" y="2511"/>
                  </a:lnTo>
                  <a:lnTo>
                    <a:pt x="2242" y="2600"/>
                  </a:lnTo>
                  <a:lnTo>
                    <a:pt x="2107" y="2765"/>
                  </a:lnTo>
                  <a:lnTo>
                    <a:pt x="1928" y="2989"/>
                  </a:lnTo>
                  <a:lnTo>
                    <a:pt x="1853" y="3123"/>
                  </a:lnTo>
                  <a:lnTo>
                    <a:pt x="1749" y="3287"/>
                  </a:lnTo>
                  <a:lnTo>
                    <a:pt x="1659" y="3482"/>
                  </a:lnTo>
                  <a:lnTo>
                    <a:pt x="1569" y="3691"/>
                  </a:lnTo>
                  <a:lnTo>
                    <a:pt x="1480" y="3915"/>
                  </a:lnTo>
                  <a:lnTo>
                    <a:pt x="1420" y="4154"/>
                  </a:lnTo>
                  <a:lnTo>
                    <a:pt x="1360" y="4378"/>
                  </a:lnTo>
                  <a:lnTo>
                    <a:pt x="1330" y="4602"/>
                  </a:lnTo>
                  <a:lnTo>
                    <a:pt x="1330" y="4826"/>
                  </a:lnTo>
                  <a:lnTo>
                    <a:pt x="1330" y="5050"/>
                  </a:lnTo>
                  <a:lnTo>
                    <a:pt x="1375" y="5245"/>
                  </a:lnTo>
                  <a:lnTo>
                    <a:pt x="1420" y="5439"/>
                  </a:lnTo>
                  <a:lnTo>
                    <a:pt x="1495" y="5618"/>
                  </a:lnTo>
                  <a:lnTo>
                    <a:pt x="1599" y="5767"/>
                  </a:lnTo>
                  <a:lnTo>
                    <a:pt x="1734" y="5902"/>
                  </a:lnTo>
                  <a:lnTo>
                    <a:pt x="1793" y="5962"/>
                  </a:lnTo>
                  <a:lnTo>
                    <a:pt x="1883" y="6006"/>
                  </a:lnTo>
                  <a:lnTo>
                    <a:pt x="1958" y="6051"/>
                  </a:lnTo>
                  <a:lnTo>
                    <a:pt x="2062" y="6081"/>
                  </a:lnTo>
                  <a:lnTo>
                    <a:pt x="2152" y="6111"/>
                  </a:lnTo>
                  <a:lnTo>
                    <a:pt x="2257" y="6141"/>
                  </a:lnTo>
                  <a:lnTo>
                    <a:pt x="2376" y="6156"/>
                  </a:lnTo>
                  <a:lnTo>
                    <a:pt x="2496" y="6156"/>
                  </a:lnTo>
                  <a:lnTo>
                    <a:pt x="2765" y="6141"/>
                  </a:lnTo>
                  <a:lnTo>
                    <a:pt x="2854" y="6126"/>
                  </a:lnTo>
                  <a:lnTo>
                    <a:pt x="3004" y="6245"/>
                  </a:lnTo>
                  <a:lnTo>
                    <a:pt x="3243" y="6395"/>
                  </a:lnTo>
                  <a:lnTo>
                    <a:pt x="3556" y="6574"/>
                  </a:lnTo>
                  <a:lnTo>
                    <a:pt x="3736" y="6664"/>
                  </a:lnTo>
                  <a:lnTo>
                    <a:pt x="3915" y="6753"/>
                  </a:lnTo>
                  <a:lnTo>
                    <a:pt x="4124" y="6843"/>
                  </a:lnTo>
                  <a:lnTo>
                    <a:pt x="4333" y="6903"/>
                  </a:lnTo>
                  <a:lnTo>
                    <a:pt x="4542" y="6963"/>
                  </a:lnTo>
                  <a:lnTo>
                    <a:pt x="4766" y="6992"/>
                  </a:lnTo>
                  <a:lnTo>
                    <a:pt x="4976" y="7007"/>
                  </a:lnTo>
                  <a:lnTo>
                    <a:pt x="5200" y="6992"/>
                  </a:lnTo>
                  <a:lnTo>
                    <a:pt x="5409" y="6948"/>
                  </a:lnTo>
                  <a:lnTo>
                    <a:pt x="5513" y="6918"/>
                  </a:lnTo>
                  <a:lnTo>
                    <a:pt x="5618" y="6873"/>
                  </a:lnTo>
                  <a:lnTo>
                    <a:pt x="5723" y="6828"/>
                  </a:lnTo>
                  <a:lnTo>
                    <a:pt x="5812" y="6753"/>
                  </a:lnTo>
                  <a:lnTo>
                    <a:pt x="5917" y="6694"/>
                  </a:lnTo>
                  <a:lnTo>
                    <a:pt x="6006" y="6604"/>
                  </a:lnTo>
                  <a:lnTo>
                    <a:pt x="6216" y="6380"/>
                  </a:lnTo>
                  <a:lnTo>
                    <a:pt x="6425" y="6126"/>
                  </a:lnTo>
                  <a:lnTo>
                    <a:pt x="6559" y="5932"/>
                  </a:lnTo>
                  <a:lnTo>
                    <a:pt x="6664" y="5723"/>
                  </a:lnTo>
                  <a:lnTo>
                    <a:pt x="6768" y="5528"/>
                  </a:lnTo>
                  <a:lnTo>
                    <a:pt x="6858" y="5319"/>
                  </a:lnTo>
                  <a:lnTo>
                    <a:pt x="6918" y="5125"/>
                  </a:lnTo>
                  <a:lnTo>
                    <a:pt x="6978" y="4946"/>
                  </a:lnTo>
                  <a:lnTo>
                    <a:pt x="7067" y="4587"/>
                  </a:lnTo>
                  <a:lnTo>
                    <a:pt x="7112" y="4288"/>
                  </a:lnTo>
                  <a:lnTo>
                    <a:pt x="7142" y="4064"/>
                  </a:lnTo>
                  <a:lnTo>
                    <a:pt x="7142" y="3855"/>
                  </a:lnTo>
                  <a:lnTo>
                    <a:pt x="7112" y="3751"/>
                  </a:lnTo>
                  <a:lnTo>
                    <a:pt x="7022" y="3467"/>
                  </a:lnTo>
                  <a:lnTo>
                    <a:pt x="6858" y="3063"/>
                  </a:lnTo>
                  <a:lnTo>
                    <a:pt x="6753" y="2824"/>
                  </a:lnTo>
                  <a:lnTo>
                    <a:pt x="6649" y="2585"/>
                  </a:lnTo>
                  <a:lnTo>
                    <a:pt x="6514" y="2346"/>
                  </a:lnTo>
                  <a:lnTo>
                    <a:pt x="6380" y="2122"/>
                  </a:lnTo>
                  <a:lnTo>
                    <a:pt x="6216" y="1898"/>
                  </a:lnTo>
                  <a:lnTo>
                    <a:pt x="6051" y="1689"/>
                  </a:lnTo>
                  <a:lnTo>
                    <a:pt x="5872" y="1510"/>
                  </a:lnTo>
                  <a:lnTo>
                    <a:pt x="5782" y="1435"/>
                  </a:lnTo>
                  <a:lnTo>
                    <a:pt x="5678" y="1360"/>
                  </a:lnTo>
                  <a:lnTo>
                    <a:pt x="5573" y="1301"/>
                  </a:lnTo>
                  <a:lnTo>
                    <a:pt x="5469" y="1256"/>
                  </a:lnTo>
                  <a:lnTo>
                    <a:pt x="5364" y="1226"/>
                  </a:lnTo>
                  <a:lnTo>
                    <a:pt x="5259" y="1196"/>
                  </a:lnTo>
                  <a:lnTo>
                    <a:pt x="5020" y="1181"/>
                  </a:lnTo>
                  <a:lnTo>
                    <a:pt x="4811" y="1181"/>
                  </a:lnTo>
                  <a:lnTo>
                    <a:pt x="4632" y="1211"/>
                  </a:lnTo>
                  <a:lnTo>
                    <a:pt x="4498" y="1256"/>
                  </a:lnTo>
                  <a:lnTo>
                    <a:pt x="4378" y="1301"/>
                  </a:lnTo>
                  <a:lnTo>
                    <a:pt x="4288" y="1375"/>
                  </a:lnTo>
                  <a:lnTo>
                    <a:pt x="4214" y="1450"/>
                  </a:lnTo>
                  <a:lnTo>
                    <a:pt x="4169" y="1525"/>
                  </a:lnTo>
                  <a:lnTo>
                    <a:pt x="4109" y="1644"/>
                  </a:lnTo>
                  <a:lnTo>
                    <a:pt x="4094" y="1734"/>
                  </a:lnTo>
                  <a:lnTo>
                    <a:pt x="4079" y="1823"/>
                  </a:lnTo>
                  <a:lnTo>
                    <a:pt x="3870" y="1704"/>
                  </a:lnTo>
                  <a:lnTo>
                    <a:pt x="3019" y="1241"/>
                  </a:lnTo>
                  <a:lnTo>
                    <a:pt x="2451" y="942"/>
                  </a:lnTo>
                  <a:lnTo>
                    <a:pt x="1838" y="643"/>
                  </a:lnTo>
                  <a:lnTo>
                    <a:pt x="1256" y="374"/>
                  </a:lnTo>
                  <a:lnTo>
                    <a:pt x="733" y="150"/>
                  </a:lnTo>
                  <a:lnTo>
                    <a:pt x="509" y="75"/>
                  </a:lnTo>
                  <a:lnTo>
                    <a:pt x="329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6063284" y="2255175"/>
              <a:ext cx="37356" cy="18898"/>
            </a:xfrm>
            <a:custGeom>
              <a:avLst/>
              <a:gdLst/>
              <a:ahLst/>
              <a:cxnLst/>
              <a:rect l="l" t="t" r="r" b="b"/>
              <a:pathLst>
                <a:path w="1360" h="688" extrusionOk="0">
                  <a:moveTo>
                    <a:pt x="105" y="0"/>
                  </a:moveTo>
                  <a:lnTo>
                    <a:pt x="60" y="15"/>
                  </a:lnTo>
                  <a:lnTo>
                    <a:pt x="15" y="45"/>
                  </a:lnTo>
                  <a:lnTo>
                    <a:pt x="0" y="90"/>
                  </a:lnTo>
                  <a:lnTo>
                    <a:pt x="0" y="149"/>
                  </a:lnTo>
                  <a:lnTo>
                    <a:pt x="15" y="194"/>
                  </a:lnTo>
                  <a:lnTo>
                    <a:pt x="45" y="239"/>
                  </a:lnTo>
                  <a:lnTo>
                    <a:pt x="299" y="418"/>
                  </a:lnTo>
                  <a:lnTo>
                    <a:pt x="538" y="538"/>
                  </a:lnTo>
                  <a:lnTo>
                    <a:pt x="732" y="613"/>
                  </a:lnTo>
                  <a:lnTo>
                    <a:pt x="911" y="657"/>
                  </a:lnTo>
                  <a:lnTo>
                    <a:pt x="1046" y="687"/>
                  </a:lnTo>
                  <a:lnTo>
                    <a:pt x="1150" y="687"/>
                  </a:lnTo>
                  <a:lnTo>
                    <a:pt x="1255" y="672"/>
                  </a:lnTo>
                  <a:lnTo>
                    <a:pt x="1270" y="672"/>
                  </a:lnTo>
                  <a:lnTo>
                    <a:pt x="1315" y="642"/>
                  </a:lnTo>
                  <a:lnTo>
                    <a:pt x="1345" y="613"/>
                  </a:lnTo>
                  <a:lnTo>
                    <a:pt x="1360" y="568"/>
                  </a:lnTo>
                  <a:lnTo>
                    <a:pt x="1345" y="523"/>
                  </a:lnTo>
                  <a:lnTo>
                    <a:pt x="1330" y="463"/>
                  </a:lnTo>
                  <a:lnTo>
                    <a:pt x="1285" y="433"/>
                  </a:lnTo>
                  <a:lnTo>
                    <a:pt x="1240" y="418"/>
                  </a:lnTo>
                  <a:lnTo>
                    <a:pt x="1031" y="418"/>
                  </a:lnTo>
                  <a:lnTo>
                    <a:pt x="926" y="388"/>
                  </a:lnTo>
                  <a:lnTo>
                    <a:pt x="777" y="359"/>
                  </a:lnTo>
                  <a:lnTo>
                    <a:pt x="613" y="284"/>
                  </a:lnTo>
                  <a:lnTo>
                    <a:pt x="418" y="179"/>
                  </a:lnTo>
                  <a:lnTo>
                    <a:pt x="209" y="3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6052599" y="2283054"/>
              <a:ext cx="42300" cy="19337"/>
            </a:xfrm>
            <a:custGeom>
              <a:avLst/>
              <a:gdLst/>
              <a:ahLst/>
              <a:cxnLst/>
              <a:rect l="l" t="t" r="r" b="b"/>
              <a:pathLst>
                <a:path w="1540" h="704" extrusionOk="0">
                  <a:moveTo>
                    <a:pt x="135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6" y="91"/>
                  </a:lnTo>
                  <a:lnTo>
                    <a:pt x="1" y="135"/>
                  </a:lnTo>
                  <a:lnTo>
                    <a:pt x="16" y="195"/>
                  </a:lnTo>
                  <a:lnTo>
                    <a:pt x="45" y="240"/>
                  </a:lnTo>
                  <a:lnTo>
                    <a:pt x="150" y="330"/>
                  </a:lnTo>
                  <a:lnTo>
                    <a:pt x="269" y="404"/>
                  </a:lnTo>
                  <a:lnTo>
                    <a:pt x="374" y="479"/>
                  </a:lnTo>
                  <a:lnTo>
                    <a:pt x="494" y="539"/>
                  </a:lnTo>
                  <a:lnTo>
                    <a:pt x="718" y="613"/>
                  </a:lnTo>
                  <a:lnTo>
                    <a:pt x="927" y="673"/>
                  </a:lnTo>
                  <a:lnTo>
                    <a:pt x="1121" y="688"/>
                  </a:lnTo>
                  <a:lnTo>
                    <a:pt x="1270" y="703"/>
                  </a:lnTo>
                  <a:lnTo>
                    <a:pt x="1420" y="688"/>
                  </a:lnTo>
                  <a:lnTo>
                    <a:pt x="1450" y="688"/>
                  </a:lnTo>
                  <a:lnTo>
                    <a:pt x="1495" y="658"/>
                  </a:lnTo>
                  <a:lnTo>
                    <a:pt x="1524" y="628"/>
                  </a:lnTo>
                  <a:lnTo>
                    <a:pt x="1539" y="584"/>
                  </a:lnTo>
                  <a:lnTo>
                    <a:pt x="1539" y="539"/>
                  </a:lnTo>
                  <a:lnTo>
                    <a:pt x="1524" y="494"/>
                  </a:lnTo>
                  <a:lnTo>
                    <a:pt x="1480" y="449"/>
                  </a:lnTo>
                  <a:lnTo>
                    <a:pt x="1435" y="434"/>
                  </a:lnTo>
                  <a:lnTo>
                    <a:pt x="1270" y="434"/>
                  </a:lnTo>
                  <a:lnTo>
                    <a:pt x="1136" y="419"/>
                  </a:lnTo>
                  <a:lnTo>
                    <a:pt x="987" y="404"/>
                  </a:lnTo>
                  <a:lnTo>
                    <a:pt x="807" y="359"/>
                  </a:lnTo>
                  <a:lnTo>
                    <a:pt x="613" y="300"/>
                  </a:lnTo>
                  <a:lnTo>
                    <a:pt x="509" y="255"/>
                  </a:lnTo>
                  <a:lnTo>
                    <a:pt x="419" y="195"/>
                  </a:lnTo>
                  <a:lnTo>
                    <a:pt x="314" y="120"/>
                  </a:lnTo>
                  <a:lnTo>
                    <a:pt x="225" y="46"/>
                  </a:lnTo>
                  <a:lnTo>
                    <a:pt x="180" y="1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6098963" y="2196891"/>
              <a:ext cx="61994" cy="50925"/>
            </a:xfrm>
            <a:custGeom>
              <a:avLst/>
              <a:gdLst/>
              <a:ahLst/>
              <a:cxnLst/>
              <a:rect l="l" t="t" r="r" b="b"/>
              <a:pathLst>
                <a:path w="2257" h="1854" extrusionOk="0">
                  <a:moveTo>
                    <a:pt x="464" y="1"/>
                  </a:moveTo>
                  <a:lnTo>
                    <a:pt x="404" y="120"/>
                  </a:lnTo>
                  <a:lnTo>
                    <a:pt x="389" y="210"/>
                  </a:lnTo>
                  <a:lnTo>
                    <a:pt x="374" y="299"/>
                  </a:lnTo>
                  <a:lnTo>
                    <a:pt x="165" y="180"/>
                  </a:lnTo>
                  <a:lnTo>
                    <a:pt x="31" y="987"/>
                  </a:lnTo>
                  <a:lnTo>
                    <a:pt x="16" y="1151"/>
                  </a:lnTo>
                  <a:lnTo>
                    <a:pt x="1" y="1270"/>
                  </a:lnTo>
                  <a:lnTo>
                    <a:pt x="1" y="1390"/>
                  </a:lnTo>
                  <a:lnTo>
                    <a:pt x="31" y="1509"/>
                  </a:lnTo>
                  <a:lnTo>
                    <a:pt x="61" y="1629"/>
                  </a:lnTo>
                  <a:lnTo>
                    <a:pt x="90" y="1674"/>
                  </a:lnTo>
                  <a:lnTo>
                    <a:pt x="135" y="1734"/>
                  </a:lnTo>
                  <a:lnTo>
                    <a:pt x="180" y="1763"/>
                  </a:lnTo>
                  <a:lnTo>
                    <a:pt x="225" y="1808"/>
                  </a:lnTo>
                  <a:lnTo>
                    <a:pt x="285" y="1823"/>
                  </a:lnTo>
                  <a:lnTo>
                    <a:pt x="359" y="1853"/>
                  </a:lnTo>
                  <a:lnTo>
                    <a:pt x="494" y="1853"/>
                  </a:lnTo>
                  <a:lnTo>
                    <a:pt x="658" y="1823"/>
                  </a:lnTo>
                  <a:lnTo>
                    <a:pt x="822" y="1763"/>
                  </a:lnTo>
                  <a:lnTo>
                    <a:pt x="1047" y="1659"/>
                  </a:lnTo>
                  <a:lnTo>
                    <a:pt x="1256" y="1524"/>
                  </a:lnTo>
                  <a:lnTo>
                    <a:pt x="1465" y="1390"/>
                  </a:lnTo>
                  <a:lnTo>
                    <a:pt x="1674" y="1241"/>
                  </a:lnTo>
                  <a:lnTo>
                    <a:pt x="2003" y="972"/>
                  </a:lnTo>
                  <a:lnTo>
                    <a:pt x="2212" y="777"/>
                  </a:lnTo>
                  <a:lnTo>
                    <a:pt x="2242" y="733"/>
                  </a:lnTo>
                  <a:lnTo>
                    <a:pt x="2257" y="688"/>
                  </a:lnTo>
                  <a:lnTo>
                    <a:pt x="2257" y="643"/>
                  </a:lnTo>
                  <a:lnTo>
                    <a:pt x="2227" y="598"/>
                  </a:lnTo>
                  <a:lnTo>
                    <a:pt x="2182" y="553"/>
                  </a:lnTo>
                  <a:lnTo>
                    <a:pt x="2077" y="553"/>
                  </a:lnTo>
                  <a:lnTo>
                    <a:pt x="2033" y="583"/>
                  </a:lnTo>
                  <a:lnTo>
                    <a:pt x="1823" y="777"/>
                  </a:lnTo>
                  <a:lnTo>
                    <a:pt x="1584" y="957"/>
                  </a:lnTo>
                  <a:lnTo>
                    <a:pt x="1345" y="1151"/>
                  </a:lnTo>
                  <a:lnTo>
                    <a:pt x="1106" y="1315"/>
                  </a:lnTo>
                  <a:lnTo>
                    <a:pt x="867" y="1450"/>
                  </a:lnTo>
                  <a:lnTo>
                    <a:pt x="658" y="1539"/>
                  </a:lnTo>
                  <a:lnTo>
                    <a:pt x="568" y="1569"/>
                  </a:lnTo>
                  <a:lnTo>
                    <a:pt x="479" y="1584"/>
                  </a:lnTo>
                  <a:lnTo>
                    <a:pt x="419" y="1584"/>
                  </a:lnTo>
                  <a:lnTo>
                    <a:pt x="359" y="1569"/>
                  </a:lnTo>
                  <a:lnTo>
                    <a:pt x="329" y="1539"/>
                  </a:lnTo>
                  <a:lnTo>
                    <a:pt x="300" y="1509"/>
                  </a:lnTo>
                  <a:lnTo>
                    <a:pt x="285" y="1450"/>
                  </a:lnTo>
                  <a:lnTo>
                    <a:pt x="270" y="1390"/>
                  </a:lnTo>
                  <a:lnTo>
                    <a:pt x="270" y="1226"/>
                  </a:lnTo>
                  <a:lnTo>
                    <a:pt x="300" y="1031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6073117" y="2228093"/>
              <a:ext cx="27934" cy="98498"/>
            </a:xfrm>
            <a:custGeom>
              <a:avLst/>
              <a:gdLst/>
              <a:ahLst/>
              <a:cxnLst/>
              <a:rect l="l" t="t" r="r" b="b"/>
              <a:pathLst>
                <a:path w="1017" h="3586" extrusionOk="0">
                  <a:moveTo>
                    <a:pt x="419" y="0"/>
                  </a:moveTo>
                  <a:lnTo>
                    <a:pt x="374" y="15"/>
                  </a:lnTo>
                  <a:lnTo>
                    <a:pt x="329" y="45"/>
                  </a:lnTo>
                  <a:lnTo>
                    <a:pt x="299" y="75"/>
                  </a:lnTo>
                  <a:lnTo>
                    <a:pt x="284" y="134"/>
                  </a:lnTo>
                  <a:lnTo>
                    <a:pt x="284" y="179"/>
                  </a:lnTo>
                  <a:lnTo>
                    <a:pt x="314" y="224"/>
                  </a:lnTo>
                  <a:lnTo>
                    <a:pt x="374" y="299"/>
                  </a:lnTo>
                  <a:lnTo>
                    <a:pt x="494" y="493"/>
                  </a:lnTo>
                  <a:lnTo>
                    <a:pt x="553" y="627"/>
                  </a:lnTo>
                  <a:lnTo>
                    <a:pt x="628" y="792"/>
                  </a:lnTo>
                  <a:lnTo>
                    <a:pt x="673" y="971"/>
                  </a:lnTo>
                  <a:lnTo>
                    <a:pt x="718" y="1165"/>
                  </a:lnTo>
                  <a:lnTo>
                    <a:pt x="748" y="1389"/>
                  </a:lnTo>
                  <a:lnTo>
                    <a:pt x="748" y="1643"/>
                  </a:lnTo>
                  <a:lnTo>
                    <a:pt x="733" y="1897"/>
                  </a:lnTo>
                  <a:lnTo>
                    <a:pt x="673" y="2181"/>
                  </a:lnTo>
                  <a:lnTo>
                    <a:pt x="568" y="2480"/>
                  </a:lnTo>
                  <a:lnTo>
                    <a:pt x="509" y="2644"/>
                  </a:lnTo>
                  <a:lnTo>
                    <a:pt x="434" y="2794"/>
                  </a:lnTo>
                  <a:lnTo>
                    <a:pt x="344" y="2958"/>
                  </a:lnTo>
                  <a:lnTo>
                    <a:pt x="240" y="3137"/>
                  </a:lnTo>
                  <a:lnTo>
                    <a:pt x="120" y="3302"/>
                  </a:lnTo>
                  <a:lnTo>
                    <a:pt x="1" y="3481"/>
                  </a:lnTo>
                  <a:lnTo>
                    <a:pt x="90" y="3466"/>
                  </a:lnTo>
                  <a:lnTo>
                    <a:pt x="240" y="3585"/>
                  </a:lnTo>
                  <a:lnTo>
                    <a:pt x="374" y="3391"/>
                  </a:lnTo>
                  <a:lnTo>
                    <a:pt x="509" y="3212"/>
                  </a:lnTo>
                  <a:lnTo>
                    <a:pt x="613" y="3033"/>
                  </a:lnTo>
                  <a:lnTo>
                    <a:pt x="703" y="2853"/>
                  </a:lnTo>
                  <a:lnTo>
                    <a:pt x="777" y="2674"/>
                  </a:lnTo>
                  <a:lnTo>
                    <a:pt x="837" y="2510"/>
                  </a:lnTo>
                  <a:lnTo>
                    <a:pt x="897" y="2346"/>
                  </a:lnTo>
                  <a:lnTo>
                    <a:pt x="942" y="2181"/>
                  </a:lnTo>
                  <a:lnTo>
                    <a:pt x="972" y="2017"/>
                  </a:lnTo>
                  <a:lnTo>
                    <a:pt x="987" y="1867"/>
                  </a:lnTo>
                  <a:lnTo>
                    <a:pt x="1016" y="1584"/>
                  </a:lnTo>
                  <a:lnTo>
                    <a:pt x="1002" y="1315"/>
                  </a:lnTo>
                  <a:lnTo>
                    <a:pt x="957" y="1061"/>
                  </a:lnTo>
                  <a:lnTo>
                    <a:pt x="912" y="837"/>
                  </a:lnTo>
                  <a:lnTo>
                    <a:pt x="837" y="642"/>
                  </a:lnTo>
                  <a:lnTo>
                    <a:pt x="762" y="463"/>
                  </a:lnTo>
                  <a:lnTo>
                    <a:pt x="703" y="329"/>
                  </a:lnTo>
                  <a:lnTo>
                    <a:pt x="568" y="120"/>
                  </a:lnTo>
                  <a:lnTo>
                    <a:pt x="523" y="45"/>
                  </a:lnTo>
                  <a:lnTo>
                    <a:pt x="479" y="15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6604103" y="2954365"/>
              <a:ext cx="406684" cy="1483877"/>
            </a:xfrm>
            <a:custGeom>
              <a:avLst/>
              <a:gdLst/>
              <a:ahLst/>
              <a:cxnLst/>
              <a:rect l="l" t="t" r="r" b="b"/>
              <a:pathLst>
                <a:path w="14806" h="54023" extrusionOk="0">
                  <a:moveTo>
                    <a:pt x="0" y="1"/>
                  </a:moveTo>
                  <a:lnTo>
                    <a:pt x="4647" y="28580"/>
                  </a:lnTo>
                  <a:lnTo>
                    <a:pt x="10115" y="53738"/>
                  </a:lnTo>
                  <a:lnTo>
                    <a:pt x="14806" y="54022"/>
                  </a:lnTo>
                  <a:lnTo>
                    <a:pt x="11952" y="10952"/>
                  </a:lnTo>
                  <a:lnTo>
                    <a:pt x="11011" y="3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6893794" y="4421328"/>
              <a:ext cx="116984" cy="135854"/>
            </a:xfrm>
            <a:custGeom>
              <a:avLst/>
              <a:gdLst/>
              <a:ahLst/>
              <a:cxnLst/>
              <a:rect l="l" t="t" r="r" b="b"/>
              <a:pathLst>
                <a:path w="4259" h="4946" extrusionOk="0">
                  <a:moveTo>
                    <a:pt x="1" y="1"/>
                  </a:moveTo>
                  <a:lnTo>
                    <a:pt x="673" y="4841"/>
                  </a:lnTo>
                  <a:lnTo>
                    <a:pt x="1076" y="4901"/>
                  </a:lnTo>
                  <a:lnTo>
                    <a:pt x="1450" y="4931"/>
                  </a:lnTo>
                  <a:lnTo>
                    <a:pt x="1808" y="4946"/>
                  </a:lnTo>
                  <a:lnTo>
                    <a:pt x="2152" y="4931"/>
                  </a:lnTo>
                  <a:lnTo>
                    <a:pt x="2466" y="4916"/>
                  </a:lnTo>
                  <a:lnTo>
                    <a:pt x="2765" y="4871"/>
                  </a:lnTo>
                  <a:lnTo>
                    <a:pt x="3034" y="4826"/>
                  </a:lnTo>
                  <a:lnTo>
                    <a:pt x="3273" y="4766"/>
                  </a:lnTo>
                  <a:lnTo>
                    <a:pt x="3497" y="4707"/>
                  </a:lnTo>
                  <a:lnTo>
                    <a:pt x="3691" y="4647"/>
                  </a:lnTo>
                  <a:lnTo>
                    <a:pt x="4005" y="4527"/>
                  </a:lnTo>
                  <a:lnTo>
                    <a:pt x="4184" y="4438"/>
                  </a:lnTo>
                  <a:lnTo>
                    <a:pt x="4259" y="4408"/>
                  </a:lnTo>
                  <a:lnTo>
                    <a:pt x="3930" y="3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6861795" y="4400398"/>
              <a:ext cx="166618" cy="74712"/>
            </a:xfrm>
            <a:custGeom>
              <a:avLst/>
              <a:gdLst/>
              <a:ahLst/>
              <a:cxnLst/>
              <a:rect l="l" t="t" r="r" b="b"/>
              <a:pathLst>
                <a:path w="6066" h="2720" extrusionOk="0">
                  <a:moveTo>
                    <a:pt x="5976" y="1"/>
                  </a:moveTo>
                  <a:lnTo>
                    <a:pt x="120" y="210"/>
                  </a:lnTo>
                  <a:lnTo>
                    <a:pt x="45" y="539"/>
                  </a:lnTo>
                  <a:lnTo>
                    <a:pt x="15" y="852"/>
                  </a:lnTo>
                  <a:lnTo>
                    <a:pt x="1" y="1181"/>
                  </a:lnTo>
                  <a:lnTo>
                    <a:pt x="15" y="1495"/>
                  </a:lnTo>
                  <a:lnTo>
                    <a:pt x="60" y="1794"/>
                  </a:lnTo>
                  <a:lnTo>
                    <a:pt x="120" y="2107"/>
                  </a:lnTo>
                  <a:lnTo>
                    <a:pt x="210" y="2421"/>
                  </a:lnTo>
                  <a:lnTo>
                    <a:pt x="314" y="2720"/>
                  </a:lnTo>
                  <a:lnTo>
                    <a:pt x="5917" y="2466"/>
                  </a:lnTo>
                  <a:lnTo>
                    <a:pt x="5976" y="2152"/>
                  </a:lnTo>
                  <a:lnTo>
                    <a:pt x="6021" y="1838"/>
                  </a:lnTo>
                  <a:lnTo>
                    <a:pt x="6051" y="1540"/>
                  </a:lnTo>
                  <a:lnTo>
                    <a:pt x="6066" y="1226"/>
                  </a:lnTo>
                  <a:lnTo>
                    <a:pt x="6066" y="927"/>
                  </a:lnTo>
                  <a:lnTo>
                    <a:pt x="6051" y="613"/>
                  </a:lnTo>
                  <a:lnTo>
                    <a:pt x="6021" y="30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6637749" y="4493977"/>
              <a:ext cx="386578" cy="185076"/>
            </a:xfrm>
            <a:custGeom>
              <a:avLst/>
              <a:gdLst/>
              <a:ahLst/>
              <a:cxnLst/>
              <a:rect l="l" t="t" r="r" b="b"/>
              <a:pathLst>
                <a:path w="14074" h="6738" extrusionOk="0">
                  <a:moveTo>
                    <a:pt x="8755" y="0"/>
                  </a:moveTo>
                  <a:lnTo>
                    <a:pt x="8636" y="30"/>
                  </a:lnTo>
                  <a:lnTo>
                    <a:pt x="8471" y="105"/>
                  </a:lnTo>
                  <a:lnTo>
                    <a:pt x="8247" y="224"/>
                  </a:lnTo>
                  <a:lnTo>
                    <a:pt x="7993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07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8" y="2779"/>
                  </a:lnTo>
                  <a:lnTo>
                    <a:pt x="3392" y="3302"/>
                  </a:lnTo>
                  <a:lnTo>
                    <a:pt x="2988" y="3526"/>
                  </a:lnTo>
                  <a:lnTo>
                    <a:pt x="2600" y="3735"/>
                  </a:lnTo>
                  <a:lnTo>
                    <a:pt x="2241" y="3914"/>
                  </a:lnTo>
                  <a:lnTo>
                    <a:pt x="1898" y="4064"/>
                  </a:lnTo>
                  <a:lnTo>
                    <a:pt x="1599" y="4168"/>
                  </a:lnTo>
                  <a:lnTo>
                    <a:pt x="1345" y="4243"/>
                  </a:lnTo>
                  <a:lnTo>
                    <a:pt x="1046" y="4303"/>
                  </a:lnTo>
                  <a:lnTo>
                    <a:pt x="792" y="4392"/>
                  </a:lnTo>
                  <a:lnTo>
                    <a:pt x="568" y="4497"/>
                  </a:lnTo>
                  <a:lnTo>
                    <a:pt x="404" y="4616"/>
                  </a:lnTo>
                  <a:lnTo>
                    <a:pt x="254" y="4751"/>
                  </a:lnTo>
                  <a:lnTo>
                    <a:pt x="150" y="4900"/>
                  </a:lnTo>
                  <a:lnTo>
                    <a:pt x="75" y="5065"/>
                  </a:lnTo>
                  <a:lnTo>
                    <a:pt x="30" y="5214"/>
                  </a:lnTo>
                  <a:lnTo>
                    <a:pt x="0" y="5378"/>
                  </a:lnTo>
                  <a:lnTo>
                    <a:pt x="0" y="5543"/>
                  </a:lnTo>
                  <a:lnTo>
                    <a:pt x="15" y="5722"/>
                  </a:lnTo>
                  <a:lnTo>
                    <a:pt x="45" y="5871"/>
                  </a:lnTo>
                  <a:lnTo>
                    <a:pt x="75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69" y="6484"/>
                  </a:lnTo>
                  <a:lnTo>
                    <a:pt x="299" y="6514"/>
                  </a:lnTo>
                  <a:lnTo>
                    <a:pt x="449" y="6559"/>
                  </a:lnTo>
                  <a:lnTo>
                    <a:pt x="643" y="6603"/>
                  </a:lnTo>
                  <a:lnTo>
                    <a:pt x="912" y="6633"/>
                  </a:lnTo>
                  <a:lnTo>
                    <a:pt x="1240" y="6663"/>
                  </a:lnTo>
                  <a:lnTo>
                    <a:pt x="1614" y="6693"/>
                  </a:lnTo>
                  <a:lnTo>
                    <a:pt x="2495" y="6723"/>
                  </a:lnTo>
                  <a:lnTo>
                    <a:pt x="3541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71" y="6678"/>
                  </a:lnTo>
                  <a:lnTo>
                    <a:pt x="9651" y="6588"/>
                  </a:lnTo>
                  <a:lnTo>
                    <a:pt x="11803" y="6514"/>
                  </a:lnTo>
                  <a:lnTo>
                    <a:pt x="13894" y="6409"/>
                  </a:lnTo>
                  <a:lnTo>
                    <a:pt x="13954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44" y="2151"/>
                  </a:lnTo>
                  <a:lnTo>
                    <a:pt x="14014" y="1793"/>
                  </a:lnTo>
                  <a:lnTo>
                    <a:pt x="13969" y="1479"/>
                  </a:lnTo>
                  <a:lnTo>
                    <a:pt x="13894" y="1225"/>
                  </a:lnTo>
                  <a:lnTo>
                    <a:pt x="13849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0" y="882"/>
                  </a:lnTo>
                  <a:lnTo>
                    <a:pt x="13596" y="822"/>
                  </a:lnTo>
                  <a:lnTo>
                    <a:pt x="13506" y="792"/>
                  </a:lnTo>
                  <a:lnTo>
                    <a:pt x="13416" y="747"/>
                  </a:lnTo>
                  <a:lnTo>
                    <a:pt x="13327" y="732"/>
                  </a:lnTo>
                  <a:lnTo>
                    <a:pt x="13117" y="717"/>
                  </a:lnTo>
                  <a:lnTo>
                    <a:pt x="12893" y="717"/>
                  </a:lnTo>
                  <a:lnTo>
                    <a:pt x="12654" y="762"/>
                  </a:lnTo>
                  <a:lnTo>
                    <a:pt x="12385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6" y="1091"/>
                  </a:lnTo>
                  <a:lnTo>
                    <a:pt x="10727" y="1121"/>
                  </a:lnTo>
                  <a:lnTo>
                    <a:pt x="10458" y="1106"/>
                  </a:lnTo>
                  <a:lnTo>
                    <a:pt x="10324" y="1091"/>
                  </a:lnTo>
                  <a:lnTo>
                    <a:pt x="10204" y="1076"/>
                  </a:lnTo>
                  <a:lnTo>
                    <a:pt x="10055" y="896"/>
                  </a:lnTo>
                  <a:lnTo>
                    <a:pt x="9905" y="717"/>
                  </a:lnTo>
                  <a:lnTo>
                    <a:pt x="9711" y="523"/>
                  </a:lnTo>
                  <a:lnTo>
                    <a:pt x="9487" y="329"/>
                  </a:lnTo>
                  <a:lnTo>
                    <a:pt x="9368" y="239"/>
                  </a:lnTo>
                  <a:lnTo>
                    <a:pt x="9248" y="149"/>
                  </a:lnTo>
                  <a:lnTo>
                    <a:pt x="9129" y="90"/>
                  </a:lnTo>
                  <a:lnTo>
                    <a:pt x="8994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6777253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28" y="1"/>
                  </a:moveTo>
                  <a:lnTo>
                    <a:pt x="389" y="45"/>
                  </a:lnTo>
                  <a:lnTo>
                    <a:pt x="285" y="75"/>
                  </a:lnTo>
                  <a:lnTo>
                    <a:pt x="180" y="105"/>
                  </a:lnTo>
                  <a:lnTo>
                    <a:pt x="106" y="165"/>
                  </a:lnTo>
                  <a:lnTo>
                    <a:pt x="46" y="225"/>
                  </a:lnTo>
                  <a:lnTo>
                    <a:pt x="16" y="314"/>
                  </a:lnTo>
                  <a:lnTo>
                    <a:pt x="1" y="419"/>
                  </a:lnTo>
                  <a:lnTo>
                    <a:pt x="165" y="404"/>
                  </a:lnTo>
                  <a:lnTo>
                    <a:pt x="345" y="434"/>
                  </a:lnTo>
                  <a:lnTo>
                    <a:pt x="524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8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6" y="1046"/>
                  </a:lnTo>
                  <a:lnTo>
                    <a:pt x="1465" y="1226"/>
                  </a:lnTo>
                  <a:lnTo>
                    <a:pt x="1585" y="1405"/>
                  </a:lnTo>
                  <a:lnTo>
                    <a:pt x="1674" y="1554"/>
                  </a:lnTo>
                  <a:lnTo>
                    <a:pt x="1764" y="1689"/>
                  </a:lnTo>
                  <a:lnTo>
                    <a:pt x="1794" y="1719"/>
                  </a:lnTo>
                  <a:lnTo>
                    <a:pt x="1824" y="1764"/>
                  </a:lnTo>
                  <a:lnTo>
                    <a:pt x="1898" y="1793"/>
                  </a:lnTo>
                  <a:lnTo>
                    <a:pt x="1943" y="1808"/>
                  </a:lnTo>
                  <a:lnTo>
                    <a:pt x="2003" y="1808"/>
                  </a:lnTo>
                  <a:lnTo>
                    <a:pt x="2048" y="1793"/>
                  </a:lnTo>
                  <a:lnTo>
                    <a:pt x="2092" y="1778"/>
                  </a:lnTo>
                  <a:lnTo>
                    <a:pt x="2122" y="1749"/>
                  </a:lnTo>
                  <a:lnTo>
                    <a:pt x="2167" y="1719"/>
                  </a:lnTo>
                  <a:lnTo>
                    <a:pt x="2182" y="1674"/>
                  </a:lnTo>
                  <a:lnTo>
                    <a:pt x="2197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197" y="1495"/>
                  </a:lnTo>
                  <a:lnTo>
                    <a:pt x="2182" y="1450"/>
                  </a:lnTo>
                  <a:lnTo>
                    <a:pt x="2078" y="1285"/>
                  </a:lnTo>
                  <a:lnTo>
                    <a:pt x="1973" y="1121"/>
                  </a:lnTo>
                  <a:lnTo>
                    <a:pt x="1824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1" y="389"/>
                  </a:lnTo>
                  <a:lnTo>
                    <a:pt x="1211" y="299"/>
                  </a:lnTo>
                  <a:lnTo>
                    <a:pt x="1077" y="210"/>
                  </a:lnTo>
                  <a:lnTo>
                    <a:pt x="957" y="135"/>
                  </a:lnTo>
                  <a:lnTo>
                    <a:pt x="793" y="60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6805159" y="4528036"/>
              <a:ext cx="52573" cy="48013"/>
            </a:xfrm>
            <a:custGeom>
              <a:avLst/>
              <a:gdLst/>
              <a:ahLst/>
              <a:cxnLst/>
              <a:rect l="l" t="t" r="r" b="b"/>
              <a:pathLst>
                <a:path w="1914" h="1748" extrusionOk="0">
                  <a:moveTo>
                    <a:pt x="524" y="0"/>
                  </a:moveTo>
                  <a:lnTo>
                    <a:pt x="359" y="15"/>
                  </a:lnTo>
                  <a:lnTo>
                    <a:pt x="270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6" y="164"/>
                  </a:lnTo>
                  <a:lnTo>
                    <a:pt x="31" y="239"/>
                  </a:lnTo>
                  <a:lnTo>
                    <a:pt x="1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30" y="433"/>
                  </a:lnTo>
                  <a:lnTo>
                    <a:pt x="434" y="493"/>
                  </a:lnTo>
                  <a:lnTo>
                    <a:pt x="554" y="553"/>
                  </a:lnTo>
                  <a:lnTo>
                    <a:pt x="643" y="628"/>
                  </a:lnTo>
                  <a:lnTo>
                    <a:pt x="837" y="792"/>
                  </a:lnTo>
                  <a:lnTo>
                    <a:pt x="1017" y="986"/>
                  </a:lnTo>
                  <a:lnTo>
                    <a:pt x="1166" y="1165"/>
                  </a:lnTo>
                  <a:lnTo>
                    <a:pt x="1301" y="1345"/>
                  </a:lnTo>
                  <a:lnTo>
                    <a:pt x="1390" y="1479"/>
                  </a:lnTo>
                  <a:lnTo>
                    <a:pt x="1465" y="1614"/>
                  </a:lnTo>
                  <a:lnTo>
                    <a:pt x="1495" y="1658"/>
                  </a:lnTo>
                  <a:lnTo>
                    <a:pt x="1525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4" y="1748"/>
                  </a:lnTo>
                  <a:lnTo>
                    <a:pt x="1749" y="1733"/>
                  </a:lnTo>
                  <a:lnTo>
                    <a:pt x="1794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13" y="1524"/>
                  </a:lnTo>
                  <a:lnTo>
                    <a:pt x="1913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4" y="1210"/>
                  </a:lnTo>
                  <a:lnTo>
                    <a:pt x="1674" y="1046"/>
                  </a:lnTo>
                  <a:lnTo>
                    <a:pt x="1525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2" y="329"/>
                  </a:lnTo>
                  <a:lnTo>
                    <a:pt x="912" y="224"/>
                  </a:lnTo>
                  <a:lnTo>
                    <a:pt x="793" y="149"/>
                  </a:lnTo>
                  <a:lnTo>
                    <a:pt x="658" y="7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6754702" y="4560034"/>
              <a:ext cx="56638" cy="48865"/>
            </a:xfrm>
            <a:custGeom>
              <a:avLst/>
              <a:gdLst/>
              <a:ahLst/>
              <a:cxnLst/>
              <a:rect l="l" t="t" r="r" b="b"/>
              <a:pathLst>
                <a:path w="2062" h="1779" extrusionOk="0">
                  <a:moveTo>
                    <a:pt x="329" y="0"/>
                  </a:moveTo>
                  <a:lnTo>
                    <a:pt x="224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0" y="180"/>
                  </a:lnTo>
                  <a:lnTo>
                    <a:pt x="0" y="269"/>
                  </a:lnTo>
                  <a:lnTo>
                    <a:pt x="0" y="374"/>
                  </a:lnTo>
                  <a:lnTo>
                    <a:pt x="135" y="389"/>
                  </a:lnTo>
                  <a:lnTo>
                    <a:pt x="269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7" y="583"/>
                  </a:lnTo>
                  <a:lnTo>
                    <a:pt x="792" y="658"/>
                  </a:lnTo>
                  <a:lnTo>
                    <a:pt x="986" y="822"/>
                  </a:lnTo>
                  <a:lnTo>
                    <a:pt x="1151" y="1016"/>
                  </a:lnTo>
                  <a:lnTo>
                    <a:pt x="1300" y="1196"/>
                  </a:lnTo>
                  <a:lnTo>
                    <a:pt x="1434" y="1375"/>
                  </a:lnTo>
                  <a:lnTo>
                    <a:pt x="1524" y="1509"/>
                  </a:lnTo>
                  <a:lnTo>
                    <a:pt x="1614" y="1659"/>
                  </a:lnTo>
                  <a:lnTo>
                    <a:pt x="1629" y="1689"/>
                  </a:lnTo>
                  <a:lnTo>
                    <a:pt x="1674" y="1718"/>
                  </a:lnTo>
                  <a:lnTo>
                    <a:pt x="1748" y="1763"/>
                  </a:lnTo>
                  <a:lnTo>
                    <a:pt x="1793" y="1778"/>
                  </a:lnTo>
                  <a:lnTo>
                    <a:pt x="1838" y="1778"/>
                  </a:lnTo>
                  <a:lnTo>
                    <a:pt x="1883" y="1763"/>
                  </a:lnTo>
                  <a:lnTo>
                    <a:pt x="1927" y="1748"/>
                  </a:lnTo>
                  <a:lnTo>
                    <a:pt x="1972" y="1718"/>
                  </a:lnTo>
                  <a:lnTo>
                    <a:pt x="2002" y="1689"/>
                  </a:lnTo>
                  <a:lnTo>
                    <a:pt x="2047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7" y="1464"/>
                  </a:lnTo>
                  <a:lnTo>
                    <a:pt x="2032" y="1420"/>
                  </a:lnTo>
                  <a:lnTo>
                    <a:pt x="1927" y="1255"/>
                  </a:lnTo>
                  <a:lnTo>
                    <a:pt x="1808" y="1076"/>
                  </a:lnTo>
                  <a:lnTo>
                    <a:pt x="1674" y="882"/>
                  </a:lnTo>
                  <a:lnTo>
                    <a:pt x="1494" y="673"/>
                  </a:lnTo>
                  <a:lnTo>
                    <a:pt x="1285" y="463"/>
                  </a:lnTo>
                  <a:lnTo>
                    <a:pt x="1166" y="359"/>
                  </a:lnTo>
                  <a:lnTo>
                    <a:pt x="1046" y="269"/>
                  </a:lnTo>
                  <a:lnTo>
                    <a:pt x="927" y="180"/>
                  </a:lnTo>
                  <a:lnTo>
                    <a:pt x="807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6818288" y="2926898"/>
              <a:ext cx="463734" cy="1521178"/>
            </a:xfrm>
            <a:custGeom>
              <a:avLst/>
              <a:gdLst/>
              <a:ahLst/>
              <a:cxnLst/>
              <a:rect l="l" t="t" r="r" b="b"/>
              <a:pathLst>
                <a:path w="16883" h="55381" extrusionOk="0">
                  <a:moveTo>
                    <a:pt x="11878" y="0"/>
                  </a:moveTo>
                  <a:lnTo>
                    <a:pt x="10205" y="329"/>
                  </a:lnTo>
                  <a:lnTo>
                    <a:pt x="10190" y="329"/>
                  </a:lnTo>
                  <a:lnTo>
                    <a:pt x="9682" y="448"/>
                  </a:lnTo>
                  <a:lnTo>
                    <a:pt x="9592" y="478"/>
                  </a:lnTo>
                  <a:lnTo>
                    <a:pt x="1" y="1569"/>
                  </a:lnTo>
                  <a:lnTo>
                    <a:pt x="2048" y="30133"/>
                  </a:lnTo>
                  <a:lnTo>
                    <a:pt x="12729" y="55381"/>
                  </a:lnTo>
                  <a:lnTo>
                    <a:pt x="16883" y="55187"/>
                  </a:lnTo>
                  <a:lnTo>
                    <a:pt x="16524" y="53035"/>
                  </a:lnTo>
                  <a:lnTo>
                    <a:pt x="16121" y="50720"/>
                  </a:lnTo>
                  <a:lnTo>
                    <a:pt x="15628" y="47911"/>
                  </a:lnTo>
                  <a:lnTo>
                    <a:pt x="15060" y="44878"/>
                  </a:lnTo>
                  <a:lnTo>
                    <a:pt x="14761" y="43340"/>
                  </a:lnTo>
                  <a:lnTo>
                    <a:pt x="14462" y="41846"/>
                  </a:lnTo>
                  <a:lnTo>
                    <a:pt x="14149" y="40411"/>
                  </a:lnTo>
                  <a:lnTo>
                    <a:pt x="13850" y="39082"/>
                  </a:lnTo>
                  <a:lnTo>
                    <a:pt x="13566" y="37872"/>
                  </a:lnTo>
                  <a:lnTo>
                    <a:pt x="13297" y="36841"/>
                  </a:lnTo>
                  <a:lnTo>
                    <a:pt x="13013" y="35900"/>
                  </a:lnTo>
                  <a:lnTo>
                    <a:pt x="12744" y="34973"/>
                  </a:lnTo>
                  <a:lnTo>
                    <a:pt x="12461" y="34092"/>
                  </a:lnTo>
                  <a:lnTo>
                    <a:pt x="12192" y="33226"/>
                  </a:lnTo>
                  <a:lnTo>
                    <a:pt x="11639" y="31642"/>
                  </a:lnTo>
                  <a:lnTo>
                    <a:pt x="11146" y="30253"/>
                  </a:lnTo>
                  <a:lnTo>
                    <a:pt x="10713" y="29102"/>
                  </a:lnTo>
                  <a:lnTo>
                    <a:pt x="10384" y="28236"/>
                  </a:lnTo>
                  <a:lnTo>
                    <a:pt x="10070" y="27489"/>
                  </a:lnTo>
                  <a:lnTo>
                    <a:pt x="10249" y="24023"/>
                  </a:lnTo>
                  <a:lnTo>
                    <a:pt x="10459" y="20333"/>
                  </a:lnTo>
                  <a:lnTo>
                    <a:pt x="10713" y="15940"/>
                  </a:lnTo>
                  <a:lnTo>
                    <a:pt x="10996" y="11264"/>
                  </a:lnTo>
                  <a:lnTo>
                    <a:pt x="11295" y="6753"/>
                  </a:lnTo>
                  <a:lnTo>
                    <a:pt x="11445" y="4706"/>
                  </a:lnTo>
                  <a:lnTo>
                    <a:pt x="11594" y="2853"/>
                  </a:lnTo>
                  <a:lnTo>
                    <a:pt x="11729" y="1270"/>
                  </a:lnTo>
                  <a:lnTo>
                    <a:pt x="118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7167911" y="4420092"/>
              <a:ext cx="131350" cy="137090"/>
            </a:xfrm>
            <a:custGeom>
              <a:avLst/>
              <a:gdLst/>
              <a:ahLst/>
              <a:cxnLst/>
              <a:rect l="l" t="t" r="r" b="b"/>
              <a:pathLst>
                <a:path w="4782" h="4991" extrusionOk="0">
                  <a:moveTo>
                    <a:pt x="0" y="1"/>
                  </a:moveTo>
                  <a:lnTo>
                    <a:pt x="1196" y="4886"/>
                  </a:lnTo>
                  <a:lnTo>
                    <a:pt x="1599" y="4946"/>
                  </a:lnTo>
                  <a:lnTo>
                    <a:pt x="1972" y="4976"/>
                  </a:lnTo>
                  <a:lnTo>
                    <a:pt x="2331" y="4991"/>
                  </a:lnTo>
                  <a:lnTo>
                    <a:pt x="2675" y="4976"/>
                  </a:lnTo>
                  <a:lnTo>
                    <a:pt x="2988" y="4961"/>
                  </a:lnTo>
                  <a:lnTo>
                    <a:pt x="3272" y="4916"/>
                  </a:lnTo>
                  <a:lnTo>
                    <a:pt x="3556" y="4871"/>
                  </a:lnTo>
                  <a:lnTo>
                    <a:pt x="3795" y="4811"/>
                  </a:lnTo>
                  <a:lnTo>
                    <a:pt x="4019" y="4752"/>
                  </a:lnTo>
                  <a:lnTo>
                    <a:pt x="4213" y="4692"/>
                  </a:lnTo>
                  <a:lnTo>
                    <a:pt x="4512" y="4572"/>
                  </a:lnTo>
                  <a:lnTo>
                    <a:pt x="4706" y="4483"/>
                  </a:lnTo>
                  <a:lnTo>
                    <a:pt x="4781" y="4453"/>
                  </a:lnTo>
                  <a:lnTo>
                    <a:pt x="3571" y="2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7133440" y="4405342"/>
              <a:ext cx="183455" cy="74712"/>
            </a:xfrm>
            <a:custGeom>
              <a:avLst/>
              <a:gdLst/>
              <a:ahLst/>
              <a:cxnLst/>
              <a:rect l="l" t="t" r="r" b="b"/>
              <a:pathLst>
                <a:path w="6679" h="2720" extrusionOk="0">
                  <a:moveTo>
                    <a:pt x="6380" y="0"/>
                  </a:moveTo>
                  <a:lnTo>
                    <a:pt x="105" y="374"/>
                  </a:lnTo>
                  <a:lnTo>
                    <a:pt x="45" y="732"/>
                  </a:lnTo>
                  <a:lnTo>
                    <a:pt x="15" y="1076"/>
                  </a:lnTo>
                  <a:lnTo>
                    <a:pt x="1" y="1240"/>
                  </a:lnTo>
                  <a:lnTo>
                    <a:pt x="15" y="1404"/>
                  </a:lnTo>
                  <a:lnTo>
                    <a:pt x="30" y="1554"/>
                  </a:lnTo>
                  <a:lnTo>
                    <a:pt x="45" y="1703"/>
                  </a:lnTo>
                  <a:lnTo>
                    <a:pt x="90" y="1838"/>
                  </a:lnTo>
                  <a:lnTo>
                    <a:pt x="135" y="1972"/>
                  </a:lnTo>
                  <a:lnTo>
                    <a:pt x="195" y="2107"/>
                  </a:lnTo>
                  <a:lnTo>
                    <a:pt x="269" y="2241"/>
                  </a:lnTo>
                  <a:lnTo>
                    <a:pt x="359" y="2376"/>
                  </a:lnTo>
                  <a:lnTo>
                    <a:pt x="464" y="2495"/>
                  </a:lnTo>
                  <a:lnTo>
                    <a:pt x="583" y="2615"/>
                  </a:lnTo>
                  <a:lnTo>
                    <a:pt x="718" y="2719"/>
                  </a:lnTo>
                  <a:lnTo>
                    <a:pt x="6589" y="2390"/>
                  </a:lnTo>
                  <a:lnTo>
                    <a:pt x="6634" y="2077"/>
                  </a:lnTo>
                  <a:lnTo>
                    <a:pt x="6679" y="1778"/>
                  </a:lnTo>
                  <a:lnTo>
                    <a:pt x="6679" y="1464"/>
                  </a:lnTo>
                  <a:lnTo>
                    <a:pt x="6664" y="1165"/>
                  </a:lnTo>
                  <a:lnTo>
                    <a:pt x="6634" y="867"/>
                  </a:lnTo>
                  <a:lnTo>
                    <a:pt x="6574" y="583"/>
                  </a:lnTo>
                  <a:lnTo>
                    <a:pt x="6484" y="28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rgbClr val="6818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6933181" y="4493977"/>
              <a:ext cx="386605" cy="185076"/>
            </a:xfrm>
            <a:custGeom>
              <a:avLst/>
              <a:gdLst/>
              <a:ahLst/>
              <a:cxnLst/>
              <a:rect l="l" t="t" r="r" b="b"/>
              <a:pathLst>
                <a:path w="14075" h="6738" extrusionOk="0">
                  <a:moveTo>
                    <a:pt x="8756" y="0"/>
                  </a:moveTo>
                  <a:lnTo>
                    <a:pt x="8636" y="30"/>
                  </a:lnTo>
                  <a:lnTo>
                    <a:pt x="8472" y="105"/>
                  </a:lnTo>
                  <a:lnTo>
                    <a:pt x="8248" y="224"/>
                  </a:lnTo>
                  <a:lnTo>
                    <a:pt x="7994" y="374"/>
                  </a:lnTo>
                  <a:lnTo>
                    <a:pt x="7366" y="762"/>
                  </a:lnTo>
                  <a:lnTo>
                    <a:pt x="6619" y="1240"/>
                  </a:lnTo>
                  <a:lnTo>
                    <a:pt x="6096" y="1599"/>
                  </a:lnTo>
                  <a:lnTo>
                    <a:pt x="5723" y="1838"/>
                  </a:lnTo>
                  <a:lnTo>
                    <a:pt x="5080" y="2256"/>
                  </a:lnTo>
                  <a:lnTo>
                    <a:pt x="4841" y="2405"/>
                  </a:lnTo>
                  <a:lnTo>
                    <a:pt x="4259" y="2779"/>
                  </a:lnTo>
                  <a:lnTo>
                    <a:pt x="3407" y="3302"/>
                  </a:lnTo>
                  <a:lnTo>
                    <a:pt x="2989" y="3526"/>
                  </a:lnTo>
                  <a:lnTo>
                    <a:pt x="2600" y="3735"/>
                  </a:lnTo>
                  <a:lnTo>
                    <a:pt x="2242" y="3914"/>
                  </a:lnTo>
                  <a:lnTo>
                    <a:pt x="1898" y="4064"/>
                  </a:lnTo>
                  <a:lnTo>
                    <a:pt x="1600" y="4168"/>
                  </a:lnTo>
                  <a:lnTo>
                    <a:pt x="1346" y="4243"/>
                  </a:lnTo>
                  <a:lnTo>
                    <a:pt x="1047" y="4303"/>
                  </a:lnTo>
                  <a:lnTo>
                    <a:pt x="793" y="4392"/>
                  </a:lnTo>
                  <a:lnTo>
                    <a:pt x="584" y="4497"/>
                  </a:lnTo>
                  <a:lnTo>
                    <a:pt x="404" y="4616"/>
                  </a:lnTo>
                  <a:lnTo>
                    <a:pt x="270" y="4751"/>
                  </a:lnTo>
                  <a:lnTo>
                    <a:pt x="165" y="4900"/>
                  </a:lnTo>
                  <a:lnTo>
                    <a:pt x="91" y="5065"/>
                  </a:lnTo>
                  <a:lnTo>
                    <a:pt x="31" y="5214"/>
                  </a:lnTo>
                  <a:lnTo>
                    <a:pt x="16" y="5378"/>
                  </a:lnTo>
                  <a:lnTo>
                    <a:pt x="1" y="5543"/>
                  </a:lnTo>
                  <a:lnTo>
                    <a:pt x="16" y="5722"/>
                  </a:lnTo>
                  <a:lnTo>
                    <a:pt x="46" y="5871"/>
                  </a:lnTo>
                  <a:lnTo>
                    <a:pt x="91" y="6036"/>
                  </a:lnTo>
                  <a:lnTo>
                    <a:pt x="135" y="6185"/>
                  </a:lnTo>
                  <a:lnTo>
                    <a:pt x="240" y="6454"/>
                  </a:lnTo>
                  <a:lnTo>
                    <a:pt x="270" y="6484"/>
                  </a:lnTo>
                  <a:lnTo>
                    <a:pt x="315" y="6514"/>
                  </a:lnTo>
                  <a:lnTo>
                    <a:pt x="449" y="6559"/>
                  </a:lnTo>
                  <a:lnTo>
                    <a:pt x="658" y="6603"/>
                  </a:lnTo>
                  <a:lnTo>
                    <a:pt x="912" y="6633"/>
                  </a:lnTo>
                  <a:lnTo>
                    <a:pt x="1241" y="6663"/>
                  </a:lnTo>
                  <a:lnTo>
                    <a:pt x="1614" y="6693"/>
                  </a:lnTo>
                  <a:lnTo>
                    <a:pt x="2511" y="6723"/>
                  </a:lnTo>
                  <a:lnTo>
                    <a:pt x="3542" y="6738"/>
                  </a:lnTo>
                  <a:lnTo>
                    <a:pt x="4692" y="6723"/>
                  </a:lnTo>
                  <a:lnTo>
                    <a:pt x="5917" y="6708"/>
                  </a:lnTo>
                  <a:lnTo>
                    <a:pt x="7187" y="6678"/>
                  </a:lnTo>
                  <a:lnTo>
                    <a:pt x="9652" y="6588"/>
                  </a:lnTo>
                  <a:lnTo>
                    <a:pt x="11803" y="6514"/>
                  </a:lnTo>
                  <a:lnTo>
                    <a:pt x="13895" y="6409"/>
                  </a:lnTo>
                  <a:lnTo>
                    <a:pt x="13955" y="5767"/>
                  </a:lnTo>
                  <a:lnTo>
                    <a:pt x="13999" y="5094"/>
                  </a:lnTo>
                  <a:lnTo>
                    <a:pt x="14044" y="4273"/>
                  </a:lnTo>
                  <a:lnTo>
                    <a:pt x="14074" y="3406"/>
                  </a:lnTo>
                  <a:lnTo>
                    <a:pt x="14074" y="2973"/>
                  </a:lnTo>
                  <a:lnTo>
                    <a:pt x="14074" y="2555"/>
                  </a:lnTo>
                  <a:lnTo>
                    <a:pt x="14059" y="2151"/>
                  </a:lnTo>
                  <a:lnTo>
                    <a:pt x="14014" y="1793"/>
                  </a:lnTo>
                  <a:lnTo>
                    <a:pt x="13970" y="1479"/>
                  </a:lnTo>
                  <a:lnTo>
                    <a:pt x="13895" y="1225"/>
                  </a:lnTo>
                  <a:lnTo>
                    <a:pt x="13850" y="1121"/>
                  </a:lnTo>
                  <a:lnTo>
                    <a:pt x="13805" y="1031"/>
                  </a:lnTo>
                  <a:lnTo>
                    <a:pt x="13745" y="941"/>
                  </a:lnTo>
                  <a:lnTo>
                    <a:pt x="13671" y="882"/>
                  </a:lnTo>
                  <a:lnTo>
                    <a:pt x="13596" y="822"/>
                  </a:lnTo>
                  <a:lnTo>
                    <a:pt x="13521" y="792"/>
                  </a:lnTo>
                  <a:lnTo>
                    <a:pt x="13432" y="747"/>
                  </a:lnTo>
                  <a:lnTo>
                    <a:pt x="13327" y="732"/>
                  </a:lnTo>
                  <a:lnTo>
                    <a:pt x="13118" y="717"/>
                  </a:lnTo>
                  <a:lnTo>
                    <a:pt x="12894" y="717"/>
                  </a:lnTo>
                  <a:lnTo>
                    <a:pt x="12655" y="762"/>
                  </a:lnTo>
                  <a:lnTo>
                    <a:pt x="12386" y="807"/>
                  </a:lnTo>
                  <a:lnTo>
                    <a:pt x="11848" y="926"/>
                  </a:lnTo>
                  <a:lnTo>
                    <a:pt x="11564" y="1001"/>
                  </a:lnTo>
                  <a:lnTo>
                    <a:pt x="11280" y="1046"/>
                  </a:lnTo>
                  <a:lnTo>
                    <a:pt x="10997" y="1091"/>
                  </a:lnTo>
                  <a:lnTo>
                    <a:pt x="10728" y="1121"/>
                  </a:lnTo>
                  <a:lnTo>
                    <a:pt x="10459" y="1106"/>
                  </a:lnTo>
                  <a:lnTo>
                    <a:pt x="10324" y="1091"/>
                  </a:lnTo>
                  <a:lnTo>
                    <a:pt x="10205" y="1076"/>
                  </a:lnTo>
                  <a:lnTo>
                    <a:pt x="10070" y="896"/>
                  </a:lnTo>
                  <a:lnTo>
                    <a:pt x="9921" y="717"/>
                  </a:lnTo>
                  <a:lnTo>
                    <a:pt x="9727" y="523"/>
                  </a:lnTo>
                  <a:lnTo>
                    <a:pt x="9503" y="329"/>
                  </a:lnTo>
                  <a:lnTo>
                    <a:pt x="9383" y="239"/>
                  </a:lnTo>
                  <a:lnTo>
                    <a:pt x="9249" y="149"/>
                  </a:lnTo>
                  <a:lnTo>
                    <a:pt x="9129" y="90"/>
                  </a:lnTo>
                  <a:lnTo>
                    <a:pt x="8995" y="30"/>
                  </a:lnTo>
                  <a:lnTo>
                    <a:pt x="88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7072711" y="4544433"/>
              <a:ext cx="60758" cy="49689"/>
            </a:xfrm>
            <a:custGeom>
              <a:avLst/>
              <a:gdLst/>
              <a:ahLst/>
              <a:cxnLst/>
              <a:rect l="l" t="t" r="r" b="b"/>
              <a:pathLst>
                <a:path w="2212" h="1809" extrusionOk="0">
                  <a:moveTo>
                    <a:pt x="643" y="1"/>
                  </a:moveTo>
                  <a:lnTo>
                    <a:pt x="389" y="45"/>
                  </a:lnTo>
                  <a:lnTo>
                    <a:pt x="284" y="75"/>
                  </a:lnTo>
                  <a:lnTo>
                    <a:pt x="180" y="105"/>
                  </a:lnTo>
                  <a:lnTo>
                    <a:pt x="105" y="165"/>
                  </a:lnTo>
                  <a:lnTo>
                    <a:pt x="45" y="225"/>
                  </a:lnTo>
                  <a:lnTo>
                    <a:pt x="15" y="31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65" y="404"/>
                  </a:lnTo>
                  <a:lnTo>
                    <a:pt x="344" y="434"/>
                  </a:lnTo>
                  <a:lnTo>
                    <a:pt x="538" y="479"/>
                  </a:lnTo>
                  <a:lnTo>
                    <a:pt x="628" y="509"/>
                  </a:lnTo>
                  <a:lnTo>
                    <a:pt x="733" y="568"/>
                  </a:lnTo>
                  <a:lnTo>
                    <a:pt x="837" y="628"/>
                  </a:lnTo>
                  <a:lnTo>
                    <a:pt x="942" y="703"/>
                  </a:lnTo>
                  <a:lnTo>
                    <a:pt x="1136" y="867"/>
                  </a:lnTo>
                  <a:lnTo>
                    <a:pt x="1315" y="1046"/>
                  </a:lnTo>
                  <a:lnTo>
                    <a:pt x="1465" y="1226"/>
                  </a:lnTo>
                  <a:lnTo>
                    <a:pt x="1584" y="1405"/>
                  </a:lnTo>
                  <a:lnTo>
                    <a:pt x="1689" y="1554"/>
                  </a:lnTo>
                  <a:lnTo>
                    <a:pt x="1763" y="1689"/>
                  </a:lnTo>
                  <a:lnTo>
                    <a:pt x="1793" y="1719"/>
                  </a:lnTo>
                  <a:lnTo>
                    <a:pt x="1823" y="1764"/>
                  </a:lnTo>
                  <a:lnTo>
                    <a:pt x="1898" y="1793"/>
                  </a:lnTo>
                  <a:lnTo>
                    <a:pt x="1958" y="1808"/>
                  </a:lnTo>
                  <a:lnTo>
                    <a:pt x="2002" y="1808"/>
                  </a:lnTo>
                  <a:lnTo>
                    <a:pt x="2047" y="1793"/>
                  </a:lnTo>
                  <a:lnTo>
                    <a:pt x="2092" y="1778"/>
                  </a:lnTo>
                  <a:lnTo>
                    <a:pt x="2137" y="1749"/>
                  </a:lnTo>
                  <a:lnTo>
                    <a:pt x="2167" y="1719"/>
                  </a:lnTo>
                  <a:lnTo>
                    <a:pt x="2197" y="1674"/>
                  </a:lnTo>
                  <a:lnTo>
                    <a:pt x="2212" y="1644"/>
                  </a:lnTo>
                  <a:lnTo>
                    <a:pt x="2212" y="1599"/>
                  </a:lnTo>
                  <a:lnTo>
                    <a:pt x="2212" y="1539"/>
                  </a:lnTo>
                  <a:lnTo>
                    <a:pt x="2212" y="1495"/>
                  </a:lnTo>
                  <a:lnTo>
                    <a:pt x="2182" y="1450"/>
                  </a:lnTo>
                  <a:lnTo>
                    <a:pt x="2077" y="1285"/>
                  </a:lnTo>
                  <a:lnTo>
                    <a:pt x="1972" y="1121"/>
                  </a:lnTo>
                  <a:lnTo>
                    <a:pt x="1823" y="912"/>
                  </a:lnTo>
                  <a:lnTo>
                    <a:pt x="1644" y="703"/>
                  </a:lnTo>
                  <a:lnTo>
                    <a:pt x="1435" y="494"/>
                  </a:lnTo>
                  <a:lnTo>
                    <a:pt x="1330" y="389"/>
                  </a:lnTo>
                  <a:lnTo>
                    <a:pt x="1211" y="299"/>
                  </a:lnTo>
                  <a:lnTo>
                    <a:pt x="1091" y="210"/>
                  </a:lnTo>
                  <a:lnTo>
                    <a:pt x="957" y="135"/>
                  </a:lnTo>
                  <a:lnTo>
                    <a:pt x="792" y="60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7100618" y="4528036"/>
              <a:ext cx="52957" cy="48013"/>
            </a:xfrm>
            <a:custGeom>
              <a:avLst/>
              <a:gdLst/>
              <a:ahLst/>
              <a:cxnLst/>
              <a:rect l="l" t="t" r="r" b="b"/>
              <a:pathLst>
                <a:path w="1928" h="1748" extrusionOk="0">
                  <a:moveTo>
                    <a:pt x="523" y="0"/>
                  </a:moveTo>
                  <a:lnTo>
                    <a:pt x="359" y="15"/>
                  </a:lnTo>
                  <a:lnTo>
                    <a:pt x="284" y="30"/>
                  </a:lnTo>
                  <a:lnTo>
                    <a:pt x="195" y="60"/>
                  </a:lnTo>
                  <a:lnTo>
                    <a:pt x="135" y="105"/>
                  </a:lnTo>
                  <a:lnTo>
                    <a:pt x="75" y="164"/>
                  </a:lnTo>
                  <a:lnTo>
                    <a:pt x="30" y="239"/>
                  </a:lnTo>
                  <a:lnTo>
                    <a:pt x="0" y="359"/>
                  </a:lnTo>
                  <a:lnTo>
                    <a:pt x="105" y="374"/>
                  </a:lnTo>
                  <a:lnTo>
                    <a:pt x="210" y="403"/>
                  </a:lnTo>
                  <a:lnTo>
                    <a:pt x="329" y="433"/>
                  </a:lnTo>
                  <a:lnTo>
                    <a:pt x="449" y="493"/>
                  </a:lnTo>
                  <a:lnTo>
                    <a:pt x="553" y="553"/>
                  </a:lnTo>
                  <a:lnTo>
                    <a:pt x="658" y="628"/>
                  </a:lnTo>
                  <a:lnTo>
                    <a:pt x="852" y="792"/>
                  </a:lnTo>
                  <a:lnTo>
                    <a:pt x="1016" y="986"/>
                  </a:lnTo>
                  <a:lnTo>
                    <a:pt x="1166" y="1165"/>
                  </a:lnTo>
                  <a:lnTo>
                    <a:pt x="1300" y="1345"/>
                  </a:lnTo>
                  <a:lnTo>
                    <a:pt x="1390" y="1479"/>
                  </a:lnTo>
                  <a:lnTo>
                    <a:pt x="1479" y="1614"/>
                  </a:lnTo>
                  <a:lnTo>
                    <a:pt x="1494" y="1658"/>
                  </a:lnTo>
                  <a:lnTo>
                    <a:pt x="1539" y="1688"/>
                  </a:lnTo>
                  <a:lnTo>
                    <a:pt x="1614" y="1733"/>
                  </a:lnTo>
                  <a:lnTo>
                    <a:pt x="1659" y="1748"/>
                  </a:lnTo>
                  <a:lnTo>
                    <a:pt x="1703" y="1748"/>
                  </a:lnTo>
                  <a:lnTo>
                    <a:pt x="1748" y="1733"/>
                  </a:lnTo>
                  <a:lnTo>
                    <a:pt x="1793" y="1718"/>
                  </a:lnTo>
                  <a:lnTo>
                    <a:pt x="1838" y="1688"/>
                  </a:lnTo>
                  <a:lnTo>
                    <a:pt x="1868" y="1658"/>
                  </a:lnTo>
                  <a:lnTo>
                    <a:pt x="1898" y="1614"/>
                  </a:lnTo>
                  <a:lnTo>
                    <a:pt x="1913" y="1569"/>
                  </a:lnTo>
                  <a:lnTo>
                    <a:pt x="1928" y="1524"/>
                  </a:lnTo>
                  <a:lnTo>
                    <a:pt x="1928" y="1479"/>
                  </a:lnTo>
                  <a:lnTo>
                    <a:pt x="1913" y="1434"/>
                  </a:lnTo>
                  <a:lnTo>
                    <a:pt x="1898" y="1389"/>
                  </a:lnTo>
                  <a:lnTo>
                    <a:pt x="1793" y="1210"/>
                  </a:lnTo>
                  <a:lnTo>
                    <a:pt x="1674" y="1046"/>
                  </a:lnTo>
                  <a:lnTo>
                    <a:pt x="1539" y="852"/>
                  </a:lnTo>
                  <a:lnTo>
                    <a:pt x="1360" y="642"/>
                  </a:lnTo>
                  <a:lnTo>
                    <a:pt x="1151" y="418"/>
                  </a:lnTo>
                  <a:lnTo>
                    <a:pt x="1031" y="329"/>
                  </a:lnTo>
                  <a:lnTo>
                    <a:pt x="912" y="224"/>
                  </a:lnTo>
                  <a:lnTo>
                    <a:pt x="792" y="149"/>
                  </a:lnTo>
                  <a:lnTo>
                    <a:pt x="658" y="7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7050134" y="4560034"/>
              <a:ext cx="56665" cy="48865"/>
            </a:xfrm>
            <a:custGeom>
              <a:avLst/>
              <a:gdLst/>
              <a:ahLst/>
              <a:cxnLst/>
              <a:rect l="l" t="t" r="r" b="b"/>
              <a:pathLst>
                <a:path w="2063" h="1779" extrusionOk="0">
                  <a:moveTo>
                    <a:pt x="329" y="0"/>
                  </a:moveTo>
                  <a:lnTo>
                    <a:pt x="225" y="30"/>
                  </a:lnTo>
                  <a:lnTo>
                    <a:pt x="135" y="60"/>
                  </a:lnTo>
                  <a:lnTo>
                    <a:pt x="75" y="120"/>
                  </a:lnTo>
                  <a:lnTo>
                    <a:pt x="31" y="180"/>
                  </a:lnTo>
                  <a:lnTo>
                    <a:pt x="1" y="269"/>
                  </a:lnTo>
                  <a:lnTo>
                    <a:pt x="1" y="374"/>
                  </a:lnTo>
                  <a:lnTo>
                    <a:pt x="135" y="389"/>
                  </a:lnTo>
                  <a:lnTo>
                    <a:pt x="270" y="404"/>
                  </a:lnTo>
                  <a:lnTo>
                    <a:pt x="419" y="463"/>
                  </a:lnTo>
                  <a:lnTo>
                    <a:pt x="583" y="523"/>
                  </a:lnTo>
                  <a:lnTo>
                    <a:pt x="688" y="583"/>
                  </a:lnTo>
                  <a:lnTo>
                    <a:pt x="793" y="658"/>
                  </a:lnTo>
                  <a:lnTo>
                    <a:pt x="987" y="822"/>
                  </a:lnTo>
                  <a:lnTo>
                    <a:pt x="1151" y="1016"/>
                  </a:lnTo>
                  <a:lnTo>
                    <a:pt x="1315" y="1196"/>
                  </a:lnTo>
                  <a:lnTo>
                    <a:pt x="1435" y="1375"/>
                  </a:lnTo>
                  <a:lnTo>
                    <a:pt x="1525" y="1509"/>
                  </a:lnTo>
                  <a:lnTo>
                    <a:pt x="1614" y="1659"/>
                  </a:lnTo>
                  <a:lnTo>
                    <a:pt x="1644" y="1689"/>
                  </a:lnTo>
                  <a:lnTo>
                    <a:pt x="1674" y="1718"/>
                  </a:lnTo>
                  <a:lnTo>
                    <a:pt x="1749" y="1763"/>
                  </a:lnTo>
                  <a:lnTo>
                    <a:pt x="1794" y="1778"/>
                  </a:lnTo>
                  <a:lnTo>
                    <a:pt x="1838" y="1778"/>
                  </a:lnTo>
                  <a:lnTo>
                    <a:pt x="1898" y="1763"/>
                  </a:lnTo>
                  <a:lnTo>
                    <a:pt x="1943" y="1748"/>
                  </a:lnTo>
                  <a:lnTo>
                    <a:pt x="1973" y="1718"/>
                  </a:lnTo>
                  <a:lnTo>
                    <a:pt x="2018" y="1689"/>
                  </a:lnTo>
                  <a:lnTo>
                    <a:pt x="2048" y="1599"/>
                  </a:lnTo>
                  <a:lnTo>
                    <a:pt x="2062" y="1554"/>
                  </a:lnTo>
                  <a:lnTo>
                    <a:pt x="2062" y="1509"/>
                  </a:lnTo>
                  <a:lnTo>
                    <a:pt x="2048" y="1464"/>
                  </a:lnTo>
                  <a:lnTo>
                    <a:pt x="2033" y="1420"/>
                  </a:lnTo>
                  <a:lnTo>
                    <a:pt x="1928" y="1255"/>
                  </a:lnTo>
                  <a:lnTo>
                    <a:pt x="1823" y="1076"/>
                  </a:lnTo>
                  <a:lnTo>
                    <a:pt x="1674" y="882"/>
                  </a:lnTo>
                  <a:lnTo>
                    <a:pt x="1495" y="673"/>
                  </a:lnTo>
                  <a:lnTo>
                    <a:pt x="1286" y="463"/>
                  </a:lnTo>
                  <a:lnTo>
                    <a:pt x="1181" y="359"/>
                  </a:lnTo>
                  <a:lnTo>
                    <a:pt x="1062" y="269"/>
                  </a:lnTo>
                  <a:lnTo>
                    <a:pt x="927" y="180"/>
                  </a:lnTo>
                  <a:lnTo>
                    <a:pt x="808" y="10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6609019" y="1712683"/>
              <a:ext cx="127229" cy="219987"/>
            </a:xfrm>
            <a:custGeom>
              <a:avLst/>
              <a:gdLst/>
              <a:ahLst/>
              <a:cxnLst/>
              <a:rect l="l" t="t" r="r" b="b"/>
              <a:pathLst>
                <a:path w="4632" h="8009" extrusionOk="0">
                  <a:moveTo>
                    <a:pt x="299" y="1"/>
                  </a:moveTo>
                  <a:lnTo>
                    <a:pt x="180" y="16"/>
                  </a:lnTo>
                  <a:lnTo>
                    <a:pt x="75" y="31"/>
                  </a:lnTo>
                  <a:lnTo>
                    <a:pt x="150" y="180"/>
                  </a:lnTo>
                  <a:lnTo>
                    <a:pt x="329" y="599"/>
                  </a:lnTo>
                  <a:lnTo>
                    <a:pt x="449" y="897"/>
                  </a:lnTo>
                  <a:lnTo>
                    <a:pt x="568" y="1226"/>
                  </a:lnTo>
                  <a:lnTo>
                    <a:pt x="673" y="1614"/>
                  </a:lnTo>
                  <a:lnTo>
                    <a:pt x="778" y="2033"/>
                  </a:lnTo>
                  <a:lnTo>
                    <a:pt x="867" y="2466"/>
                  </a:lnTo>
                  <a:lnTo>
                    <a:pt x="942" y="2929"/>
                  </a:lnTo>
                  <a:lnTo>
                    <a:pt x="957" y="3168"/>
                  </a:lnTo>
                  <a:lnTo>
                    <a:pt x="972" y="3407"/>
                  </a:lnTo>
                  <a:lnTo>
                    <a:pt x="987" y="3646"/>
                  </a:lnTo>
                  <a:lnTo>
                    <a:pt x="972" y="3900"/>
                  </a:lnTo>
                  <a:lnTo>
                    <a:pt x="957" y="4139"/>
                  </a:lnTo>
                  <a:lnTo>
                    <a:pt x="927" y="4378"/>
                  </a:lnTo>
                  <a:lnTo>
                    <a:pt x="882" y="4632"/>
                  </a:lnTo>
                  <a:lnTo>
                    <a:pt x="822" y="4871"/>
                  </a:lnTo>
                  <a:lnTo>
                    <a:pt x="763" y="5110"/>
                  </a:lnTo>
                  <a:lnTo>
                    <a:pt x="673" y="5334"/>
                  </a:lnTo>
                  <a:lnTo>
                    <a:pt x="568" y="5573"/>
                  </a:lnTo>
                  <a:lnTo>
                    <a:pt x="449" y="5798"/>
                  </a:lnTo>
                  <a:lnTo>
                    <a:pt x="344" y="5992"/>
                  </a:lnTo>
                  <a:lnTo>
                    <a:pt x="240" y="6291"/>
                  </a:lnTo>
                  <a:lnTo>
                    <a:pt x="120" y="6664"/>
                  </a:lnTo>
                  <a:lnTo>
                    <a:pt x="1" y="7112"/>
                  </a:lnTo>
                  <a:lnTo>
                    <a:pt x="987" y="7336"/>
                  </a:lnTo>
                  <a:lnTo>
                    <a:pt x="1868" y="7530"/>
                  </a:lnTo>
                  <a:lnTo>
                    <a:pt x="2750" y="7695"/>
                  </a:lnTo>
                  <a:lnTo>
                    <a:pt x="3646" y="7859"/>
                  </a:lnTo>
                  <a:lnTo>
                    <a:pt x="4527" y="8009"/>
                  </a:lnTo>
                  <a:lnTo>
                    <a:pt x="4572" y="7545"/>
                  </a:lnTo>
                  <a:lnTo>
                    <a:pt x="4602" y="7112"/>
                  </a:lnTo>
                  <a:lnTo>
                    <a:pt x="4632" y="6679"/>
                  </a:lnTo>
                  <a:lnTo>
                    <a:pt x="4632" y="6276"/>
                  </a:lnTo>
                  <a:lnTo>
                    <a:pt x="4632" y="5872"/>
                  </a:lnTo>
                  <a:lnTo>
                    <a:pt x="4602" y="5499"/>
                  </a:lnTo>
                  <a:lnTo>
                    <a:pt x="4572" y="5155"/>
                  </a:lnTo>
                  <a:lnTo>
                    <a:pt x="4527" y="4811"/>
                  </a:lnTo>
                  <a:lnTo>
                    <a:pt x="4468" y="4498"/>
                  </a:lnTo>
                  <a:lnTo>
                    <a:pt x="4393" y="4199"/>
                  </a:lnTo>
                  <a:lnTo>
                    <a:pt x="4303" y="3900"/>
                  </a:lnTo>
                  <a:lnTo>
                    <a:pt x="4199" y="3616"/>
                  </a:lnTo>
                  <a:lnTo>
                    <a:pt x="4094" y="3332"/>
                  </a:lnTo>
                  <a:lnTo>
                    <a:pt x="3975" y="3079"/>
                  </a:lnTo>
                  <a:lnTo>
                    <a:pt x="3855" y="2825"/>
                  </a:lnTo>
                  <a:lnTo>
                    <a:pt x="3721" y="2571"/>
                  </a:lnTo>
                  <a:lnTo>
                    <a:pt x="3586" y="2346"/>
                  </a:lnTo>
                  <a:lnTo>
                    <a:pt x="3437" y="2122"/>
                  </a:lnTo>
                  <a:lnTo>
                    <a:pt x="3287" y="1913"/>
                  </a:lnTo>
                  <a:lnTo>
                    <a:pt x="3138" y="1719"/>
                  </a:lnTo>
                  <a:lnTo>
                    <a:pt x="2974" y="1525"/>
                  </a:lnTo>
                  <a:lnTo>
                    <a:pt x="2809" y="1346"/>
                  </a:lnTo>
                  <a:lnTo>
                    <a:pt x="2645" y="1181"/>
                  </a:lnTo>
                  <a:lnTo>
                    <a:pt x="2481" y="1017"/>
                  </a:lnTo>
                  <a:lnTo>
                    <a:pt x="2301" y="867"/>
                  </a:lnTo>
                  <a:lnTo>
                    <a:pt x="2137" y="733"/>
                  </a:lnTo>
                  <a:lnTo>
                    <a:pt x="1793" y="509"/>
                  </a:lnTo>
                  <a:lnTo>
                    <a:pt x="1465" y="315"/>
                  </a:lnTo>
                  <a:lnTo>
                    <a:pt x="1136" y="165"/>
                  </a:lnTo>
                  <a:lnTo>
                    <a:pt x="987" y="106"/>
                  </a:lnTo>
                  <a:lnTo>
                    <a:pt x="837" y="61"/>
                  </a:lnTo>
                  <a:lnTo>
                    <a:pt x="688" y="31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6587678" y="1823895"/>
              <a:ext cx="579042" cy="1208515"/>
            </a:xfrm>
            <a:custGeom>
              <a:avLst/>
              <a:gdLst/>
              <a:ahLst/>
              <a:cxnLst/>
              <a:rect l="l" t="t" r="r" b="b"/>
              <a:pathLst>
                <a:path w="21081" h="43998" extrusionOk="0">
                  <a:moveTo>
                    <a:pt x="8621" y="1"/>
                  </a:moveTo>
                  <a:lnTo>
                    <a:pt x="8292" y="16"/>
                  </a:lnTo>
                  <a:lnTo>
                    <a:pt x="7964" y="30"/>
                  </a:lnTo>
                  <a:lnTo>
                    <a:pt x="7635" y="60"/>
                  </a:lnTo>
                  <a:lnTo>
                    <a:pt x="7321" y="105"/>
                  </a:lnTo>
                  <a:lnTo>
                    <a:pt x="7097" y="150"/>
                  </a:lnTo>
                  <a:lnTo>
                    <a:pt x="6858" y="210"/>
                  </a:lnTo>
                  <a:lnTo>
                    <a:pt x="6634" y="299"/>
                  </a:lnTo>
                  <a:lnTo>
                    <a:pt x="6410" y="389"/>
                  </a:lnTo>
                  <a:lnTo>
                    <a:pt x="6186" y="509"/>
                  </a:lnTo>
                  <a:lnTo>
                    <a:pt x="5962" y="628"/>
                  </a:lnTo>
                  <a:lnTo>
                    <a:pt x="5723" y="762"/>
                  </a:lnTo>
                  <a:lnTo>
                    <a:pt x="5499" y="912"/>
                  </a:lnTo>
                  <a:lnTo>
                    <a:pt x="5275" y="1076"/>
                  </a:lnTo>
                  <a:lnTo>
                    <a:pt x="5065" y="1241"/>
                  </a:lnTo>
                  <a:lnTo>
                    <a:pt x="4632" y="1599"/>
                  </a:lnTo>
                  <a:lnTo>
                    <a:pt x="4199" y="1988"/>
                  </a:lnTo>
                  <a:lnTo>
                    <a:pt x="3810" y="2406"/>
                  </a:lnTo>
                  <a:lnTo>
                    <a:pt x="3422" y="2824"/>
                  </a:lnTo>
                  <a:lnTo>
                    <a:pt x="3078" y="3242"/>
                  </a:lnTo>
                  <a:lnTo>
                    <a:pt x="2765" y="3661"/>
                  </a:lnTo>
                  <a:lnTo>
                    <a:pt x="2466" y="4079"/>
                  </a:lnTo>
                  <a:lnTo>
                    <a:pt x="2227" y="4467"/>
                  </a:lnTo>
                  <a:lnTo>
                    <a:pt x="2018" y="4826"/>
                  </a:lnTo>
                  <a:lnTo>
                    <a:pt x="1868" y="5140"/>
                  </a:lnTo>
                  <a:lnTo>
                    <a:pt x="1764" y="5424"/>
                  </a:lnTo>
                  <a:lnTo>
                    <a:pt x="1659" y="5782"/>
                  </a:lnTo>
                  <a:lnTo>
                    <a:pt x="1555" y="6126"/>
                  </a:lnTo>
                  <a:lnTo>
                    <a:pt x="1480" y="6499"/>
                  </a:lnTo>
                  <a:lnTo>
                    <a:pt x="1405" y="6918"/>
                  </a:lnTo>
                  <a:lnTo>
                    <a:pt x="1360" y="7411"/>
                  </a:lnTo>
                  <a:lnTo>
                    <a:pt x="1316" y="7978"/>
                  </a:lnTo>
                  <a:lnTo>
                    <a:pt x="1271" y="8651"/>
                  </a:lnTo>
                  <a:lnTo>
                    <a:pt x="1256" y="9457"/>
                  </a:lnTo>
                  <a:lnTo>
                    <a:pt x="1226" y="11668"/>
                  </a:lnTo>
                  <a:lnTo>
                    <a:pt x="1226" y="12759"/>
                  </a:lnTo>
                  <a:lnTo>
                    <a:pt x="1241" y="13835"/>
                  </a:lnTo>
                  <a:lnTo>
                    <a:pt x="1286" y="14925"/>
                  </a:lnTo>
                  <a:lnTo>
                    <a:pt x="1360" y="16031"/>
                  </a:lnTo>
                  <a:lnTo>
                    <a:pt x="1405" y="16583"/>
                  </a:lnTo>
                  <a:lnTo>
                    <a:pt x="1465" y="17151"/>
                  </a:lnTo>
                  <a:lnTo>
                    <a:pt x="1540" y="17734"/>
                  </a:lnTo>
                  <a:lnTo>
                    <a:pt x="1614" y="18316"/>
                  </a:lnTo>
                  <a:lnTo>
                    <a:pt x="1659" y="18600"/>
                  </a:lnTo>
                  <a:lnTo>
                    <a:pt x="1704" y="18899"/>
                  </a:lnTo>
                  <a:lnTo>
                    <a:pt x="1734" y="19213"/>
                  </a:lnTo>
                  <a:lnTo>
                    <a:pt x="1779" y="19885"/>
                  </a:lnTo>
                  <a:lnTo>
                    <a:pt x="1809" y="20617"/>
                  </a:lnTo>
                  <a:lnTo>
                    <a:pt x="1809" y="21424"/>
                  </a:lnTo>
                  <a:lnTo>
                    <a:pt x="1779" y="22260"/>
                  </a:lnTo>
                  <a:lnTo>
                    <a:pt x="1734" y="23142"/>
                  </a:lnTo>
                  <a:lnTo>
                    <a:pt x="1689" y="24083"/>
                  </a:lnTo>
                  <a:lnTo>
                    <a:pt x="1614" y="25039"/>
                  </a:lnTo>
                  <a:lnTo>
                    <a:pt x="1584" y="25338"/>
                  </a:lnTo>
                  <a:lnTo>
                    <a:pt x="1570" y="25487"/>
                  </a:lnTo>
                  <a:lnTo>
                    <a:pt x="1540" y="25786"/>
                  </a:lnTo>
                  <a:lnTo>
                    <a:pt x="1435" y="26966"/>
                  </a:lnTo>
                  <a:lnTo>
                    <a:pt x="1301" y="28177"/>
                  </a:lnTo>
                  <a:lnTo>
                    <a:pt x="1271" y="28565"/>
                  </a:lnTo>
                  <a:lnTo>
                    <a:pt x="1256" y="28655"/>
                  </a:lnTo>
                  <a:lnTo>
                    <a:pt x="1151" y="29611"/>
                  </a:lnTo>
                  <a:lnTo>
                    <a:pt x="1062" y="30432"/>
                  </a:lnTo>
                  <a:lnTo>
                    <a:pt x="1002" y="30881"/>
                  </a:lnTo>
                  <a:lnTo>
                    <a:pt x="987" y="31000"/>
                  </a:lnTo>
                  <a:lnTo>
                    <a:pt x="867" y="32046"/>
                  </a:lnTo>
                  <a:lnTo>
                    <a:pt x="703" y="33420"/>
                  </a:lnTo>
                  <a:lnTo>
                    <a:pt x="583" y="34466"/>
                  </a:lnTo>
                  <a:lnTo>
                    <a:pt x="419" y="35915"/>
                  </a:lnTo>
                  <a:lnTo>
                    <a:pt x="270" y="37290"/>
                  </a:lnTo>
                  <a:lnTo>
                    <a:pt x="150" y="38559"/>
                  </a:lnTo>
                  <a:lnTo>
                    <a:pt x="61" y="39725"/>
                  </a:lnTo>
                  <a:lnTo>
                    <a:pt x="31" y="40248"/>
                  </a:lnTo>
                  <a:lnTo>
                    <a:pt x="16" y="40741"/>
                  </a:lnTo>
                  <a:lnTo>
                    <a:pt x="1" y="41189"/>
                  </a:lnTo>
                  <a:lnTo>
                    <a:pt x="16" y="41592"/>
                  </a:lnTo>
                  <a:lnTo>
                    <a:pt x="31" y="41966"/>
                  </a:lnTo>
                  <a:lnTo>
                    <a:pt x="76" y="42279"/>
                  </a:lnTo>
                  <a:lnTo>
                    <a:pt x="120" y="42548"/>
                  </a:lnTo>
                  <a:lnTo>
                    <a:pt x="180" y="42758"/>
                  </a:lnTo>
                  <a:lnTo>
                    <a:pt x="240" y="42892"/>
                  </a:lnTo>
                  <a:lnTo>
                    <a:pt x="300" y="42997"/>
                  </a:lnTo>
                  <a:lnTo>
                    <a:pt x="389" y="43116"/>
                  </a:lnTo>
                  <a:lnTo>
                    <a:pt x="479" y="43221"/>
                  </a:lnTo>
                  <a:lnTo>
                    <a:pt x="569" y="43325"/>
                  </a:lnTo>
                  <a:lnTo>
                    <a:pt x="688" y="43415"/>
                  </a:lnTo>
                  <a:lnTo>
                    <a:pt x="808" y="43504"/>
                  </a:lnTo>
                  <a:lnTo>
                    <a:pt x="942" y="43579"/>
                  </a:lnTo>
                  <a:lnTo>
                    <a:pt x="1091" y="43654"/>
                  </a:lnTo>
                  <a:lnTo>
                    <a:pt x="1256" y="43729"/>
                  </a:lnTo>
                  <a:lnTo>
                    <a:pt x="1420" y="43788"/>
                  </a:lnTo>
                  <a:lnTo>
                    <a:pt x="1599" y="43833"/>
                  </a:lnTo>
                  <a:lnTo>
                    <a:pt x="1794" y="43878"/>
                  </a:lnTo>
                  <a:lnTo>
                    <a:pt x="2003" y="43923"/>
                  </a:lnTo>
                  <a:lnTo>
                    <a:pt x="2212" y="43953"/>
                  </a:lnTo>
                  <a:lnTo>
                    <a:pt x="2451" y="43983"/>
                  </a:lnTo>
                  <a:lnTo>
                    <a:pt x="2929" y="43997"/>
                  </a:lnTo>
                  <a:lnTo>
                    <a:pt x="3452" y="43997"/>
                  </a:lnTo>
                  <a:lnTo>
                    <a:pt x="4035" y="43953"/>
                  </a:lnTo>
                  <a:lnTo>
                    <a:pt x="4647" y="43863"/>
                  </a:lnTo>
                  <a:lnTo>
                    <a:pt x="5304" y="43744"/>
                  </a:lnTo>
                  <a:lnTo>
                    <a:pt x="5992" y="43594"/>
                  </a:lnTo>
                  <a:lnTo>
                    <a:pt x="6739" y="43400"/>
                  </a:lnTo>
                  <a:lnTo>
                    <a:pt x="7515" y="43161"/>
                  </a:lnTo>
                  <a:lnTo>
                    <a:pt x="7919" y="43026"/>
                  </a:lnTo>
                  <a:lnTo>
                    <a:pt x="8352" y="42922"/>
                  </a:lnTo>
                  <a:lnTo>
                    <a:pt x="8785" y="42817"/>
                  </a:lnTo>
                  <a:lnTo>
                    <a:pt x="9234" y="42713"/>
                  </a:lnTo>
                  <a:lnTo>
                    <a:pt x="9682" y="42638"/>
                  </a:lnTo>
                  <a:lnTo>
                    <a:pt x="10145" y="42563"/>
                  </a:lnTo>
                  <a:lnTo>
                    <a:pt x="11101" y="42414"/>
                  </a:lnTo>
                  <a:lnTo>
                    <a:pt x="12057" y="42309"/>
                  </a:lnTo>
                  <a:lnTo>
                    <a:pt x="13028" y="42205"/>
                  </a:lnTo>
                  <a:lnTo>
                    <a:pt x="14911" y="42025"/>
                  </a:lnTo>
                  <a:lnTo>
                    <a:pt x="15822" y="41936"/>
                  </a:lnTo>
                  <a:lnTo>
                    <a:pt x="16673" y="41831"/>
                  </a:lnTo>
                  <a:lnTo>
                    <a:pt x="17480" y="41712"/>
                  </a:lnTo>
                  <a:lnTo>
                    <a:pt x="17854" y="41637"/>
                  </a:lnTo>
                  <a:lnTo>
                    <a:pt x="18212" y="41562"/>
                  </a:lnTo>
                  <a:lnTo>
                    <a:pt x="18541" y="41488"/>
                  </a:lnTo>
                  <a:lnTo>
                    <a:pt x="18855" y="41398"/>
                  </a:lnTo>
                  <a:lnTo>
                    <a:pt x="19153" y="41293"/>
                  </a:lnTo>
                  <a:lnTo>
                    <a:pt x="19422" y="41189"/>
                  </a:lnTo>
                  <a:lnTo>
                    <a:pt x="19661" y="41069"/>
                  </a:lnTo>
                  <a:lnTo>
                    <a:pt x="19871" y="40935"/>
                  </a:lnTo>
                  <a:lnTo>
                    <a:pt x="20065" y="40785"/>
                  </a:lnTo>
                  <a:lnTo>
                    <a:pt x="20214" y="40636"/>
                  </a:lnTo>
                  <a:lnTo>
                    <a:pt x="20378" y="40427"/>
                  </a:lnTo>
                  <a:lnTo>
                    <a:pt x="20513" y="40158"/>
                  </a:lnTo>
                  <a:lnTo>
                    <a:pt x="20647" y="39859"/>
                  </a:lnTo>
                  <a:lnTo>
                    <a:pt x="20767" y="39516"/>
                  </a:lnTo>
                  <a:lnTo>
                    <a:pt x="20871" y="39142"/>
                  </a:lnTo>
                  <a:lnTo>
                    <a:pt x="20961" y="38709"/>
                  </a:lnTo>
                  <a:lnTo>
                    <a:pt x="21021" y="38246"/>
                  </a:lnTo>
                  <a:lnTo>
                    <a:pt x="21066" y="37738"/>
                  </a:lnTo>
                  <a:lnTo>
                    <a:pt x="21081" y="37200"/>
                  </a:lnTo>
                  <a:lnTo>
                    <a:pt x="21066" y="36602"/>
                  </a:lnTo>
                  <a:lnTo>
                    <a:pt x="21036" y="35990"/>
                  </a:lnTo>
                  <a:lnTo>
                    <a:pt x="20976" y="35318"/>
                  </a:lnTo>
                  <a:lnTo>
                    <a:pt x="20886" y="34615"/>
                  </a:lnTo>
                  <a:lnTo>
                    <a:pt x="20767" y="33883"/>
                  </a:lnTo>
                  <a:lnTo>
                    <a:pt x="20618" y="33092"/>
                  </a:lnTo>
                  <a:lnTo>
                    <a:pt x="20423" y="32285"/>
                  </a:lnTo>
                  <a:lnTo>
                    <a:pt x="20169" y="31254"/>
                  </a:lnTo>
                  <a:lnTo>
                    <a:pt x="19841" y="29924"/>
                  </a:lnTo>
                  <a:lnTo>
                    <a:pt x="19602" y="28909"/>
                  </a:lnTo>
                  <a:lnTo>
                    <a:pt x="19273" y="27549"/>
                  </a:lnTo>
                  <a:lnTo>
                    <a:pt x="19124" y="26877"/>
                  </a:lnTo>
                  <a:lnTo>
                    <a:pt x="19049" y="26518"/>
                  </a:lnTo>
                  <a:lnTo>
                    <a:pt x="18944" y="26055"/>
                  </a:lnTo>
                  <a:lnTo>
                    <a:pt x="18810" y="25383"/>
                  </a:lnTo>
                  <a:lnTo>
                    <a:pt x="18675" y="24740"/>
                  </a:lnTo>
                  <a:lnTo>
                    <a:pt x="18571" y="24128"/>
                  </a:lnTo>
                  <a:lnTo>
                    <a:pt x="18481" y="23530"/>
                  </a:lnTo>
                  <a:lnTo>
                    <a:pt x="18377" y="22753"/>
                  </a:lnTo>
                  <a:lnTo>
                    <a:pt x="18317" y="21977"/>
                  </a:lnTo>
                  <a:lnTo>
                    <a:pt x="18287" y="21185"/>
                  </a:lnTo>
                  <a:lnTo>
                    <a:pt x="18272" y="20408"/>
                  </a:lnTo>
                  <a:lnTo>
                    <a:pt x="18272" y="19616"/>
                  </a:lnTo>
                  <a:lnTo>
                    <a:pt x="18287" y="18809"/>
                  </a:lnTo>
                  <a:lnTo>
                    <a:pt x="18332" y="18018"/>
                  </a:lnTo>
                  <a:lnTo>
                    <a:pt x="18377" y="17226"/>
                  </a:lnTo>
                  <a:lnTo>
                    <a:pt x="18511" y="15269"/>
                  </a:lnTo>
                  <a:lnTo>
                    <a:pt x="18571" y="14298"/>
                  </a:lnTo>
                  <a:lnTo>
                    <a:pt x="18631" y="13342"/>
                  </a:lnTo>
                  <a:lnTo>
                    <a:pt x="18660" y="12415"/>
                  </a:lnTo>
                  <a:lnTo>
                    <a:pt x="18690" y="11519"/>
                  </a:lnTo>
                  <a:lnTo>
                    <a:pt x="18675" y="10638"/>
                  </a:lnTo>
                  <a:lnTo>
                    <a:pt x="18660" y="10204"/>
                  </a:lnTo>
                  <a:lnTo>
                    <a:pt x="18631" y="9786"/>
                  </a:lnTo>
                  <a:lnTo>
                    <a:pt x="18586" y="9353"/>
                  </a:lnTo>
                  <a:lnTo>
                    <a:pt x="18526" y="8919"/>
                  </a:lnTo>
                  <a:lnTo>
                    <a:pt x="18466" y="8516"/>
                  </a:lnTo>
                  <a:lnTo>
                    <a:pt x="18377" y="8113"/>
                  </a:lnTo>
                  <a:lnTo>
                    <a:pt x="18272" y="7709"/>
                  </a:lnTo>
                  <a:lnTo>
                    <a:pt x="18167" y="7336"/>
                  </a:lnTo>
                  <a:lnTo>
                    <a:pt x="18033" y="6962"/>
                  </a:lnTo>
                  <a:lnTo>
                    <a:pt x="17869" y="6604"/>
                  </a:lnTo>
                  <a:lnTo>
                    <a:pt x="17645" y="6171"/>
                  </a:lnTo>
                  <a:lnTo>
                    <a:pt x="17391" y="5737"/>
                  </a:lnTo>
                  <a:lnTo>
                    <a:pt x="17107" y="5319"/>
                  </a:lnTo>
                  <a:lnTo>
                    <a:pt x="16808" y="4916"/>
                  </a:lnTo>
                  <a:lnTo>
                    <a:pt x="16479" y="4512"/>
                  </a:lnTo>
                  <a:lnTo>
                    <a:pt x="16136" y="4139"/>
                  </a:lnTo>
                  <a:lnTo>
                    <a:pt x="15762" y="3765"/>
                  </a:lnTo>
                  <a:lnTo>
                    <a:pt x="15389" y="3407"/>
                  </a:lnTo>
                  <a:lnTo>
                    <a:pt x="15015" y="3063"/>
                  </a:lnTo>
                  <a:lnTo>
                    <a:pt x="14627" y="2735"/>
                  </a:lnTo>
                  <a:lnTo>
                    <a:pt x="14223" y="2421"/>
                  </a:lnTo>
                  <a:lnTo>
                    <a:pt x="13835" y="2137"/>
                  </a:lnTo>
                  <a:lnTo>
                    <a:pt x="13446" y="1853"/>
                  </a:lnTo>
                  <a:lnTo>
                    <a:pt x="13058" y="1584"/>
                  </a:lnTo>
                  <a:lnTo>
                    <a:pt x="12311" y="1106"/>
                  </a:lnTo>
                  <a:lnTo>
                    <a:pt x="12027" y="927"/>
                  </a:lnTo>
                  <a:lnTo>
                    <a:pt x="11743" y="777"/>
                  </a:lnTo>
                  <a:lnTo>
                    <a:pt x="11445" y="643"/>
                  </a:lnTo>
                  <a:lnTo>
                    <a:pt x="11146" y="509"/>
                  </a:lnTo>
                  <a:lnTo>
                    <a:pt x="10847" y="404"/>
                  </a:lnTo>
                  <a:lnTo>
                    <a:pt x="10533" y="299"/>
                  </a:lnTo>
                  <a:lnTo>
                    <a:pt x="10220" y="210"/>
                  </a:lnTo>
                  <a:lnTo>
                    <a:pt x="9906" y="150"/>
                  </a:lnTo>
                  <a:lnTo>
                    <a:pt x="9592" y="90"/>
                  </a:lnTo>
                  <a:lnTo>
                    <a:pt x="9263" y="45"/>
                  </a:lnTo>
                  <a:lnTo>
                    <a:pt x="8935" y="16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6677549" y="1690133"/>
              <a:ext cx="206446" cy="238033"/>
            </a:xfrm>
            <a:custGeom>
              <a:avLst/>
              <a:gdLst/>
              <a:ahLst/>
              <a:cxnLst/>
              <a:rect l="l" t="t" r="r" b="b"/>
              <a:pathLst>
                <a:path w="7516" h="8666" extrusionOk="0">
                  <a:moveTo>
                    <a:pt x="5110" y="0"/>
                  </a:moveTo>
                  <a:lnTo>
                    <a:pt x="1" y="3392"/>
                  </a:lnTo>
                  <a:lnTo>
                    <a:pt x="314" y="4019"/>
                  </a:lnTo>
                  <a:lnTo>
                    <a:pt x="344" y="4094"/>
                  </a:lnTo>
                  <a:lnTo>
                    <a:pt x="359" y="4094"/>
                  </a:lnTo>
                  <a:lnTo>
                    <a:pt x="598" y="4557"/>
                  </a:lnTo>
                  <a:lnTo>
                    <a:pt x="897" y="5095"/>
                  </a:lnTo>
                  <a:lnTo>
                    <a:pt x="1151" y="5513"/>
                  </a:lnTo>
                  <a:lnTo>
                    <a:pt x="1390" y="5916"/>
                  </a:lnTo>
                  <a:lnTo>
                    <a:pt x="1853" y="6648"/>
                  </a:lnTo>
                  <a:lnTo>
                    <a:pt x="2107" y="7007"/>
                  </a:lnTo>
                  <a:lnTo>
                    <a:pt x="2361" y="7365"/>
                  </a:lnTo>
                  <a:lnTo>
                    <a:pt x="2630" y="7724"/>
                  </a:lnTo>
                  <a:lnTo>
                    <a:pt x="2899" y="8053"/>
                  </a:lnTo>
                  <a:lnTo>
                    <a:pt x="3168" y="8366"/>
                  </a:lnTo>
                  <a:lnTo>
                    <a:pt x="3437" y="8665"/>
                  </a:lnTo>
                  <a:lnTo>
                    <a:pt x="3825" y="8516"/>
                  </a:lnTo>
                  <a:lnTo>
                    <a:pt x="4199" y="8351"/>
                  </a:lnTo>
                  <a:lnTo>
                    <a:pt x="4557" y="8187"/>
                  </a:lnTo>
                  <a:lnTo>
                    <a:pt x="4901" y="8023"/>
                  </a:lnTo>
                  <a:lnTo>
                    <a:pt x="5229" y="7844"/>
                  </a:lnTo>
                  <a:lnTo>
                    <a:pt x="5528" y="7649"/>
                  </a:lnTo>
                  <a:lnTo>
                    <a:pt x="5812" y="7470"/>
                  </a:lnTo>
                  <a:lnTo>
                    <a:pt x="6081" y="7261"/>
                  </a:lnTo>
                  <a:lnTo>
                    <a:pt x="6335" y="7067"/>
                  </a:lnTo>
                  <a:lnTo>
                    <a:pt x="6559" y="6843"/>
                  </a:lnTo>
                  <a:lnTo>
                    <a:pt x="6768" y="6633"/>
                  </a:lnTo>
                  <a:lnTo>
                    <a:pt x="6962" y="6409"/>
                  </a:lnTo>
                  <a:lnTo>
                    <a:pt x="7127" y="6170"/>
                  </a:lnTo>
                  <a:lnTo>
                    <a:pt x="7276" y="5931"/>
                  </a:lnTo>
                  <a:lnTo>
                    <a:pt x="7411" y="5677"/>
                  </a:lnTo>
                  <a:lnTo>
                    <a:pt x="7515" y="5408"/>
                  </a:lnTo>
                  <a:lnTo>
                    <a:pt x="7411" y="5289"/>
                  </a:lnTo>
                  <a:lnTo>
                    <a:pt x="7142" y="4945"/>
                  </a:lnTo>
                  <a:lnTo>
                    <a:pt x="6768" y="4393"/>
                  </a:lnTo>
                  <a:lnTo>
                    <a:pt x="6559" y="4064"/>
                  </a:lnTo>
                  <a:lnTo>
                    <a:pt x="6350" y="3690"/>
                  </a:lnTo>
                  <a:lnTo>
                    <a:pt x="6126" y="3302"/>
                  </a:lnTo>
                  <a:lnTo>
                    <a:pt x="5917" y="2869"/>
                  </a:lnTo>
                  <a:lnTo>
                    <a:pt x="5708" y="2420"/>
                  </a:lnTo>
                  <a:lnTo>
                    <a:pt x="5528" y="1957"/>
                  </a:lnTo>
                  <a:lnTo>
                    <a:pt x="5364" y="1479"/>
                  </a:lnTo>
                  <a:lnTo>
                    <a:pt x="5304" y="1240"/>
                  </a:lnTo>
                  <a:lnTo>
                    <a:pt x="5244" y="986"/>
                  </a:lnTo>
                  <a:lnTo>
                    <a:pt x="5200" y="747"/>
                  </a:lnTo>
                  <a:lnTo>
                    <a:pt x="5155" y="493"/>
                  </a:lnTo>
                  <a:lnTo>
                    <a:pt x="5125" y="254"/>
                  </a:lnTo>
                  <a:lnTo>
                    <a:pt x="51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6686173" y="1776707"/>
              <a:ext cx="49277" cy="75948"/>
            </a:xfrm>
            <a:custGeom>
              <a:avLst/>
              <a:gdLst/>
              <a:ahLst/>
              <a:cxnLst/>
              <a:rect l="l" t="t" r="r" b="b"/>
              <a:pathLst>
                <a:path w="1794" h="2765" extrusionOk="0">
                  <a:moveTo>
                    <a:pt x="1793" y="1"/>
                  </a:moveTo>
                  <a:lnTo>
                    <a:pt x="0" y="867"/>
                  </a:lnTo>
                  <a:lnTo>
                    <a:pt x="30" y="942"/>
                  </a:lnTo>
                  <a:lnTo>
                    <a:pt x="45" y="942"/>
                  </a:lnTo>
                  <a:lnTo>
                    <a:pt x="284" y="1405"/>
                  </a:lnTo>
                  <a:lnTo>
                    <a:pt x="583" y="1943"/>
                  </a:lnTo>
                  <a:lnTo>
                    <a:pt x="837" y="2361"/>
                  </a:lnTo>
                  <a:lnTo>
                    <a:pt x="1076" y="2764"/>
                  </a:lnTo>
                  <a:lnTo>
                    <a:pt x="1181" y="2570"/>
                  </a:lnTo>
                  <a:lnTo>
                    <a:pt x="1270" y="2346"/>
                  </a:lnTo>
                  <a:lnTo>
                    <a:pt x="1345" y="2122"/>
                  </a:lnTo>
                  <a:lnTo>
                    <a:pt x="1420" y="1898"/>
                  </a:lnTo>
                  <a:lnTo>
                    <a:pt x="1539" y="1435"/>
                  </a:lnTo>
                  <a:lnTo>
                    <a:pt x="1629" y="1001"/>
                  </a:lnTo>
                  <a:lnTo>
                    <a:pt x="1703" y="613"/>
                  </a:lnTo>
                  <a:lnTo>
                    <a:pt x="1748" y="299"/>
                  </a:lnTo>
                  <a:lnTo>
                    <a:pt x="1793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6551586" y="1523108"/>
              <a:ext cx="335268" cy="314778"/>
            </a:xfrm>
            <a:custGeom>
              <a:avLst/>
              <a:gdLst/>
              <a:ahLst/>
              <a:cxnLst/>
              <a:rect l="l" t="t" r="r" b="b"/>
              <a:pathLst>
                <a:path w="12206" h="11460" extrusionOk="0">
                  <a:moveTo>
                    <a:pt x="8665" y="1"/>
                  </a:moveTo>
                  <a:lnTo>
                    <a:pt x="8277" y="16"/>
                  </a:lnTo>
                  <a:lnTo>
                    <a:pt x="7873" y="46"/>
                  </a:lnTo>
                  <a:lnTo>
                    <a:pt x="7440" y="91"/>
                  </a:lnTo>
                  <a:lnTo>
                    <a:pt x="7007" y="150"/>
                  </a:lnTo>
                  <a:lnTo>
                    <a:pt x="6559" y="240"/>
                  </a:lnTo>
                  <a:lnTo>
                    <a:pt x="6110" y="330"/>
                  </a:lnTo>
                  <a:lnTo>
                    <a:pt x="5647" y="449"/>
                  </a:lnTo>
                  <a:lnTo>
                    <a:pt x="5199" y="554"/>
                  </a:lnTo>
                  <a:lnTo>
                    <a:pt x="4348" y="808"/>
                  </a:lnTo>
                  <a:lnTo>
                    <a:pt x="3541" y="1047"/>
                  </a:lnTo>
                  <a:lnTo>
                    <a:pt x="2854" y="1286"/>
                  </a:lnTo>
                  <a:lnTo>
                    <a:pt x="2704" y="1345"/>
                  </a:lnTo>
                  <a:lnTo>
                    <a:pt x="2555" y="1405"/>
                  </a:lnTo>
                  <a:lnTo>
                    <a:pt x="2420" y="1480"/>
                  </a:lnTo>
                  <a:lnTo>
                    <a:pt x="2286" y="1570"/>
                  </a:lnTo>
                  <a:lnTo>
                    <a:pt x="2151" y="1659"/>
                  </a:lnTo>
                  <a:lnTo>
                    <a:pt x="2032" y="1764"/>
                  </a:lnTo>
                  <a:lnTo>
                    <a:pt x="1912" y="1868"/>
                  </a:lnTo>
                  <a:lnTo>
                    <a:pt x="1808" y="1973"/>
                  </a:lnTo>
                  <a:lnTo>
                    <a:pt x="1703" y="2092"/>
                  </a:lnTo>
                  <a:lnTo>
                    <a:pt x="1614" y="2212"/>
                  </a:lnTo>
                  <a:lnTo>
                    <a:pt x="1524" y="2346"/>
                  </a:lnTo>
                  <a:lnTo>
                    <a:pt x="1449" y="2481"/>
                  </a:lnTo>
                  <a:lnTo>
                    <a:pt x="1375" y="2630"/>
                  </a:lnTo>
                  <a:lnTo>
                    <a:pt x="1315" y="2765"/>
                  </a:lnTo>
                  <a:lnTo>
                    <a:pt x="1255" y="2929"/>
                  </a:lnTo>
                  <a:lnTo>
                    <a:pt x="1210" y="3078"/>
                  </a:lnTo>
                  <a:lnTo>
                    <a:pt x="1151" y="3377"/>
                  </a:lnTo>
                  <a:lnTo>
                    <a:pt x="1091" y="3676"/>
                  </a:lnTo>
                  <a:lnTo>
                    <a:pt x="1046" y="3990"/>
                  </a:lnTo>
                  <a:lnTo>
                    <a:pt x="1001" y="4318"/>
                  </a:lnTo>
                  <a:lnTo>
                    <a:pt x="941" y="4991"/>
                  </a:lnTo>
                  <a:lnTo>
                    <a:pt x="897" y="5693"/>
                  </a:lnTo>
                  <a:lnTo>
                    <a:pt x="0" y="7262"/>
                  </a:lnTo>
                  <a:lnTo>
                    <a:pt x="0" y="7306"/>
                  </a:lnTo>
                  <a:lnTo>
                    <a:pt x="0" y="7336"/>
                  </a:lnTo>
                  <a:lnTo>
                    <a:pt x="15" y="7381"/>
                  </a:lnTo>
                  <a:lnTo>
                    <a:pt x="60" y="7411"/>
                  </a:lnTo>
                  <a:lnTo>
                    <a:pt x="164" y="7471"/>
                  </a:lnTo>
                  <a:lnTo>
                    <a:pt x="314" y="7530"/>
                  </a:lnTo>
                  <a:lnTo>
                    <a:pt x="478" y="7590"/>
                  </a:lnTo>
                  <a:lnTo>
                    <a:pt x="643" y="7635"/>
                  </a:lnTo>
                  <a:lnTo>
                    <a:pt x="941" y="7695"/>
                  </a:lnTo>
                  <a:lnTo>
                    <a:pt x="986" y="8128"/>
                  </a:lnTo>
                  <a:lnTo>
                    <a:pt x="1136" y="9353"/>
                  </a:lnTo>
                  <a:lnTo>
                    <a:pt x="1255" y="9936"/>
                  </a:lnTo>
                  <a:lnTo>
                    <a:pt x="1300" y="10145"/>
                  </a:lnTo>
                  <a:lnTo>
                    <a:pt x="1360" y="10339"/>
                  </a:lnTo>
                  <a:lnTo>
                    <a:pt x="1419" y="10518"/>
                  </a:lnTo>
                  <a:lnTo>
                    <a:pt x="1479" y="10683"/>
                  </a:lnTo>
                  <a:lnTo>
                    <a:pt x="1554" y="10832"/>
                  </a:lnTo>
                  <a:lnTo>
                    <a:pt x="1629" y="10967"/>
                  </a:lnTo>
                  <a:lnTo>
                    <a:pt x="1703" y="11071"/>
                  </a:lnTo>
                  <a:lnTo>
                    <a:pt x="1793" y="11176"/>
                  </a:lnTo>
                  <a:lnTo>
                    <a:pt x="1883" y="11250"/>
                  </a:lnTo>
                  <a:lnTo>
                    <a:pt x="1987" y="11325"/>
                  </a:lnTo>
                  <a:lnTo>
                    <a:pt x="2077" y="11385"/>
                  </a:lnTo>
                  <a:lnTo>
                    <a:pt x="2196" y="11415"/>
                  </a:lnTo>
                  <a:lnTo>
                    <a:pt x="2301" y="11445"/>
                  </a:lnTo>
                  <a:lnTo>
                    <a:pt x="2420" y="11460"/>
                  </a:lnTo>
                  <a:lnTo>
                    <a:pt x="2659" y="11460"/>
                  </a:lnTo>
                  <a:lnTo>
                    <a:pt x="2794" y="11430"/>
                  </a:lnTo>
                  <a:lnTo>
                    <a:pt x="2943" y="11385"/>
                  </a:lnTo>
                  <a:lnTo>
                    <a:pt x="3302" y="11265"/>
                  </a:lnTo>
                  <a:lnTo>
                    <a:pt x="3735" y="11086"/>
                  </a:lnTo>
                  <a:lnTo>
                    <a:pt x="4243" y="10862"/>
                  </a:lnTo>
                  <a:lnTo>
                    <a:pt x="4796" y="10578"/>
                  </a:lnTo>
                  <a:lnTo>
                    <a:pt x="5393" y="10264"/>
                  </a:lnTo>
                  <a:lnTo>
                    <a:pt x="6021" y="9921"/>
                  </a:lnTo>
                  <a:lnTo>
                    <a:pt x="6663" y="9532"/>
                  </a:lnTo>
                  <a:lnTo>
                    <a:pt x="7321" y="9144"/>
                  </a:lnTo>
                  <a:lnTo>
                    <a:pt x="7978" y="8726"/>
                  </a:lnTo>
                  <a:lnTo>
                    <a:pt x="8620" y="8292"/>
                  </a:lnTo>
                  <a:lnTo>
                    <a:pt x="9233" y="7859"/>
                  </a:lnTo>
                  <a:lnTo>
                    <a:pt x="9815" y="7426"/>
                  </a:lnTo>
                  <a:lnTo>
                    <a:pt x="10368" y="6993"/>
                  </a:lnTo>
                  <a:lnTo>
                    <a:pt x="10846" y="6574"/>
                  </a:lnTo>
                  <a:lnTo>
                    <a:pt x="11070" y="6365"/>
                  </a:lnTo>
                  <a:lnTo>
                    <a:pt x="11265" y="6171"/>
                  </a:lnTo>
                  <a:lnTo>
                    <a:pt x="11444" y="5977"/>
                  </a:lnTo>
                  <a:lnTo>
                    <a:pt x="11608" y="5768"/>
                  </a:lnTo>
                  <a:lnTo>
                    <a:pt x="11743" y="5543"/>
                  </a:lnTo>
                  <a:lnTo>
                    <a:pt x="11862" y="5334"/>
                  </a:lnTo>
                  <a:lnTo>
                    <a:pt x="11967" y="5095"/>
                  </a:lnTo>
                  <a:lnTo>
                    <a:pt x="12056" y="4871"/>
                  </a:lnTo>
                  <a:lnTo>
                    <a:pt x="12116" y="4632"/>
                  </a:lnTo>
                  <a:lnTo>
                    <a:pt x="12161" y="4408"/>
                  </a:lnTo>
                  <a:lnTo>
                    <a:pt x="12191" y="4169"/>
                  </a:lnTo>
                  <a:lnTo>
                    <a:pt x="12206" y="3930"/>
                  </a:lnTo>
                  <a:lnTo>
                    <a:pt x="12206" y="3691"/>
                  </a:lnTo>
                  <a:lnTo>
                    <a:pt x="12191" y="3452"/>
                  </a:lnTo>
                  <a:lnTo>
                    <a:pt x="12146" y="3213"/>
                  </a:lnTo>
                  <a:lnTo>
                    <a:pt x="12101" y="2974"/>
                  </a:lnTo>
                  <a:lnTo>
                    <a:pt x="12041" y="2750"/>
                  </a:lnTo>
                  <a:lnTo>
                    <a:pt x="11967" y="2511"/>
                  </a:lnTo>
                  <a:lnTo>
                    <a:pt x="11877" y="2287"/>
                  </a:lnTo>
                  <a:lnTo>
                    <a:pt x="11773" y="2077"/>
                  </a:lnTo>
                  <a:lnTo>
                    <a:pt x="11668" y="1868"/>
                  </a:lnTo>
                  <a:lnTo>
                    <a:pt x="11548" y="1659"/>
                  </a:lnTo>
                  <a:lnTo>
                    <a:pt x="11414" y="1465"/>
                  </a:lnTo>
                  <a:lnTo>
                    <a:pt x="11265" y="1271"/>
                  </a:lnTo>
                  <a:lnTo>
                    <a:pt x="11115" y="1091"/>
                  </a:lnTo>
                  <a:lnTo>
                    <a:pt x="10951" y="927"/>
                  </a:lnTo>
                  <a:lnTo>
                    <a:pt x="10772" y="778"/>
                  </a:lnTo>
                  <a:lnTo>
                    <a:pt x="10592" y="628"/>
                  </a:lnTo>
                  <a:lnTo>
                    <a:pt x="10398" y="509"/>
                  </a:lnTo>
                  <a:lnTo>
                    <a:pt x="10204" y="389"/>
                  </a:lnTo>
                  <a:lnTo>
                    <a:pt x="10010" y="285"/>
                  </a:lnTo>
                  <a:lnTo>
                    <a:pt x="9801" y="195"/>
                  </a:lnTo>
                  <a:lnTo>
                    <a:pt x="9576" y="120"/>
                  </a:lnTo>
                  <a:lnTo>
                    <a:pt x="9367" y="76"/>
                  </a:lnTo>
                  <a:lnTo>
                    <a:pt x="9024" y="31"/>
                  </a:lnTo>
                  <a:lnTo>
                    <a:pt x="866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6587266" y="1750037"/>
              <a:ext cx="36559" cy="20546"/>
            </a:xfrm>
            <a:custGeom>
              <a:avLst/>
              <a:gdLst/>
              <a:ahLst/>
              <a:cxnLst/>
              <a:rect l="l" t="t" r="r" b="b"/>
              <a:pathLst>
                <a:path w="1331" h="748" extrusionOk="0">
                  <a:moveTo>
                    <a:pt x="1181" y="0"/>
                  </a:moveTo>
                  <a:lnTo>
                    <a:pt x="1136" y="15"/>
                  </a:lnTo>
                  <a:lnTo>
                    <a:pt x="1091" y="60"/>
                  </a:lnTo>
                  <a:lnTo>
                    <a:pt x="1017" y="150"/>
                  </a:lnTo>
                  <a:lnTo>
                    <a:pt x="942" y="225"/>
                  </a:lnTo>
                  <a:lnTo>
                    <a:pt x="838" y="314"/>
                  </a:lnTo>
                  <a:lnTo>
                    <a:pt x="703" y="389"/>
                  </a:lnTo>
                  <a:lnTo>
                    <a:pt x="539" y="449"/>
                  </a:lnTo>
                  <a:lnTo>
                    <a:pt x="449" y="479"/>
                  </a:lnTo>
                  <a:lnTo>
                    <a:pt x="359" y="493"/>
                  </a:lnTo>
                  <a:lnTo>
                    <a:pt x="255" y="493"/>
                  </a:lnTo>
                  <a:lnTo>
                    <a:pt x="150" y="479"/>
                  </a:lnTo>
                  <a:lnTo>
                    <a:pt x="105" y="479"/>
                  </a:lnTo>
                  <a:lnTo>
                    <a:pt x="61" y="493"/>
                  </a:lnTo>
                  <a:lnTo>
                    <a:pt x="31" y="538"/>
                  </a:lnTo>
                  <a:lnTo>
                    <a:pt x="1" y="583"/>
                  </a:lnTo>
                  <a:lnTo>
                    <a:pt x="1" y="628"/>
                  </a:lnTo>
                  <a:lnTo>
                    <a:pt x="31" y="673"/>
                  </a:lnTo>
                  <a:lnTo>
                    <a:pt x="61" y="718"/>
                  </a:lnTo>
                  <a:lnTo>
                    <a:pt x="105" y="732"/>
                  </a:lnTo>
                  <a:lnTo>
                    <a:pt x="210" y="747"/>
                  </a:lnTo>
                  <a:lnTo>
                    <a:pt x="419" y="747"/>
                  </a:lnTo>
                  <a:lnTo>
                    <a:pt x="524" y="732"/>
                  </a:lnTo>
                  <a:lnTo>
                    <a:pt x="628" y="703"/>
                  </a:lnTo>
                  <a:lnTo>
                    <a:pt x="733" y="673"/>
                  </a:lnTo>
                  <a:lnTo>
                    <a:pt x="897" y="583"/>
                  </a:lnTo>
                  <a:lnTo>
                    <a:pt x="1032" y="479"/>
                  </a:lnTo>
                  <a:lnTo>
                    <a:pt x="1151" y="389"/>
                  </a:lnTo>
                  <a:lnTo>
                    <a:pt x="1241" y="299"/>
                  </a:lnTo>
                  <a:lnTo>
                    <a:pt x="1316" y="195"/>
                  </a:lnTo>
                  <a:lnTo>
                    <a:pt x="1331" y="150"/>
                  </a:lnTo>
                  <a:lnTo>
                    <a:pt x="1331" y="105"/>
                  </a:lnTo>
                  <a:lnTo>
                    <a:pt x="1316" y="60"/>
                  </a:lnTo>
                  <a:lnTo>
                    <a:pt x="1271" y="15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6620912" y="1703262"/>
              <a:ext cx="56665" cy="31615"/>
            </a:xfrm>
            <a:custGeom>
              <a:avLst/>
              <a:gdLst/>
              <a:ahLst/>
              <a:cxnLst/>
              <a:rect l="l" t="t" r="r" b="b"/>
              <a:pathLst>
                <a:path w="2063" h="1151" extrusionOk="0">
                  <a:moveTo>
                    <a:pt x="1316" y="0"/>
                  </a:moveTo>
                  <a:lnTo>
                    <a:pt x="1121" y="15"/>
                  </a:lnTo>
                  <a:lnTo>
                    <a:pt x="912" y="60"/>
                  </a:lnTo>
                  <a:lnTo>
                    <a:pt x="703" y="120"/>
                  </a:lnTo>
                  <a:lnTo>
                    <a:pt x="524" y="195"/>
                  </a:lnTo>
                  <a:lnTo>
                    <a:pt x="360" y="284"/>
                  </a:lnTo>
                  <a:lnTo>
                    <a:pt x="225" y="374"/>
                  </a:lnTo>
                  <a:lnTo>
                    <a:pt x="120" y="478"/>
                  </a:lnTo>
                  <a:lnTo>
                    <a:pt x="46" y="598"/>
                  </a:lnTo>
                  <a:lnTo>
                    <a:pt x="16" y="643"/>
                  </a:lnTo>
                  <a:lnTo>
                    <a:pt x="1" y="703"/>
                  </a:lnTo>
                  <a:lnTo>
                    <a:pt x="1" y="762"/>
                  </a:lnTo>
                  <a:lnTo>
                    <a:pt x="16" y="807"/>
                  </a:lnTo>
                  <a:lnTo>
                    <a:pt x="31" y="867"/>
                  </a:lnTo>
                  <a:lnTo>
                    <a:pt x="61" y="912"/>
                  </a:lnTo>
                  <a:lnTo>
                    <a:pt x="91" y="956"/>
                  </a:lnTo>
                  <a:lnTo>
                    <a:pt x="135" y="1001"/>
                  </a:lnTo>
                  <a:lnTo>
                    <a:pt x="255" y="1061"/>
                  </a:lnTo>
                  <a:lnTo>
                    <a:pt x="389" y="1106"/>
                  </a:lnTo>
                  <a:lnTo>
                    <a:pt x="554" y="1136"/>
                  </a:lnTo>
                  <a:lnTo>
                    <a:pt x="748" y="1151"/>
                  </a:lnTo>
                  <a:lnTo>
                    <a:pt x="942" y="1136"/>
                  </a:lnTo>
                  <a:lnTo>
                    <a:pt x="1151" y="1091"/>
                  </a:lnTo>
                  <a:lnTo>
                    <a:pt x="1360" y="1046"/>
                  </a:lnTo>
                  <a:lnTo>
                    <a:pt x="1540" y="971"/>
                  </a:lnTo>
                  <a:lnTo>
                    <a:pt x="1704" y="882"/>
                  </a:lnTo>
                  <a:lnTo>
                    <a:pt x="1839" y="777"/>
                  </a:lnTo>
                  <a:lnTo>
                    <a:pt x="1943" y="673"/>
                  </a:lnTo>
                  <a:lnTo>
                    <a:pt x="2018" y="568"/>
                  </a:lnTo>
                  <a:lnTo>
                    <a:pt x="2033" y="508"/>
                  </a:lnTo>
                  <a:lnTo>
                    <a:pt x="2048" y="449"/>
                  </a:lnTo>
                  <a:lnTo>
                    <a:pt x="2063" y="404"/>
                  </a:lnTo>
                  <a:lnTo>
                    <a:pt x="2048" y="344"/>
                  </a:lnTo>
                  <a:lnTo>
                    <a:pt x="2033" y="284"/>
                  </a:lnTo>
                  <a:lnTo>
                    <a:pt x="2003" y="239"/>
                  </a:lnTo>
                  <a:lnTo>
                    <a:pt x="1973" y="195"/>
                  </a:lnTo>
                  <a:lnTo>
                    <a:pt x="1928" y="165"/>
                  </a:lnTo>
                  <a:lnTo>
                    <a:pt x="1809" y="90"/>
                  </a:lnTo>
                  <a:lnTo>
                    <a:pt x="1659" y="45"/>
                  </a:lnTo>
                  <a:lnTo>
                    <a:pt x="1495" y="15"/>
                  </a:lnTo>
                  <a:lnTo>
                    <a:pt x="1316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6596302" y="1656898"/>
              <a:ext cx="13569" cy="23814"/>
            </a:xfrm>
            <a:custGeom>
              <a:avLst/>
              <a:gdLst/>
              <a:ahLst/>
              <a:cxnLst/>
              <a:rect l="l" t="t" r="r" b="b"/>
              <a:pathLst>
                <a:path w="494" h="867" extrusionOk="0">
                  <a:moveTo>
                    <a:pt x="299" y="0"/>
                  </a:moveTo>
                  <a:lnTo>
                    <a:pt x="255" y="15"/>
                  </a:lnTo>
                  <a:lnTo>
                    <a:pt x="195" y="30"/>
                  </a:lnTo>
                  <a:lnTo>
                    <a:pt x="150" y="60"/>
                  </a:lnTo>
                  <a:lnTo>
                    <a:pt x="120" y="120"/>
                  </a:lnTo>
                  <a:lnTo>
                    <a:pt x="75" y="179"/>
                  </a:lnTo>
                  <a:lnTo>
                    <a:pt x="45" y="239"/>
                  </a:lnTo>
                  <a:lnTo>
                    <a:pt x="30" y="329"/>
                  </a:lnTo>
                  <a:lnTo>
                    <a:pt x="16" y="404"/>
                  </a:lnTo>
                  <a:lnTo>
                    <a:pt x="1" y="493"/>
                  </a:lnTo>
                  <a:lnTo>
                    <a:pt x="16" y="583"/>
                  </a:lnTo>
                  <a:lnTo>
                    <a:pt x="30" y="658"/>
                  </a:lnTo>
                  <a:lnTo>
                    <a:pt x="45" y="717"/>
                  </a:lnTo>
                  <a:lnTo>
                    <a:pt x="75" y="777"/>
                  </a:lnTo>
                  <a:lnTo>
                    <a:pt x="120" y="822"/>
                  </a:lnTo>
                  <a:lnTo>
                    <a:pt x="150" y="852"/>
                  </a:lnTo>
                  <a:lnTo>
                    <a:pt x="195" y="867"/>
                  </a:lnTo>
                  <a:lnTo>
                    <a:pt x="255" y="867"/>
                  </a:lnTo>
                  <a:lnTo>
                    <a:pt x="299" y="837"/>
                  </a:lnTo>
                  <a:lnTo>
                    <a:pt x="344" y="807"/>
                  </a:lnTo>
                  <a:lnTo>
                    <a:pt x="389" y="762"/>
                  </a:lnTo>
                  <a:lnTo>
                    <a:pt x="419" y="702"/>
                  </a:lnTo>
                  <a:lnTo>
                    <a:pt x="449" y="628"/>
                  </a:lnTo>
                  <a:lnTo>
                    <a:pt x="479" y="553"/>
                  </a:lnTo>
                  <a:lnTo>
                    <a:pt x="479" y="463"/>
                  </a:lnTo>
                  <a:lnTo>
                    <a:pt x="494" y="374"/>
                  </a:lnTo>
                  <a:lnTo>
                    <a:pt x="479" y="299"/>
                  </a:lnTo>
                  <a:lnTo>
                    <a:pt x="479" y="224"/>
                  </a:lnTo>
                  <a:lnTo>
                    <a:pt x="449" y="150"/>
                  </a:lnTo>
                  <a:lnTo>
                    <a:pt x="419" y="90"/>
                  </a:lnTo>
                  <a:lnTo>
                    <a:pt x="389" y="45"/>
                  </a:lnTo>
                  <a:lnTo>
                    <a:pt x="344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6588914" y="1627344"/>
              <a:ext cx="49277" cy="29582"/>
            </a:xfrm>
            <a:custGeom>
              <a:avLst/>
              <a:gdLst/>
              <a:ahLst/>
              <a:cxnLst/>
              <a:rect l="l" t="t" r="r" b="b"/>
              <a:pathLst>
                <a:path w="1794" h="1077" extrusionOk="0">
                  <a:moveTo>
                    <a:pt x="464" y="1"/>
                  </a:moveTo>
                  <a:lnTo>
                    <a:pt x="314" y="15"/>
                  </a:lnTo>
                  <a:lnTo>
                    <a:pt x="165" y="60"/>
                  </a:lnTo>
                  <a:lnTo>
                    <a:pt x="90" y="90"/>
                  </a:lnTo>
                  <a:lnTo>
                    <a:pt x="31" y="150"/>
                  </a:lnTo>
                  <a:lnTo>
                    <a:pt x="1" y="225"/>
                  </a:lnTo>
                  <a:lnTo>
                    <a:pt x="16" y="299"/>
                  </a:lnTo>
                  <a:lnTo>
                    <a:pt x="45" y="374"/>
                  </a:lnTo>
                  <a:lnTo>
                    <a:pt x="105" y="434"/>
                  </a:lnTo>
                  <a:lnTo>
                    <a:pt x="180" y="464"/>
                  </a:lnTo>
                  <a:lnTo>
                    <a:pt x="270" y="449"/>
                  </a:lnTo>
                  <a:lnTo>
                    <a:pt x="404" y="419"/>
                  </a:lnTo>
                  <a:lnTo>
                    <a:pt x="643" y="419"/>
                  </a:lnTo>
                  <a:lnTo>
                    <a:pt x="763" y="449"/>
                  </a:lnTo>
                  <a:lnTo>
                    <a:pt x="852" y="479"/>
                  </a:lnTo>
                  <a:lnTo>
                    <a:pt x="957" y="523"/>
                  </a:lnTo>
                  <a:lnTo>
                    <a:pt x="1031" y="568"/>
                  </a:lnTo>
                  <a:lnTo>
                    <a:pt x="1106" y="628"/>
                  </a:lnTo>
                  <a:lnTo>
                    <a:pt x="1241" y="748"/>
                  </a:lnTo>
                  <a:lnTo>
                    <a:pt x="1330" y="852"/>
                  </a:lnTo>
                  <a:lnTo>
                    <a:pt x="1405" y="972"/>
                  </a:lnTo>
                  <a:lnTo>
                    <a:pt x="1450" y="1016"/>
                  </a:lnTo>
                  <a:lnTo>
                    <a:pt x="1495" y="1061"/>
                  </a:lnTo>
                  <a:lnTo>
                    <a:pt x="1539" y="1076"/>
                  </a:lnTo>
                  <a:lnTo>
                    <a:pt x="1644" y="1076"/>
                  </a:lnTo>
                  <a:lnTo>
                    <a:pt x="1689" y="1061"/>
                  </a:lnTo>
                  <a:lnTo>
                    <a:pt x="1749" y="1001"/>
                  </a:lnTo>
                  <a:lnTo>
                    <a:pt x="1793" y="942"/>
                  </a:lnTo>
                  <a:lnTo>
                    <a:pt x="1793" y="852"/>
                  </a:lnTo>
                  <a:lnTo>
                    <a:pt x="1778" y="777"/>
                  </a:lnTo>
                  <a:lnTo>
                    <a:pt x="1689" y="643"/>
                  </a:lnTo>
                  <a:lnTo>
                    <a:pt x="1554" y="479"/>
                  </a:lnTo>
                  <a:lnTo>
                    <a:pt x="1405" y="329"/>
                  </a:lnTo>
                  <a:lnTo>
                    <a:pt x="1315" y="269"/>
                  </a:lnTo>
                  <a:lnTo>
                    <a:pt x="1211" y="195"/>
                  </a:lnTo>
                  <a:lnTo>
                    <a:pt x="1106" y="135"/>
                  </a:lnTo>
                  <a:lnTo>
                    <a:pt x="987" y="90"/>
                  </a:lnTo>
                  <a:lnTo>
                    <a:pt x="867" y="45"/>
                  </a:lnTo>
                  <a:lnTo>
                    <a:pt x="748" y="15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6717348" y="1644593"/>
              <a:ext cx="33263" cy="51309"/>
            </a:xfrm>
            <a:custGeom>
              <a:avLst/>
              <a:gdLst/>
              <a:ahLst/>
              <a:cxnLst/>
              <a:rect l="l" t="t" r="r" b="b"/>
              <a:pathLst>
                <a:path w="1211" h="1868" extrusionOk="0">
                  <a:moveTo>
                    <a:pt x="1032" y="0"/>
                  </a:moveTo>
                  <a:lnTo>
                    <a:pt x="987" y="30"/>
                  </a:lnTo>
                  <a:lnTo>
                    <a:pt x="837" y="149"/>
                  </a:lnTo>
                  <a:lnTo>
                    <a:pt x="703" y="284"/>
                  </a:lnTo>
                  <a:lnTo>
                    <a:pt x="539" y="463"/>
                  </a:lnTo>
                  <a:lnTo>
                    <a:pt x="374" y="702"/>
                  </a:lnTo>
                  <a:lnTo>
                    <a:pt x="300" y="837"/>
                  </a:lnTo>
                  <a:lnTo>
                    <a:pt x="225" y="986"/>
                  </a:lnTo>
                  <a:lnTo>
                    <a:pt x="150" y="1150"/>
                  </a:lnTo>
                  <a:lnTo>
                    <a:pt x="90" y="1330"/>
                  </a:lnTo>
                  <a:lnTo>
                    <a:pt x="46" y="1509"/>
                  </a:lnTo>
                  <a:lnTo>
                    <a:pt x="1" y="1703"/>
                  </a:lnTo>
                  <a:lnTo>
                    <a:pt x="1" y="1763"/>
                  </a:lnTo>
                  <a:lnTo>
                    <a:pt x="31" y="1808"/>
                  </a:lnTo>
                  <a:lnTo>
                    <a:pt x="75" y="1853"/>
                  </a:lnTo>
                  <a:lnTo>
                    <a:pt x="120" y="1867"/>
                  </a:lnTo>
                  <a:lnTo>
                    <a:pt x="150" y="1867"/>
                  </a:lnTo>
                  <a:lnTo>
                    <a:pt x="195" y="1853"/>
                  </a:lnTo>
                  <a:lnTo>
                    <a:pt x="240" y="1838"/>
                  </a:lnTo>
                  <a:lnTo>
                    <a:pt x="270" y="1793"/>
                  </a:lnTo>
                  <a:lnTo>
                    <a:pt x="285" y="1748"/>
                  </a:lnTo>
                  <a:lnTo>
                    <a:pt x="314" y="1569"/>
                  </a:lnTo>
                  <a:lnTo>
                    <a:pt x="359" y="1404"/>
                  </a:lnTo>
                  <a:lnTo>
                    <a:pt x="419" y="1255"/>
                  </a:lnTo>
                  <a:lnTo>
                    <a:pt x="479" y="1106"/>
                  </a:lnTo>
                  <a:lnTo>
                    <a:pt x="554" y="986"/>
                  </a:lnTo>
                  <a:lnTo>
                    <a:pt x="613" y="852"/>
                  </a:lnTo>
                  <a:lnTo>
                    <a:pt x="763" y="642"/>
                  </a:lnTo>
                  <a:lnTo>
                    <a:pt x="912" y="478"/>
                  </a:lnTo>
                  <a:lnTo>
                    <a:pt x="1032" y="359"/>
                  </a:lnTo>
                  <a:lnTo>
                    <a:pt x="1151" y="269"/>
                  </a:lnTo>
                  <a:lnTo>
                    <a:pt x="1181" y="224"/>
                  </a:lnTo>
                  <a:lnTo>
                    <a:pt x="1211" y="164"/>
                  </a:lnTo>
                  <a:lnTo>
                    <a:pt x="1211" y="120"/>
                  </a:lnTo>
                  <a:lnTo>
                    <a:pt x="1181" y="60"/>
                  </a:lnTo>
                  <a:lnTo>
                    <a:pt x="1136" y="3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6725972" y="1663875"/>
              <a:ext cx="29170" cy="11921"/>
            </a:xfrm>
            <a:custGeom>
              <a:avLst/>
              <a:gdLst/>
              <a:ahLst/>
              <a:cxnLst/>
              <a:rect l="l" t="t" r="r" b="b"/>
              <a:pathLst>
                <a:path w="1062" h="434" extrusionOk="0">
                  <a:moveTo>
                    <a:pt x="254" y="0"/>
                  </a:moveTo>
                  <a:lnTo>
                    <a:pt x="105" y="15"/>
                  </a:lnTo>
                  <a:lnTo>
                    <a:pt x="60" y="30"/>
                  </a:lnTo>
                  <a:lnTo>
                    <a:pt x="15" y="75"/>
                  </a:lnTo>
                  <a:lnTo>
                    <a:pt x="0" y="120"/>
                  </a:lnTo>
                  <a:lnTo>
                    <a:pt x="0" y="179"/>
                  </a:lnTo>
                  <a:lnTo>
                    <a:pt x="15" y="239"/>
                  </a:lnTo>
                  <a:lnTo>
                    <a:pt x="60" y="269"/>
                  </a:lnTo>
                  <a:lnTo>
                    <a:pt x="120" y="299"/>
                  </a:lnTo>
                  <a:lnTo>
                    <a:pt x="165" y="284"/>
                  </a:lnTo>
                  <a:lnTo>
                    <a:pt x="359" y="284"/>
                  </a:lnTo>
                  <a:lnTo>
                    <a:pt x="553" y="314"/>
                  </a:lnTo>
                  <a:lnTo>
                    <a:pt x="733" y="374"/>
                  </a:lnTo>
                  <a:lnTo>
                    <a:pt x="852" y="418"/>
                  </a:lnTo>
                  <a:lnTo>
                    <a:pt x="882" y="433"/>
                  </a:lnTo>
                  <a:lnTo>
                    <a:pt x="957" y="433"/>
                  </a:lnTo>
                  <a:lnTo>
                    <a:pt x="987" y="418"/>
                  </a:lnTo>
                  <a:lnTo>
                    <a:pt x="1016" y="389"/>
                  </a:lnTo>
                  <a:lnTo>
                    <a:pt x="1046" y="359"/>
                  </a:lnTo>
                  <a:lnTo>
                    <a:pt x="1061" y="299"/>
                  </a:lnTo>
                  <a:lnTo>
                    <a:pt x="1046" y="254"/>
                  </a:lnTo>
                  <a:lnTo>
                    <a:pt x="1016" y="194"/>
                  </a:lnTo>
                  <a:lnTo>
                    <a:pt x="972" y="164"/>
                  </a:lnTo>
                  <a:lnTo>
                    <a:pt x="882" y="135"/>
                  </a:lnTo>
                  <a:lnTo>
                    <a:pt x="673" y="60"/>
                  </a:lnTo>
                  <a:lnTo>
                    <a:pt x="538" y="15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6582761" y="1455403"/>
              <a:ext cx="382897" cy="381249"/>
            </a:xfrm>
            <a:custGeom>
              <a:avLst/>
              <a:gdLst/>
              <a:ahLst/>
              <a:cxnLst/>
              <a:rect l="l" t="t" r="r" b="b"/>
              <a:pathLst>
                <a:path w="13940" h="13880" extrusionOk="0">
                  <a:moveTo>
                    <a:pt x="7829" y="1"/>
                  </a:moveTo>
                  <a:lnTo>
                    <a:pt x="7321" y="16"/>
                  </a:lnTo>
                  <a:lnTo>
                    <a:pt x="6783" y="61"/>
                  </a:lnTo>
                  <a:lnTo>
                    <a:pt x="6201" y="150"/>
                  </a:lnTo>
                  <a:lnTo>
                    <a:pt x="5603" y="270"/>
                  </a:lnTo>
                  <a:lnTo>
                    <a:pt x="4961" y="419"/>
                  </a:lnTo>
                  <a:lnTo>
                    <a:pt x="4348" y="613"/>
                  </a:lnTo>
                  <a:lnTo>
                    <a:pt x="3780" y="793"/>
                  </a:lnTo>
                  <a:lnTo>
                    <a:pt x="3257" y="972"/>
                  </a:lnTo>
                  <a:lnTo>
                    <a:pt x="2794" y="1166"/>
                  </a:lnTo>
                  <a:lnTo>
                    <a:pt x="2376" y="1360"/>
                  </a:lnTo>
                  <a:lnTo>
                    <a:pt x="2002" y="1555"/>
                  </a:lnTo>
                  <a:lnTo>
                    <a:pt x="1674" y="1749"/>
                  </a:lnTo>
                  <a:lnTo>
                    <a:pt x="1375" y="1943"/>
                  </a:lnTo>
                  <a:lnTo>
                    <a:pt x="1121" y="2137"/>
                  </a:lnTo>
                  <a:lnTo>
                    <a:pt x="897" y="2331"/>
                  </a:lnTo>
                  <a:lnTo>
                    <a:pt x="718" y="2526"/>
                  </a:lnTo>
                  <a:lnTo>
                    <a:pt x="553" y="2720"/>
                  </a:lnTo>
                  <a:lnTo>
                    <a:pt x="419" y="2899"/>
                  </a:lnTo>
                  <a:lnTo>
                    <a:pt x="314" y="3093"/>
                  </a:lnTo>
                  <a:lnTo>
                    <a:pt x="240" y="3273"/>
                  </a:lnTo>
                  <a:lnTo>
                    <a:pt x="165" y="3452"/>
                  </a:lnTo>
                  <a:lnTo>
                    <a:pt x="90" y="3751"/>
                  </a:lnTo>
                  <a:lnTo>
                    <a:pt x="30" y="4020"/>
                  </a:lnTo>
                  <a:lnTo>
                    <a:pt x="1" y="4259"/>
                  </a:lnTo>
                  <a:lnTo>
                    <a:pt x="1" y="4483"/>
                  </a:lnTo>
                  <a:lnTo>
                    <a:pt x="16" y="4677"/>
                  </a:lnTo>
                  <a:lnTo>
                    <a:pt x="75" y="4856"/>
                  </a:lnTo>
                  <a:lnTo>
                    <a:pt x="135" y="4991"/>
                  </a:lnTo>
                  <a:lnTo>
                    <a:pt x="225" y="5110"/>
                  </a:lnTo>
                  <a:lnTo>
                    <a:pt x="389" y="5260"/>
                  </a:lnTo>
                  <a:lnTo>
                    <a:pt x="568" y="5424"/>
                  </a:lnTo>
                  <a:lnTo>
                    <a:pt x="777" y="5573"/>
                  </a:lnTo>
                  <a:lnTo>
                    <a:pt x="987" y="5738"/>
                  </a:lnTo>
                  <a:lnTo>
                    <a:pt x="1226" y="5887"/>
                  </a:lnTo>
                  <a:lnTo>
                    <a:pt x="1465" y="6051"/>
                  </a:lnTo>
                  <a:lnTo>
                    <a:pt x="1719" y="6186"/>
                  </a:lnTo>
                  <a:lnTo>
                    <a:pt x="1988" y="6335"/>
                  </a:lnTo>
                  <a:lnTo>
                    <a:pt x="2256" y="6470"/>
                  </a:lnTo>
                  <a:lnTo>
                    <a:pt x="2540" y="6589"/>
                  </a:lnTo>
                  <a:lnTo>
                    <a:pt x="2824" y="6694"/>
                  </a:lnTo>
                  <a:lnTo>
                    <a:pt x="3108" y="6783"/>
                  </a:lnTo>
                  <a:lnTo>
                    <a:pt x="3392" y="6858"/>
                  </a:lnTo>
                  <a:lnTo>
                    <a:pt x="3676" y="6903"/>
                  </a:lnTo>
                  <a:lnTo>
                    <a:pt x="3960" y="6948"/>
                  </a:lnTo>
                  <a:lnTo>
                    <a:pt x="4228" y="6948"/>
                  </a:lnTo>
                  <a:lnTo>
                    <a:pt x="4288" y="6873"/>
                  </a:lnTo>
                  <a:lnTo>
                    <a:pt x="4423" y="6694"/>
                  </a:lnTo>
                  <a:lnTo>
                    <a:pt x="4527" y="6574"/>
                  </a:lnTo>
                  <a:lnTo>
                    <a:pt x="4662" y="6455"/>
                  </a:lnTo>
                  <a:lnTo>
                    <a:pt x="4796" y="6320"/>
                  </a:lnTo>
                  <a:lnTo>
                    <a:pt x="4961" y="6201"/>
                  </a:lnTo>
                  <a:lnTo>
                    <a:pt x="5140" y="6096"/>
                  </a:lnTo>
                  <a:lnTo>
                    <a:pt x="5334" y="6007"/>
                  </a:lnTo>
                  <a:lnTo>
                    <a:pt x="5543" y="5947"/>
                  </a:lnTo>
                  <a:lnTo>
                    <a:pt x="5663" y="5932"/>
                  </a:lnTo>
                  <a:lnTo>
                    <a:pt x="5767" y="5917"/>
                  </a:lnTo>
                  <a:lnTo>
                    <a:pt x="5887" y="5932"/>
                  </a:lnTo>
                  <a:lnTo>
                    <a:pt x="6006" y="5932"/>
                  </a:lnTo>
                  <a:lnTo>
                    <a:pt x="6126" y="5962"/>
                  </a:lnTo>
                  <a:lnTo>
                    <a:pt x="6260" y="6007"/>
                  </a:lnTo>
                  <a:lnTo>
                    <a:pt x="6380" y="6051"/>
                  </a:lnTo>
                  <a:lnTo>
                    <a:pt x="6514" y="6111"/>
                  </a:lnTo>
                  <a:lnTo>
                    <a:pt x="6649" y="6201"/>
                  </a:lnTo>
                  <a:lnTo>
                    <a:pt x="6783" y="6290"/>
                  </a:lnTo>
                  <a:lnTo>
                    <a:pt x="6903" y="6410"/>
                  </a:lnTo>
                  <a:lnTo>
                    <a:pt x="7022" y="6515"/>
                  </a:lnTo>
                  <a:lnTo>
                    <a:pt x="7112" y="6649"/>
                  </a:lnTo>
                  <a:lnTo>
                    <a:pt x="7172" y="6783"/>
                  </a:lnTo>
                  <a:lnTo>
                    <a:pt x="7231" y="6918"/>
                  </a:lnTo>
                  <a:lnTo>
                    <a:pt x="7276" y="7052"/>
                  </a:lnTo>
                  <a:lnTo>
                    <a:pt x="7291" y="7202"/>
                  </a:lnTo>
                  <a:lnTo>
                    <a:pt x="7306" y="7351"/>
                  </a:lnTo>
                  <a:lnTo>
                    <a:pt x="7291" y="7501"/>
                  </a:lnTo>
                  <a:lnTo>
                    <a:pt x="7276" y="7650"/>
                  </a:lnTo>
                  <a:lnTo>
                    <a:pt x="7246" y="7799"/>
                  </a:lnTo>
                  <a:lnTo>
                    <a:pt x="7201" y="7964"/>
                  </a:lnTo>
                  <a:lnTo>
                    <a:pt x="7142" y="8113"/>
                  </a:lnTo>
                  <a:lnTo>
                    <a:pt x="7082" y="8262"/>
                  </a:lnTo>
                  <a:lnTo>
                    <a:pt x="7007" y="8412"/>
                  </a:lnTo>
                  <a:lnTo>
                    <a:pt x="6918" y="8546"/>
                  </a:lnTo>
                  <a:lnTo>
                    <a:pt x="6828" y="8696"/>
                  </a:lnTo>
                  <a:lnTo>
                    <a:pt x="6723" y="8830"/>
                  </a:lnTo>
                  <a:lnTo>
                    <a:pt x="6604" y="8950"/>
                  </a:lnTo>
                  <a:lnTo>
                    <a:pt x="6499" y="9069"/>
                  </a:lnTo>
                  <a:lnTo>
                    <a:pt x="6365" y="9189"/>
                  </a:lnTo>
                  <a:lnTo>
                    <a:pt x="6245" y="9293"/>
                  </a:lnTo>
                  <a:lnTo>
                    <a:pt x="6111" y="9383"/>
                  </a:lnTo>
                  <a:lnTo>
                    <a:pt x="5976" y="9473"/>
                  </a:lnTo>
                  <a:lnTo>
                    <a:pt x="5827" y="9547"/>
                  </a:lnTo>
                  <a:lnTo>
                    <a:pt x="5693" y="9607"/>
                  </a:lnTo>
                  <a:lnTo>
                    <a:pt x="5543" y="9667"/>
                  </a:lnTo>
                  <a:lnTo>
                    <a:pt x="5394" y="9697"/>
                  </a:lnTo>
                  <a:lnTo>
                    <a:pt x="5244" y="9727"/>
                  </a:lnTo>
                  <a:lnTo>
                    <a:pt x="4946" y="9727"/>
                  </a:lnTo>
                  <a:lnTo>
                    <a:pt x="4811" y="9697"/>
                  </a:lnTo>
                  <a:lnTo>
                    <a:pt x="4781" y="9786"/>
                  </a:lnTo>
                  <a:lnTo>
                    <a:pt x="4736" y="10010"/>
                  </a:lnTo>
                  <a:lnTo>
                    <a:pt x="4721" y="10175"/>
                  </a:lnTo>
                  <a:lnTo>
                    <a:pt x="4707" y="10369"/>
                  </a:lnTo>
                  <a:lnTo>
                    <a:pt x="4707" y="10593"/>
                  </a:lnTo>
                  <a:lnTo>
                    <a:pt x="4707" y="10817"/>
                  </a:lnTo>
                  <a:lnTo>
                    <a:pt x="4736" y="11071"/>
                  </a:lnTo>
                  <a:lnTo>
                    <a:pt x="4781" y="11340"/>
                  </a:lnTo>
                  <a:lnTo>
                    <a:pt x="4841" y="11624"/>
                  </a:lnTo>
                  <a:lnTo>
                    <a:pt x="4931" y="11908"/>
                  </a:lnTo>
                  <a:lnTo>
                    <a:pt x="5065" y="12206"/>
                  </a:lnTo>
                  <a:lnTo>
                    <a:pt x="5214" y="12505"/>
                  </a:lnTo>
                  <a:lnTo>
                    <a:pt x="5409" y="12804"/>
                  </a:lnTo>
                  <a:lnTo>
                    <a:pt x="5528" y="12939"/>
                  </a:lnTo>
                  <a:lnTo>
                    <a:pt x="5648" y="13088"/>
                  </a:lnTo>
                  <a:lnTo>
                    <a:pt x="5991" y="13252"/>
                  </a:lnTo>
                  <a:lnTo>
                    <a:pt x="6350" y="13402"/>
                  </a:lnTo>
                  <a:lnTo>
                    <a:pt x="6694" y="13521"/>
                  </a:lnTo>
                  <a:lnTo>
                    <a:pt x="7052" y="13626"/>
                  </a:lnTo>
                  <a:lnTo>
                    <a:pt x="7411" y="13715"/>
                  </a:lnTo>
                  <a:lnTo>
                    <a:pt x="7754" y="13775"/>
                  </a:lnTo>
                  <a:lnTo>
                    <a:pt x="8113" y="13820"/>
                  </a:lnTo>
                  <a:lnTo>
                    <a:pt x="8471" y="13865"/>
                  </a:lnTo>
                  <a:lnTo>
                    <a:pt x="8815" y="13880"/>
                  </a:lnTo>
                  <a:lnTo>
                    <a:pt x="9502" y="13880"/>
                  </a:lnTo>
                  <a:lnTo>
                    <a:pt x="9846" y="13865"/>
                  </a:lnTo>
                  <a:lnTo>
                    <a:pt x="10174" y="13835"/>
                  </a:lnTo>
                  <a:lnTo>
                    <a:pt x="10488" y="13790"/>
                  </a:lnTo>
                  <a:lnTo>
                    <a:pt x="11101" y="13700"/>
                  </a:lnTo>
                  <a:lnTo>
                    <a:pt x="11668" y="13581"/>
                  </a:lnTo>
                  <a:lnTo>
                    <a:pt x="12191" y="13446"/>
                  </a:lnTo>
                  <a:lnTo>
                    <a:pt x="12654" y="13312"/>
                  </a:lnTo>
                  <a:lnTo>
                    <a:pt x="13058" y="13178"/>
                  </a:lnTo>
                  <a:lnTo>
                    <a:pt x="13372" y="13058"/>
                  </a:lnTo>
                  <a:lnTo>
                    <a:pt x="13611" y="12968"/>
                  </a:lnTo>
                  <a:lnTo>
                    <a:pt x="13820" y="12879"/>
                  </a:lnTo>
                  <a:lnTo>
                    <a:pt x="13879" y="12341"/>
                  </a:lnTo>
                  <a:lnTo>
                    <a:pt x="13909" y="11803"/>
                  </a:lnTo>
                  <a:lnTo>
                    <a:pt x="13939" y="11280"/>
                  </a:lnTo>
                  <a:lnTo>
                    <a:pt x="13939" y="10772"/>
                  </a:lnTo>
                  <a:lnTo>
                    <a:pt x="13939" y="10264"/>
                  </a:lnTo>
                  <a:lnTo>
                    <a:pt x="13909" y="9801"/>
                  </a:lnTo>
                  <a:lnTo>
                    <a:pt x="13879" y="9353"/>
                  </a:lnTo>
                  <a:lnTo>
                    <a:pt x="13850" y="8935"/>
                  </a:lnTo>
                  <a:lnTo>
                    <a:pt x="13760" y="8188"/>
                  </a:lnTo>
                  <a:lnTo>
                    <a:pt x="13670" y="7620"/>
                  </a:lnTo>
                  <a:lnTo>
                    <a:pt x="13611" y="7232"/>
                  </a:lnTo>
                  <a:lnTo>
                    <a:pt x="13566" y="7052"/>
                  </a:lnTo>
                  <a:lnTo>
                    <a:pt x="13491" y="6365"/>
                  </a:lnTo>
                  <a:lnTo>
                    <a:pt x="13372" y="5663"/>
                  </a:lnTo>
                  <a:lnTo>
                    <a:pt x="13312" y="5304"/>
                  </a:lnTo>
                  <a:lnTo>
                    <a:pt x="13222" y="4961"/>
                  </a:lnTo>
                  <a:lnTo>
                    <a:pt x="13147" y="4602"/>
                  </a:lnTo>
                  <a:lnTo>
                    <a:pt x="13043" y="4244"/>
                  </a:lnTo>
                  <a:lnTo>
                    <a:pt x="12923" y="3900"/>
                  </a:lnTo>
                  <a:lnTo>
                    <a:pt x="12804" y="3556"/>
                  </a:lnTo>
                  <a:lnTo>
                    <a:pt x="12669" y="3213"/>
                  </a:lnTo>
                  <a:lnTo>
                    <a:pt x="12520" y="2884"/>
                  </a:lnTo>
                  <a:lnTo>
                    <a:pt x="12341" y="2570"/>
                  </a:lnTo>
                  <a:lnTo>
                    <a:pt x="12161" y="2257"/>
                  </a:lnTo>
                  <a:lnTo>
                    <a:pt x="11952" y="1973"/>
                  </a:lnTo>
                  <a:lnTo>
                    <a:pt x="11728" y="1689"/>
                  </a:lnTo>
                  <a:lnTo>
                    <a:pt x="11489" y="1420"/>
                  </a:lnTo>
                  <a:lnTo>
                    <a:pt x="11235" y="1181"/>
                  </a:lnTo>
                  <a:lnTo>
                    <a:pt x="10951" y="942"/>
                  </a:lnTo>
                  <a:lnTo>
                    <a:pt x="10653" y="748"/>
                  </a:lnTo>
                  <a:lnTo>
                    <a:pt x="10324" y="554"/>
                  </a:lnTo>
                  <a:lnTo>
                    <a:pt x="9965" y="404"/>
                  </a:lnTo>
                  <a:lnTo>
                    <a:pt x="9592" y="255"/>
                  </a:lnTo>
                  <a:lnTo>
                    <a:pt x="9188" y="150"/>
                  </a:lnTo>
                  <a:lnTo>
                    <a:pt x="8770" y="76"/>
                  </a:lnTo>
                  <a:lnTo>
                    <a:pt x="8307" y="16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6708751" y="1555958"/>
              <a:ext cx="361527" cy="400531"/>
            </a:xfrm>
            <a:custGeom>
              <a:avLst/>
              <a:gdLst/>
              <a:ahLst/>
              <a:cxnLst/>
              <a:rect l="l" t="t" r="r" b="b"/>
              <a:pathLst>
                <a:path w="13162" h="14582" extrusionOk="0">
                  <a:moveTo>
                    <a:pt x="8262" y="0"/>
                  </a:moveTo>
                  <a:lnTo>
                    <a:pt x="8157" y="254"/>
                  </a:lnTo>
                  <a:lnTo>
                    <a:pt x="8023" y="553"/>
                  </a:lnTo>
                  <a:lnTo>
                    <a:pt x="7843" y="941"/>
                  </a:lnTo>
                  <a:lnTo>
                    <a:pt x="7589" y="1389"/>
                  </a:lnTo>
                  <a:lnTo>
                    <a:pt x="7276" y="1897"/>
                  </a:lnTo>
                  <a:lnTo>
                    <a:pt x="7096" y="2166"/>
                  </a:lnTo>
                  <a:lnTo>
                    <a:pt x="6902" y="2450"/>
                  </a:lnTo>
                  <a:lnTo>
                    <a:pt x="6693" y="2719"/>
                  </a:lnTo>
                  <a:lnTo>
                    <a:pt x="6469" y="3003"/>
                  </a:lnTo>
                  <a:lnTo>
                    <a:pt x="6215" y="3287"/>
                  </a:lnTo>
                  <a:lnTo>
                    <a:pt x="5946" y="3571"/>
                  </a:lnTo>
                  <a:lnTo>
                    <a:pt x="5677" y="3840"/>
                  </a:lnTo>
                  <a:lnTo>
                    <a:pt x="5363" y="4108"/>
                  </a:lnTo>
                  <a:lnTo>
                    <a:pt x="5050" y="4377"/>
                  </a:lnTo>
                  <a:lnTo>
                    <a:pt x="4706" y="4631"/>
                  </a:lnTo>
                  <a:lnTo>
                    <a:pt x="4347" y="4855"/>
                  </a:lnTo>
                  <a:lnTo>
                    <a:pt x="3974" y="5080"/>
                  </a:lnTo>
                  <a:lnTo>
                    <a:pt x="3586" y="5289"/>
                  </a:lnTo>
                  <a:lnTo>
                    <a:pt x="3167" y="5468"/>
                  </a:lnTo>
                  <a:lnTo>
                    <a:pt x="2719" y="5632"/>
                  </a:lnTo>
                  <a:lnTo>
                    <a:pt x="2271" y="5767"/>
                  </a:lnTo>
                  <a:lnTo>
                    <a:pt x="1793" y="5886"/>
                  </a:lnTo>
                  <a:lnTo>
                    <a:pt x="1285" y="5961"/>
                  </a:lnTo>
                  <a:lnTo>
                    <a:pt x="762" y="6021"/>
                  </a:lnTo>
                  <a:lnTo>
                    <a:pt x="224" y="6036"/>
                  </a:lnTo>
                  <a:lnTo>
                    <a:pt x="179" y="6155"/>
                  </a:lnTo>
                  <a:lnTo>
                    <a:pt x="105" y="6499"/>
                  </a:lnTo>
                  <a:lnTo>
                    <a:pt x="60" y="6723"/>
                  </a:lnTo>
                  <a:lnTo>
                    <a:pt x="30" y="6992"/>
                  </a:lnTo>
                  <a:lnTo>
                    <a:pt x="0" y="7291"/>
                  </a:lnTo>
                  <a:lnTo>
                    <a:pt x="0" y="7604"/>
                  </a:lnTo>
                  <a:lnTo>
                    <a:pt x="15" y="7933"/>
                  </a:lnTo>
                  <a:lnTo>
                    <a:pt x="75" y="8292"/>
                  </a:lnTo>
                  <a:lnTo>
                    <a:pt x="105" y="8456"/>
                  </a:lnTo>
                  <a:lnTo>
                    <a:pt x="149" y="8635"/>
                  </a:lnTo>
                  <a:lnTo>
                    <a:pt x="209" y="8814"/>
                  </a:lnTo>
                  <a:lnTo>
                    <a:pt x="269" y="8994"/>
                  </a:lnTo>
                  <a:lnTo>
                    <a:pt x="344" y="9158"/>
                  </a:lnTo>
                  <a:lnTo>
                    <a:pt x="433" y="9337"/>
                  </a:lnTo>
                  <a:lnTo>
                    <a:pt x="538" y="9502"/>
                  </a:lnTo>
                  <a:lnTo>
                    <a:pt x="657" y="9666"/>
                  </a:lnTo>
                  <a:lnTo>
                    <a:pt x="792" y="9830"/>
                  </a:lnTo>
                  <a:lnTo>
                    <a:pt x="926" y="9980"/>
                  </a:lnTo>
                  <a:lnTo>
                    <a:pt x="1091" y="10129"/>
                  </a:lnTo>
                  <a:lnTo>
                    <a:pt x="1270" y="10264"/>
                  </a:lnTo>
                  <a:lnTo>
                    <a:pt x="1927" y="10757"/>
                  </a:lnTo>
                  <a:lnTo>
                    <a:pt x="2540" y="11190"/>
                  </a:lnTo>
                  <a:lnTo>
                    <a:pt x="2824" y="11414"/>
                  </a:lnTo>
                  <a:lnTo>
                    <a:pt x="3078" y="11638"/>
                  </a:lnTo>
                  <a:lnTo>
                    <a:pt x="3332" y="11862"/>
                  </a:lnTo>
                  <a:lnTo>
                    <a:pt x="3541" y="12086"/>
                  </a:lnTo>
                  <a:lnTo>
                    <a:pt x="3750" y="12325"/>
                  </a:lnTo>
                  <a:lnTo>
                    <a:pt x="3914" y="12579"/>
                  </a:lnTo>
                  <a:lnTo>
                    <a:pt x="4064" y="12848"/>
                  </a:lnTo>
                  <a:lnTo>
                    <a:pt x="4183" y="13147"/>
                  </a:lnTo>
                  <a:lnTo>
                    <a:pt x="4243" y="13296"/>
                  </a:lnTo>
                  <a:lnTo>
                    <a:pt x="4273" y="13461"/>
                  </a:lnTo>
                  <a:lnTo>
                    <a:pt x="4318" y="13625"/>
                  </a:lnTo>
                  <a:lnTo>
                    <a:pt x="4333" y="13804"/>
                  </a:lnTo>
                  <a:lnTo>
                    <a:pt x="4347" y="13983"/>
                  </a:lnTo>
                  <a:lnTo>
                    <a:pt x="4362" y="14178"/>
                  </a:lnTo>
                  <a:lnTo>
                    <a:pt x="4347" y="14581"/>
                  </a:lnTo>
                  <a:lnTo>
                    <a:pt x="4347" y="14581"/>
                  </a:lnTo>
                  <a:lnTo>
                    <a:pt x="5020" y="14521"/>
                  </a:lnTo>
                  <a:lnTo>
                    <a:pt x="5662" y="14432"/>
                  </a:lnTo>
                  <a:lnTo>
                    <a:pt x="6319" y="14327"/>
                  </a:lnTo>
                  <a:lnTo>
                    <a:pt x="6947" y="14193"/>
                  </a:lnTo>
                  <a:lnTo>
                    <a:pt x="7574" y="14043"/>
                  </a:lnTo>
                  <a:lnTo>
                    <a:pt x="8187" y="13894"/>
                  </a:lnTo>
                  <a:lnTo>
                    <a:pt x="8770" y="13715"/>
                  </a:lnTo>
                  <a:lnTo>
                    <a:pt x="9352" y="13520"/>
                  </a:lnTo>
                  <a:lnTo>
                    <a:pt x="9905" y="13311"/>
                  </a:lnTo>
                  <a:lnTo>
                    <a:pt x="10443" y="13072"/>
                  </a:lnTo>
                  <a:lnTo>
                    <a:pt x="10966" y="12833"/>
                  </a:lnTo>
                  <a:lnTo>
                    <a:pt x="11459" y="12579"/>
                  </a:lnTo>
                  <a:lnTo>
                    <a:pt x="11922" y="12310"/>
                  </a:lnTo>
                  <a:lnTo>
                    <a:pt x="12370" y="12026"/>
                  </a:lnTo>
                  <a:lnTo>
                    <a:pt x="12773" y="11743"/>
                  </a:lnTo>
                  <a:lnTo>
                    <a:pt x="13162" y="11429"/>
                  </a:lnTo>
                  <a:lnTo>
                    <a:pt x="13132" y="11339"/>
                  </a:lnTo>
                  <a:lnTo>
                    <a:pt x="13072" y="11235"/>
                  </a:lnTo>
                  <a:lnTo>
                    <a:pt x="12923" y="11025"/>
                  </a:lnTo>
                  <a:lnTo>
                    <a:pt x="12729" y="10771"/>
                  </a:lnTo>
                  <a:lnTo>
                    <a:pt x="12490" y="10473"/>
                  </a:lnTo>
                  <a:lnTo>
                    <a:pt x="11892" y="9771"/>
                  </a:lnTo>
                  <a:lnTo>
                    <a:pt x="11563" y="9352"/>
                  </a:lnTo>
                  <a:lnTo>
                    <a:pt x="11220" y="8874"/>
                  </a:lnTo>
                  <a:lnTo>
                    <a:pt x="10981" y="8516"/>
                  </a:lnTo>
                  <a:lnTo>
                    <a:pt x="10771" y="8172"/>
                  </a:lnTo>
                  <a:lnTo>
                    <a:pt x="10562" y="7798"/>
                  </a:lnTo>
                  <a:lnTo>
                    <a:pt x="10368" y="7440"/>
                  </a:lnTo>
                  <a:lnTo>
                    <a:pt x="10174" y="7066"/>
                  </a:lnTo>
                  <a:lnTo>
                    <a:pt x="9995" y="6693"/>
                  </a:lnTo>
                  <a:lnTo>
                    <a:pt x="9830" y="6319"/>
                  </a:lnTo>
                  <a:lnTo>
                    <a:pt x="9681" y="5946"/>
                  </a:lnTo>
                  <a:lnTo>
                    <a:pt x="9412" y="5199"/>
                  </a:lnTo>
                  <a:lnTo>
                    <a:pt x="9173" y="4452"/>
                  </a:lnTo>
                  <a:lnTo>
                    <a:pt x="8964" y="3750"/>
                  </a:lnTo>
                  <a:lnTo>
                    <a:pt x="8785" y="3063"/>
                  </a:lnTo>
                  <a:lnTo>
                    <a:pt x="8650" y="2420"/>
                  </a:lnTo>
                  <a:lnTo>
                    <a:pt x="8531" y="1838"/>
                  </a:lnTo>
                  <a:lnTo>
                    <a:pt x="8441" y="1315"/>
                  </a:lnTo>
                  <a:lnTo>
                    <a:pt x="8366" y="867"/>
                  </a:lnTo>
                  <a:lnTo>
                    <a:pt x="8277" y="224"/>
                  </a:lnTo>
                  <a:lnTo>
                    <a:pt x="82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6711607" y="1706530"/>
              <a:ext cx="25050" cy="25078"/>
            </a:xfrm>
            <a:custGeom>
              <a:avLst/>
              <a:gdLst/>
              <a:ahLst/>
              <a:cxnLst/>
              <a:rect l="l" t="t" r="r" b="b"/>
              <a:pathLst>
                <a:path w="912" h="913" extrusionOk="0">
                  <a:moveTo>
                    <a:pt x="449" y="1"/>
                  </a:moveTo>
                  <a:lnTo>
                    <a:pt x="359" y="16"/>
                  </a:lnTo>
                  <a:lnTo>
                    <a:pt x="284" y="31"/>
                  </a:lnTo>
                  <a:lnTo>
                    <a:pt x="195" y="76"/>
                  </a:lnTo>
                  <a:lnTo>
                    <a:pt x="135" y="135"/>
                  </a:lnTo>
                  <a:lnTo>
                    <a:pt x="75" y="210"/>
                  </a:lnTo>
                  <a:lnTo>
                    <a:pt x="30" y="285"/>
                  </a:lnTo>
                  <a:lnTo>
                    <a:pt x="1" y="359"/>
                  </a:lnTo>
                  <a:lnTo>
                    <a:pt x="1" y="464"/>
                  </a:lnTo>
                  <a:lnTo>
                    <a:pt x="1" y="554"/>
                  </a:lnTo>
                  <a:lnTo>
                    <a:pt x="30" y="643"/>
                  </a:lnTo>
                  <a:lnTo>
                    <a:pt x="75" y="718"/>
                  </a:lnTo>
                  <a:lnTo>
                    <a:pt x="135" y="778"/>
                  </a:lnTo>
                  <a:lnTo>
                    <a:pt x="195" y="837"/>
                  </a:lnTo>
                  <a:lnTo>
                    <a:pt x="284" y="882"/>
                  </a:lnTo>
                  <a:lnTo>
                    <a:pt x="359" y="912"/>
                  </a:lnTo>
                  <a:lnTo>
                    <a:pt x="553" y="912"/>
                  </a:lnTo>
                  <a:lnTo>
                    <a:pt x="628" y="882"/>
                  </a:lnTo>
                  <a:lnTo>
                    <a:pt x="718" y="837"/>
                  </a:lnTo>
                  <a:lnTo>
                    <a:pt x="777" y="778"/>
                  </a:lnTo>
                  <a:lnTo>
                    <a:pt x="837" y="718"/>
                  </a:lnTo>
                  <a:lnTo>
                    <a:pt x="882" y="643"/>
                  </a:lnTo>
                  <a:lnTo>
                    <a:pt x="912" y="554"/>
                  </a:lnTo>
                  <a:lnTo>
                    <a:pt x="912" y="464"/>
                  </a:lnTo>
                  <a:lnTo>
                    <a:pt x="912" y="359"/>
                  </a:lnTo>
                  <a:lnTo>
                    <a:pt x="882" y="285"/>
                  </a:lnTo>
                  <a:lnTo>
                    <a:pt x="837" y="210"/>
                  </a:lnTo>
                  <a:lnTo>
                    <a:pt x="777" y="135"/>
                  </a:lnTo>
                  <a:lnTo>
                    <a:pt x="718" y="76"/>
                  </a:lnTo>
                  <a:lnTo>
                    <a:pt x="628" y="31"/>
                  </a:lnTo>
                  <a:lnTo>
                    <a:pt x="553" y="16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6385386" y="1930163"/>
              <a:ext cx="750989" cy="741952"/>
            </a:xfrm>
            <a:custGeom>
              <a:avLst/>
              <a:gdLst/>
              <a:ahLst/>
              <a:cxnLst/>
              <a:rect l="l" t="t" r="r" b="b"/>
              <a:pathLst>
                <a:path w="27341" h="27012" extrusionOk="0">
                  <a:moveTo>
                    <a:pt x="21140" y="1"/>
                  </a:moveTo>
                  <a:lnTo>
                    <a:pt x="20811" y="61"/>
                  </a:lnTo>
                  <a:lnTo>
                    <a:pt x="20483" y="135"/>
                  </a:lnTo>
                  <a:lnTo>
                    <a:pt x="20154" y="255"/>
                  </a:lnTo>
                  <a:lnTo>
                    <a:pt x="19840" y="404"/>
                  </a:lnTo>
                  <a:lnTo>
                    <a:pt x="19557" y="569"/>
                  </a:lnTo>
                  <a:lnTo>
                    <a:pt x="19288" y="778"/>
                  </a:lnTo>
                  <a:lnTo>
                    <a:pt x="19034" y="1002"/>
                  </a:lnTo>
                  <a:lnTo>
                    <a:pt x="18810" y="1241"/>
                  </a:lnTo>
                  <a:lnTo>
                    <a:pt x="18615" y="1510"/>
                  </a:lnTo>
                  <a:lnTo>
                    <a:pt x="18451" y="1779"/>
                  </a:lnTo>
                  <a:lnTo>
                    <a:pt x="18317" y="2078"/>
                  </a:lnTo>
                  <a:lnTo>
                    <a:pt x="18197" y="2391"/>
                  </a:lnTo>
                  <a:lnTo>
                    <a:pt x="18122" y="2705"/>
                  </a:lnTo>
                  <a:lnTo>
                    <a:pt x="18063" y="3019"/>
                  </a:lnTo>
                  <a:lnTo>
                    <a:pt x="18048" y="3347"/>
                  </a:lnTo>
                  <a:lnTo>
                    <a:pt x="18063" y="3691"/>
                  </a:lnTo>
                  <a:lnTo>
                    <a:pt x="18107" y="4020"/>
                  </a:lnTo>
                  <a:lnTo>
                    <a:pt x="18182" y="4348"/>
                  </a:lnTo>
                  <a:lnTo>
                    <a:pt x="18302" y="4677"/>
                  </a:lnTo>
                  <a:lnTo>
                    <a:pt x="18346" y="4782"/>
                  </a:lnTo>
                  <a:lnTo>
                    <a:pt x="18436" y="4991"/>
                  </a:lnTo>
                  <a:lnTo>
                    <a:pt x="18526" y="5245"/>
                  </a:lnTo>
                  <a:lnTo>
                    <a:pt x="18735" y="5783"/>
                  </a:lnTo>
                  <a:lnTo>
                    <a:pt x="18929" y="6335"/>
                  </a:lnTo>
                  <a:lnTo>
                    <a:pt x="19108" y="6903"/>
                  </a:lnTo>
                  <a:lnTo>
                    <a:pt x="19273" y="7471"/>
                  </a:lnTo>
                  <a:lnTo>
                    <a:pt x="19437" y="8038"/>
                  </a:lnTo>
                  <a:lnTo>
                    <a:pt x="19601" y="8606"/>
                  </a:lnTo>
                  <a:lnTo>
                    <a:pt x="19736" y="9174"/>
                  </a:lnTo>
                  <a:lnTo>
                    <a:pt x="19870" y="9741"/>
                  </a:lnTo>
                  <a:lnTo>
                    <a:pt x="19990" y="10324"/>
                  </a:lnTo>
                  <a:lnTo>
                    <a:pt x="20109" y="10892"/>
                  </a:lnTo>
                  <a:lnTo>
                    <a:pt x="20199" y="11474"/>
                  </a:lnTo>
                  <a:lnTo>
                    <a:pt x="20289" y="12042"/>
                  </a:lnTo>
                  <a:lnTo>
                    <a:pt x="20363" y="12625"/>
                  </a:lnTo>
                  <a:lnTo>
                    <a:pt x="20423" y="13193"/>
                  </a:lnTo>
                  <a:lnTo>
                    <a:pt x="20483" y="13760"/>
                  </a:lnTo>
                  <a:lnTo>
                    <a:pt x="20513" y="14328"/>
                  </a:lnTo>
                  <a:lnTo>
                    <a:pt x="20543" y="14896"/>
                  </a:lnTo>
                  <a:lnTo>
                    <a:pt x="20543" y="15448"/>
                  </a:lnTo>
                  <a:lnTo>
                    <a:pt x="20528" y="16001"/>
                  </a:lnTo>
                  <a:lnTo>
                    <a:pt x="20513" y="16554"/>
                  </a:lnTo>
                  <a:lnTo>
                    <a:pt x="20468" y="17107"/>
                  </a:lnTo>
                  <a:lnTo>
                    <a:pt x="20408" y="17644"/>
                  </a:lnTo>
                  <a:lnTo>
                    <a:pt x="20348" y="18167"/>
                  </a:lnTo>
                  <a:lnTo>
                    <a:pt x="20259" y="18660"/>
                  </a:lnTo>
                  <a:lnTo>
                    <a:pt x="20154" y="19138"/>
                  </a:lnTo>
                  <a:lnTo>
                    <a:pt x="20035" y="19617"/>
                  </a:lnTo>
                  <a:lnTo>
                    <a:pt x="19900" y="20080"/>
                  </a:lnTo>
                  <a:lnTo>
                    <a:pt x="19870" y="20199"/>
                  </a:lnTo>
                  <a:lnTo>
                    <a:pt x="19766" y="20513"/>
                  </a:lnTo>
                  <a:lnTo>
                    <a:pt x="19766" y="20528"/>
                  </a:lnTo>
                  <a:lnTo>
                    <a:pt x="16867" y="20916"/>
                  </a:lnTo>
                  <a:lnTo>
                    <a:pt x="14343" y="21230"/>
                  </a:lnTo>
                  <a:lnTo>
                    <a:pt x="11833" y="21559"/>
                  </a:lnTo>
                  <a:lnTo>
                    <a:pt x="9323" y="21857"/>
                  </a:lnTo>
                  <a:lnTo>
                    <a:pt x="6813" y="22156"/>
                  </a:lnTo>
                  <a:lnTo>
                    <a:pt x="4303" y="22425"/>
                  </a:lnTo>
                  <a:lnTo>
                    <a:pt x="1793" y="22679"/>
                  </a:lnTo>
                  <a:lnTo>
                    <a:pt x="1614" y="22709"/>
                  </a:lnTo>
                  <a:lnTo>
                    <a:pt x="1435" y="22754"/>
                  </a:lnTo>
                  <a:lnTo>
                    <a:pt x="1270" y="22814"/>
                  </a:lnTo>
                  <a:lnTo>
                    <a:pt x="1106" y="22873"/>
                  </a:lnTo>
                  <a:lnTo>
                    <a:pt x="957" y="22963"/>
                  </a:lnTo>
                  <a:lnTo>
                    <a:pt x="822" y="23053"/>
                  </a:lnTo>
                  <a:lnTo>
                    <a:pt x="688" y="23157"/>
                  </a:lnTo>
                  <a:lnTo>
                    <a:pt x="553" y="23277"/>
                  </a:lnTo>
                  <a:lnTo>
                    <a:pt x="449" y="23411"/>
                  </a:lnTo>
                  <a:lnTo>
                    <a:pt x="344" y="23546"/>
                  </a:lnTo>
                  <a:lnTo>
                    <a:pt x="255" y="23695"/>
                  </a:lnTo>
                  <a:lnTo>
                    <a:pt x="180" y="23859"/>
                  </a:lnTo>
                  <a:lnTo>
                    <a:pt x="105" y="24024"/>
                  </a:lnTo>
                  <a:lnTo>
                    <a:pt x="60" y="24188"/>
                  </a:lnTo>
                  <a:lnTo>
                    <a:pt x="30" y="24367"/>
                  </a:lnTo>
                  <a:lnTo>
                    <a:pt x="16" y="24547"/>
                  </a:lnTo>
                  <a:lnTo>
                    <a:pt x="1" y="24920"/>
                  </a:lnTo>
                  <a:lnTo>
                    <a:pt x="1" y="25219"/>
                  </a:lnTo>
                  <a:lnTo>
                    <a:pt x="30" y="25473"/>
                  </a:lnTo>
                  <a:lnTo>
                    <a:pt x="45" y="25562"/>
                  </a:lnTo>
                  <a:lnTo>
                    <a:pt x="75" y="25652"/>
                  </a:lnTo>
                  <a:lnTo>
                    <a:pt x="105" y="25727"/>
                  </a:lnTo>
                  <a:lnTo>
                    <a:pt x="150" y="25801"/>
                  </a:lnTo>
                  <a:lnTo>
                    <a:pt x="195" y="25846"/>
                  </a:lnTo>
                  <a:lnTo>
                    <a:pt x="255" y="25891"/>
                  </a:lnTo>
                  <a:lnTo>
                    <a:pt x="314" y="25936"/>
                  </a:lnTo>
                  <a:lnTo>
                    <a:pt x="389" y="25966"/>
                  </a:lnTo>
                  <a:lnTo>
                    <a:pt x="568" y="26011"/>
                  </a:lnTo>
                  <a:lnTo>
                    <a:pt x="1211" y="26041"/>
                  </a:lnTo>
                  <a:lnTo>
                    <a:pt x="1898" y="26085"/>
                  </a:lnTo>
                  <a:lnTo>
                    <a:pt x="3332" y="26205"/>
                  </a:lnTo>
                  <a:lnTo>
                    <a:pt x="4826" y="26339"/>
                  </a:lnTo>
                  <a:lnTo>
                    <a:pt x="6350" y="26489"/>
                  </a:lnTo>
                  <a:lnTo>
                    <a:pt x="7874" y="26638"/>
                  </a:lnTo>
                  <a:lnTo>
                    <a:pt x="9353" y="26758"/>
                  </a:lnTo>
                  <a:lnTo>
                    <a:pt x="10787" y="26847"/>
                  </a:lnTo>
                  <a:lnTo>
                    <a:pt x="11459" y="26877"/>
                  </a:lnTo>
                  <a:lnTo>
                    <a:pt x="12117" y="26907"/>
                  </a:lnTo>
                  <a:lnTo>
                    <a:pt x="14671" y="26937"/>
                  </a:lnTo>
                  <a:lnTo>
                    <a:pt x="17226" y="26967"/>
                  </a:lnTo>
                  <a:lnTo>
                    <a:pt x="19781" y="26997"/>
                  </a:lnTo>
                  <a:lnTo>
                    <a:pt x="22335" y="27012"/>
                  </a:lnTo>
                  <a:lnTo>
                    <a:pt x="22530" y="26997"/>
                  </a:lnTo>
                  <a:lnTo>
                    <a:pt x="22724" y="26982"/>
                  </a:lnTo>
                  <a:lnTo>
                    <a:pt x="22918" y="26952"/>
                  </a:lnTo>
                  <a:lnTo>
                    <a:pt x="23097" y="26907"/>
                  </a:lnTo>
                  <a:lnTo>
                    <a:pt x="23291" y="26847"/>
                  </a:lnTo>
                  <a:lnTo>
                    <a:pt x="23471" y="26787"/>
                  </a:lnTo>
                  <a:lnTo>
                    <a:pt x="23650" y="26713"/>
                  </a:lnTo>
                  <a:lnTo>
                    <a:pt x="23814" y="26623"/>
                  </a:lnTo>
                  <a:lnTo>
                    <a:pt x="23979" y="26519"/>
                  </a:lnTo>
                  <a:lnTo>
                    <a:pt x="24143" y="26399"/>
                  </a:lnTo>
                  <a:lnTo>
                    <a:pt x="24292" y="26280"/>
                  </a:lnTo>
                  <a:lnTo>
                    <a:pt x="24442" y="26145"/>
                  </a:lnTo>
                  <a:lnTo>
                    <a:pt x="24576" y="25996"/>
                  </a:lnTo>
                  <a:lnTo>
                    <a:pt x="24711" y="25846"/>
                  </a:lnTo>
                  <a:lnTo>
                    <a:pt x="24830" y="25682"/>
                  </a:lnTo>
                  <a:lnTo>
                    <a:pt x="24935" y="25503"/>
                  </a:lnTo>
                  <a:lnTo>
                    <a:pt x="25099" y="25219"/>
                  </a:lnTo>
                  <a:lnTo>
                    <a:pt x="25458" y="24487"/>
                  </a:lnTo>
                  <a:lnTo>
                    <a:pt x="25637" y="24113"/>
                  </a:lnTo>
                  <a:lnTo>
                    <a:pt x="25786" y="23755"/>
                  </a:lnTo>
                  <a:lnTo>
                    <a:pt x="26085" y="23008"/>
                  </a:lnTo>
                  <a:lnTo>
                    <a:pt x="26220" y="22634"/>
                  </a:lnTo>
                  <a:lnTo>
                    <a:pt x="26339" y="22246"/>
                  </a:lnTo>
                  <a:lnTo>
                    <a:pt x="26563" y="21499"/>
                  </a:lnTo>
                  <a:lnTo>
                    <a:pt x="26757" y="20737"/>
                  </a:lnTo>
                  <a:lnTo>
                    <a:pt x="26922" y="19975"/>
                  </a:lnTo>
                  <a:lnTo>
                    <a:pt x="27056" y="19213"/>
                  </a:lnTo>
                  <a:lnTo>
                    <a:pt x="27161" y="18451"/>
                  </a:lnTo>
                  <a:lnTo>
                    <a:pt x="27236" y="17704"/>
                  </a:lnTo>
                  <a:lnTo>
                    <a:pt x="27295" y="16957"/>
                  </a:lnTo>
                  <a:lnTo>
                    <a:pt x="27325" y="16195"/>
                  </a:lnTo>
                  <a:lnTo>
                    <a:pt x="27340" y="15463"/>
                  </a:lnTo>
                  <a:lnTo>
                    <a:pt x="27325" y="14716"/>
                  </a:lnTo>
                  <a:lnTo>
                    <a:pt x="27295" y="13984"/>
                  </a:lnTo>
                  <a:lnTo>
                    <a:pt x="27250" y="13252"/>
                  </a:lnTo>
                  <a:lnTo>
                    <a:pt x="27191" y="12535"/>
                  </a:lnTo>
                  <a:lnTo>
                    <a:pt x="27116" y="11803"/>
                  </a:lnTo>
                  <a:lnTo>
                    <a:pt x="27011" y="11086"/>
                  </a:lnTo>
                  <a:lnTo>
                    <a:pt x="26907" y="10384"/>
                  </a:lnTo>
                  <a:lnTo>
                    <a:pt x="26787" y="9682"/>
                  </a:lnTo>
                  <a:lnTo>
                    <a:pt x="26653" y="8980"/>
                  </a:lnTo>
                  <a:lnTo>
                    <a:pt x="26503" y="8277"/>
                  </a:lnTo>
                  <a:lnTo>
                    <a:pt x="26339" y="7590"/>
                  </a:lnTo>
                  <a:lnTo>
                    <a:pt x="26175" y="6888"/>
                  </a:lnTo>
                  <a:lnTo>
                    <a:pt x="25981" y="6216"/>
                  </a:lnTo>
                  <a:lnTo>
                    <a:pt x="25786" y="5529"/>
                  </a:lnTo>
                  <a:lnTo>
                    <a:pt x="25577" y="4856"/>
                  </a:lnTo>
                  <a:lnTo>
                    <a:pt x="25353" y="4169"/>
                  </a:lnTo>
                  <a:lnTo>
                    <a:pt x="25129" y="3497"/>
                  </a:lnTo>
                  <a:lnTo>
                    <a:pt x="24875" y="2810"/>
                  </a:lnTo>
                  <a:lnTo>
                    <a:pt x="24741" y="2466"/>
                  </a:lnTo>
                  <a:lnTo>
                    <a:pt x="24666" y="2287"/>
                  </a:lnTo>
                  <a:lnTo>
                    <a:pt x="24576" y="2078"/>
                  </a:lnTo>
                  <a:lnTo>
                    <a:pt x="24427" y="1764"/>
                  </a:lnTo>
                  <a:lnTo>
                    <a:pt x="24248" y="1480"/>
                  </a:lnTo>
                  <a:lnTo>
                    <a:pt x="24053" y="1211"/>
                  </a:lnTo>
                  <a:lnTo>
                    <a:pt x="23829" y="972"/>
                  </a:lnTo>
                  <a:lnTo>
                    <a:pt x="23575" y="748"/>
                  </a:lnTo>
                  <a:lnTo>
                    <a:pt x="23321" y="554"/>
                  </a:lnTo>
                  <a:lnTo>
                    <a:pt x="23037" y="389"/>
                  </a:lnTo>
                  <a:lnTo>
                    <a:pt x="22739" y="255"/>
                  </a:lnTo>
                  <a:lnTo>
                    <a:pt x="22440" y="150"/>
                  </a:lnTo>
                  <a:lnTo>
                    <a:pt x="22126" y="61"/>
                  </a:lnTo>
                  <a:lnTo>
                    <a:pt x="21798" y="16"/>
                  </a:lnTo>
                  <a:lnTo>
                    <a:pt x="214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5894611" y="2134515"/>
              <a:ext cx="681221" cy="451016"/>
            </a:xfrm>
            <a:custGeom>
              <a:avLst/>
              <a:gdLst/>
              <a:ahLst/>
              <a:cxnLst/>
              <a:rect l="l" t="t" r="r" b="b"/>
              <a:pathLst>
                <a:path w="24801" h="16420" extrusionOk="0">
                  <a:moveTo>
                    <a:pt x="1" y="1"/>
                  </a:moveTo>
                  <a:lnTo>
                    <a:pt x="6320" y="16419"/>
                  </a:lnTo>
                  <a:lnTo>
                    <a:pt x="24801" y="16419"/>
                  </a:lnTo>
                  <a:lnTo>
                    <a:pt x="24801" y="14761"/>
                  </a:lnTo>
                  <a:lnTo>
                    <a:pt x="7366" y="14761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6251211" y="2537477"/>
              <a:ext cx="261408" cy="111628"/>
            </a:xfrm>
            <a:custGeom>
              <a:avLst/>
              <a:gdLst/>
              <a:ahLst/>
              <a:cxnLst/>
              <a:rect l="l" t="t" r="r" b="b"/>
              <a:pathLst>
                <a:path w="9517" h="4064" extrusionOk="0">
                  <a:moveTo>
                    <a:pt x="8232" y="0"/>
                  </a:moveTo>
                  <a:lnTo>
                    <a:pt x="8157" y="30"/>
                  </a:lnTo>
                  <a:lnTo>
                    <a:pt x="8113" y="75"/>
                  </a:lnTo>
                  <a:lnTo>
                    <a:pt x="8068" y="135"/>
                  </a:lnTo>
                  <a:lnTo>
                    <a:pt x="8053" y="225"/>
                  </a:lnTo>
                  <a:lnTo>
                    <a:pt x="8038" y="314"/>
                  </a:lnTo>
                  <a:lnTo>
                    <a:pt x="8053" y="419"/>
                  </a:lnTo>
                  <a:lnTo>
                    <a:pt x="8083" y="882"/>
                  </a:lnTo>
                  <a:lnTo>
                    <a:pt x="8083" y="1001"/>
                  </a:lnTo>
                  <a:lnTo>
                    <a:pt x="8083" y="1106"/>
                  </a:lnTo>
                  <a:lnTo>
                    <a:pt x="8068" y="1196"/>
                  </a:lnTo>
                  <a:lnTo>
                    <a:pt x="8038" y="1270"/>
                  </a:lnTo>
                  <a:lnTo>
                    <a:pt x="8008" y="1300"/>
                  </a:lnTo>
                  <a:lnTo>
                    <a:pt x="7963" y="1330"/>
                  </a:lnTo>
                  <a:lnTo>
                    <a:pt x="7859" y="1390"/>
                  </a:lnTo>
                  <a:lnTo>
                    <a:pt x="7694" y="1435"/>
                  </a:lnTo>
                  <a:lnTo>
                    <a:pt x="7485" y="1494"/>
                  </a:lnTo>
                  <a:lnTo>
                    <a:pt x="7246" y="1539"/>
                  </a:lnTo>
                  <a:lnTo>
                    <a:pt x="6977" y="1569"/>
                  </a:lnTo>
                  <a:lnTo>
                    <a:pt x="6365" y="1629"/>
                  </a:lnTo>
                  <a:lnTo>
                    <a:pt x="5692" y="1659"/>
                  </a:lnTo>
                  <a:lnTo>
                    <a:pt x="5005" y="1659"/>
                  </a:lnTo>
                  <a:lnTo>
                    <a:pt x="4318" y="1644"/>
                  </a:lnTo>
                  <a:lnTo>
                    <a:pt x="3705" y="1599"/>
                  </a:lnTo>
                  <a:lnTo>
                    <a:pt x="3063" y="1539"/>
                  </a:lnTo>
                  <a:lnTo>
                    <a:pt x="2421" y="1524"/>
                  </a:lnTo>
                  <a:lnTo>
                    <a:pt x="1808" y="1524"/>
                  </a:lnTo>
                  <a:lnTo>
                    <a:pt x="1240" y="1539"/>
                  </a:lnTo>
                  <a:lnTo>
                    <a:pt x="927" y="1554"/>
                  </a:lnTo>
                  <a:lnTo>
                    <a:pt x="404" y="1584"/>
                  </a:lnTo>
                  <a:lnTo>
                    <a:pt x="344" y="1584"/>
                  </a:lnTo>
                  <a:lnTo>
                    <a:pt x="284" y="1614"/>
                  </a:lnTo>
                  <a:lnTo>
                    <a:pt x="180" y="1659"/>
                  </a:lnTo>
                  <a:lnTo>
                    <a:pt x="105" y="1733"/>
                  </a:lnTo>
                  <a:lnTo>
                    <a:pt x="45" y="1823"/>
                  </a:lnTo>
                  <a:lnTo>
                    <a:pt x="15" y="1883"/>
                  </a:lnTo>
                  <a:lnTo>
                    <a:pt x="0" y="1957"/>
                  </a:lnTo>
                  <a:lnTo>
                    <a:pt x="0" y="2017"/>
                  </a:lnTo>
                  <a:lnTo>
                    <a:pt x="0" y="2092"/>
                  </a:lnTo>
                  <a:lnTo>
                    <a:pt x="15" y="2152"/>
                  </a:lnTo>
                  <a:lnTo>
                    <a:pt x="45" y="2226"/>
                  </a:lnTo>
                  <a:lnTo>
                    <a:pt x="90" y="2286"/>
                  </a:lnTo>
                  <a:lnTo>
                    <a:pt x="150" y="2346"/>
                  </a:lnTo>
                  <a:lnTo>
                    <a:pt x="284" y="2450"/>
                  </a:lnTo>
                  <a:lnTo>
                    <a:pt x="449" y="2585"/>
                  </a:lnTo>
                  <a:lnTo>
                    <a:pt x="628" y="2704"/>
                  </a:lnTo>
                  <a:lnTo>
                    <a:pt x="837" y="2839"/>
                  </a:lnTo>
                  <a:lnTo>
                    <a:pt x="1300" y="3108"/>
                  </a:lnTo>
                  <a:lnTo>
                    <a:pt x="1569" y="3242"/>
                  </a:lnTo>
                  <a:lnTo>
                    <a:pt x="1838" y="3377"/>
                  </a:lnTo>
                  <a:lnTo>
                    <a:pt x="2137" y="3496"/>
                  </a:lnTo>
                  <a:lnTo>
                    <a:pt x="2436" y="3616"/>
                  </a:lnTo>
                  <a:lnTo>
                    <a:pt x="2764" y="3735"/>
                  </a:lnTo>
                  <a:lnTo>
                    <a:pt x="3093" y="3825"/>
                  </a:lnTo>
                  <a:lnTo>
                    <a:pt x="3436" y="3915"/>
                  </a:lnTo>
                  <a:lnTo>
                    <a:pt x="3810" y="3989"/>
                  </a:lnTo>
                  <a:lnTo>
                    <a:pt x="4169" y="4034"/>
                  </a:lnTo>
                  <a:lnTo>
                    <a:pt x="4557" y="4064"/>
                  </a:lnTo>
                  <a:lnTo>
                    <a:pt x="4945" y="4064"/>
                  </a:lnTo>
                  <a:lnTo>
                    <a:pt x="5334" y="4049"/>
                  </a:lnTo>
                  <a:lnTo>
                    <a:pt x="5737" y="4004"/>
                  </a:lnTo>
                  <a:lnTo>
                    <a:pt x="6155" y="3915"/>
                  </a:lnTo>
                  <a:lnTo>
                    <a:pt x="6544" y="3810"/>
                  </a:lnTo>
                  <a:lnTo>
                    <a:pt x="6917" y="3676"/>
                  </a:lnTo>
                  <a:lnTo>
                    <a:pt x="7276" y="3526"/>
                  </a:lnTo>
                  <a:lnTo>
                    <a:pt x="7605" y="3362"/>
                  </a:lnTo>
                  <a:lnTo>
                    <a:pt x="7903" y="3183"/>
                  </a:lnTo>
                  <a:lnTo>
                    <a:pt x="8172" y="3003"/>
                  </a:lnTo>
                  <a:lnTo>
                    <a:pt x="8426" y="2809"/>
                  </a:lnTo>
                  <a:lnTo>
                    <a:pt x="8650" y="2630"/>
                  </a:lnTo>
                  <a:lnTo>
                    <a:pt x="8860" y="2450"/>
                  </a:lnTo>
                  <a:lnTo>
                    <a:pt x="9024" y="2286"/>
                  </a:lnTo>
                  <a:lnTo>
                    <a:pt x="9293" y="2002"/>
                  </a:lnTo>
                  <a:lnTo>
                    <a:pt x="9457" y="1793"/>
                  </a:lnTo>
                  <a:lnTo>
                    <a:pt x="9517" y="1718"/>
                  </a:lnTo>
                  <a:lnTo>
                    <a:pt x="9472" y="1509"/>
                  </a:lnTo>
                  <a:lnTo>
                    <a:pt x="9397" y="1270"/>
                  </a:lnTo>
                  <a:lnTo>
                    <a:pt x="9293" y="1001"/>
                  </a:lnTo>
                  <a:lnTo>
                    <a:pt x="9233" y="852"/>
                  </a:lnTo>
                  <a:lnTo>
                    <a:pt x="9158" y="703"/>
                  </a:lnTo>
                  <a:lnTo>
                    <a:pt x="9069" y="568"/>
                  </a:lnTo>
                  <a:lnTo>
                    <a:pt x="8964" y="434"/>
                  </a:lnTo>
                  <a:lnTo>
                    <a:pt x="8860" y="314"/>
                  </a:lnTo>
                  <a:lnTo>
                    <a:pt x="8725" y="195"/>
                  </a:lnTo>
                  <a:lnTo>
                    <a:pt x="8591" y="105"/>
                  </a:lnTo>
                  <a:lnTo>
                    <a:pt x="8441" y="45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252447" y="2583017"/>
              <a:ext cx="66911" cy="39828"/>
            </a:xfrm>
            <a:custGeom>
              <a:avLst/>
              <a:gdLst/>
              <a:ahLst/>
              <a:cxnLst/>
              <a:rect l="l" t="t" r="r" b="b"/>
              <a:pathLst>
                <a:path w="2436" h="1450" extrusionOk="0">
                  <a:moveTo>
                    <a:pt x="135" y="1"/>
                  </a:moveTo>
                  <a:lnTo>
                    <a:pt x="60" y="75"/>
                  </a:lnTo>
                  <a:lnTo>
                    <a:pt x="0" y="165"/>
                  </a:lnTo>
                  <a:lnTo>
                    <a:pt x="135" y="285"/>
                  </a:lnTo>
                  <a:lnTo>
                    <a:pt x="299" y="434"/>
                  </a:lnTo>
                  <a:lnTo>
                    <a:pt x="508" y="598"/>
                  </a:lnTo>
                  <a:lnTo>
                    <a:pt x="762" y="763"/>
                  </a:lnTo>
                  <a:lnTo>
                    <a:pt x="1076" y="942"/>
                  </a:lnTo>
                  <a:lnTo>
                    <a:pt x="1419" y="1106"/>
                  </a:lnTo>
                  <a:lnTo>
                    <a:pt x="1838" y="1286"/>
                  </a:lnTo>
                  <a:lnTo>
                    <a:pt x="2301" y="1450"/>
                  </a:lnTo>
                  <a:lnTo>
                    <a:pt x="2361" y="1450"/>
                  </a:lnTo>
                  <a:lnTo>
                    <a:pt x="2391" y="1435"/>
                  </a:lnTo>
                  <a:lnTo>
                    <a:pt x="2405" y="1405"/>
                  </a:lnTo>
                  <a:lnTo>
                    <a:pt x="2420" y="1375"/>
                  </a:lnTo>
                  <a:lnTo>
                    <a:pt x="2435" y="1345"/>
                  </a:lnTo>
                  <a:lnTo>
                    <a:pt x="2420" y="1300"/>
                  </a:lnTo>
                  <a:lnTo>
                    <a:pt x="2391" y="1271"/>
                  </a:lnTo>
                  <a:lnTo>
                    <a:pt x="2361" y="1256"/>
                  </a:lnTo>
                  <a:lnTo>
                    <a:pt x="1898" y="1091"/>
                  </a:lnTo>
                  <a:lnTo>
                    <a:pt x="1509" y="927"/>
                  </a:lnTo>
                  <a:lnTo>
                    <a:pt x="1151" y="748"/>
                  </a:lnTo>
                  <a:lnTo>
                    <a:pt x="867" y="583"/>
                  </a:lnTo>
                  <a:lnTo>
                    <a:pt x="613" y="419"/>
                  </a:lnTo>
                  <a:lnTo>
                    <a:pt x="404" y="255"/>
                  </a:lnTo>
                  <a:lnTo>
                    <a:pt x="254" y="120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6276645" y="2579748"/>
              <a:ext cx="60758" cy="29967"/>
            </a:xfrm>
            <a:custGeom>
              <a:avLst/>
              <a:gdLst/>
              <a:ahLst/>
              <a:cxnLst/>
              <a:rect l="l" t="t" r="r" b="b"/>
              <a:pathLst>
                <a:path w="2212" h="1091" extrusionOk="0">
                  <a:moveTo>
                    <a:pt x="314" y="0"/>
                  </a:moveTo>
                  <a:lnTo>
                    <a:pt x="1" y="15"/>
                  </a:lnTo>
                  <a:lnTo>
                    <a:pt x="150" y="135"/>
                  </a:lnTo>
                  <a:lnTo>
                    <a:pt x="329" y="269"/>
                  </a:lnTo>
                  <a:lnTo>
                    <a:pt x="538" y="404"/>
                  </a:lnTo>
                  <a:lnTo>
                    <a:pt x="777" y="538"/>
                  </a:lnTo>
                  <a:lnTo>
                    <a:pt x="1046" y="687"/>
                  </a:lnTo>
                  <a:lnTo>
                    <a:pt x="1360" y="822"/>
                  </a:lnTo>
                  <a:lnTo>
                    <a:pt x="1704" y="956"/>
                  </a:lnTo>
                  <a:lnTo>
                    <a:pt x="2077" y="1091"/>
                  </a:lnTo>
                  <a:lnTo>
                    <a:pt x="2137" y="1091"/>
                  </a:lnTo>
                  <a:lnTo>
                    <a:pt x="2167" y="1076"/>
                  </a:lnTo>
                  <a:lnTo>
                    <a:pt x="2197" y="1061"/>
                  </a:lnTo>
                  <a:lnTo>
                    <a:pt x="2212" y="1031"/>
                  </a:lnTo>
                  <a:lnTo>
                    <a:pt x="2212" y="986"/>
                  </a:lnTo>
                  <a:lnTo>
                    <a:pt x="2197" y="956"/>
                  </a:lnTo>
                  <a:lnTo>
                    <a:pt x="2167" y="911"/>
                  </a:lnTo>
                  <a:lnTo>
                    <a:pt x="2137" y="897"/>
                  </a:lnTo>
                  <a:lnTo>
                    <a:pt x="1823" y="792"/>
                  </a:lnTo>
                  <a:lnTo>
                    <a:pt x="1539" y="687"/>
                  </a:lnTo>
                  <a:lnTo>
                    <a:pt x="1270" y="568"/>
                  </a:lnTo>
                  <a:lnTo>
                    <a:pt x="1031" y="448"/>
                  </a:lnTo>
                  <a:lnTo>
                    <a:pt x="822" y="329"/>
                  </a:lnTo>
                  <a:lnTo>
                    <a:pt x="628" y="224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682830" y="1987225"/>
            <a:ext cx="1675397" cy="700500"/>
            <a:chOff x="3682830" y="2398700"/>
            <a:chExt cx="1675397" cy="7005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682830" y="2423080"/>
              <a:ext cx="1675397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Bagging Classifier Model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30" name="Google Shape;530;p20"/>
          <p:cNvSpPr/>
          <p:nvPr/>
        </p:nvSpPr>
        <p:spPr>
          <a:xfrm>
            <a:off x="2783956" y="2618541"/>
            <a:ext cx="247800" cy="24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1" name="Google Shape;531;p20"/>
          <p:cNvSpPr/>
          <p:nvPr/>
        </p:nvSpPr>
        <p:spPr>
          <a:xfrm>
            <a:off x="5942418" y="1497166"/>
            <a:ext cx="247800" cy="24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2" name="Google Shape;532;p20"/>
          <p:cNvSpPr/>
          <p:nvPr/>
        </p:nvSpPr>
        <p:spPr>
          <a:xfrm>
            <a:off x="3504375" y="1208401"/>
            <a:ext cx="2125304" cy="3058016"/>
          </a:xfrm>
          <a:custGeom>
            <a:avLst/>
            <a:gdLst/>
            <a:ahLst/>
            <a:cxnLst/>
            <a:rect l="l" t="t" r="r" b="b"/>
            <a:pathLst>
              <a:path w="49706" h="71520" extrusionOk="0">
                <a:moveTo>
                  <a:pt x="2960" y="0"/>
                </a:moveTo>
                <a:lnTo>
                  <a:pt x="2789" y="14"/>
                </a:lnTo>
                <a:lnTo>
                  <a:pt x="2604" y="43"/>
                </a:lnTo>
                <a:lnTo>
                  <a:pt x="2434" y="85"/>
                </a:lnTo>
                <a:lnTo>
                  <a:pt x="2263" y="128"/>
                </a:lnTo>
                <a:lnTo>
                  <a:pt x="2106" y="171"/>
                </a:lnTo>
                <a:lnTo>
                  <a:pt x="1936" y="242"/>
                </a:lnTo>
                <a:lnTo>
                  <a:pt x="1779" y="313"/>
                </a:lnTo>
                <a:lnTo>
                  <a:pt x="1637" y="384"/>
                </a:lnTo>
                <a:lnTo>
                  <a:pt x="1480" y="470"/>
                </a:lnTo>
                <a:lnTo>
                  <a:pt x="1338" y="569"/>
                </a:lnTo>
                <a:lnTo>
                  <a:pt x="1210" y="669"/>
                </a:lnTo>
                <a:lnTo>
                  <a:pt x="1082" y="783"/>
                </a:lnTo>
                <a:lnTo>
                  <a:pt x="954" y="897"/>
                </a:lnTo>
                <a:lnTo>
                  <a:pt x="840" y="1010"/>
                </a:lnTo>
                <a:lnTo>
                  <a:pt x="726" y="1138"/>
                </a:lnTo>
                <a:lnTo>
                  <a:pt x="555" y="1352"/>
                </a:lnTo>
                <a:lnTo>
                  <a:pt x="413" y="1580"/>
                </a:lnTo>
                <a:lnTo>
                  <a:pt x="299" y="1807"/>
                </a:lnTo>
                <a:lnTo>
                  <a:pt x="185" y="2063"/>
                </a:lnTo>
                <a:lnTo>
                  <a:pt x="114" y="2320"/>
                </a:lnTo>
                <a:lnTo>
                  <a:pt x="43" y="2590"/>
                </a:lnTo>
                <a:lnTo>
                  <a:pt x="15" y="2860"/>
                </a:lnTo>
                <a:lnTo>
                  <a:pt x="0" y="3145"/>
                </a:lnTo>
                <a:lnTo>
                  <a:pt x="0" y="43529"/>
                </a:lnTo>
                <a:lnTo>
                  <a:pt x="15" y="44042"/>
                </a:lnTo>
                <a:lnTo>
                  <a:pt x="57" y="44554"/>
                </a:lnTo>
                <a:lnTo>
                  <a:pt x="128" y="45080"/>
                </a:lnTo>
                <a:lnTo>
                  <a:pt x="228" y="45607"/>
                </a:lnTo>
                <a:lnTo>
                  <a:pt x="356" y="46133"/>
                </a:lnTo>
                <a:lnTo>
                  <a:pt x="498" y="46660"/>
                </a:lnTo>
                <a:lnTo>
                  <a:pt x="669" y="47201"/>
                </a:lnTo>
                <a:lnTo>
                  <a:pt x="868" y="47741"/>
                </a:lnTo>
                <a:lnTo>
                  <a:pt x="1082" y="48282"/>
                </a:lnTo>
                <a:lnTo>
                  <a:pt x="1324" y="48823"/>
                </a:lnTo>
                <a:lnTo>
                  <a:pt x="1594" y="49364"/>
                </a:lnTo>
                <a:lnTo>
                  <a:pt x="1864" y="49904"/>
                </a:lnTo>
                <a:lnTo>
                  <a:pt x="2163" y="50445"/>
                </a:lnTo>
                <a:lnTo>
                  <a:pt x="2491" y="50986"/>
                </a:lnTo>
                <a:lnTo>
                  <a:pt x="2818" y="51527"/>
                </a:lnTo>
                <a:lnTo>
                  <a:pt x="3174" y="52082"/>
                </a:lnTo>
                <a:lnTo>
                  <a:pt x="3529" y="52622"/>
                </a:lnTo>
                <a:lnTo>
                  <a:pt x="3914" y="53163"/>
                </a:lnTo>
                <a:lnTo>
                  <a:pt x="4312" y="53690"/>
                </a:lnTo>
                <a:lnTo>
                  <a:pt x="4710" y="54230"/>
                </a:lnTo>
                <a:lnTo>
                  <a:pt x="5137" y="54771"/>
                </a:lnTo>
                <a:lnTo>
                  <a:pt x="5564" y="55298"/>
                </a:lnTo>
                <a:lnTo>
                  <a:pt x="5991" y="55824"/>
                </a:lnTo>
                <a:lnTo>
                  <a:pt x="6446" y="56351"/>
                </a:lnTo>
                <a:lnTo>
                  <a:pt x="7357" y="57389"/>
                </a:lnTo>
                <a:lnTo>
                  <a:pt x="8311" y="58400"/>
                </a:lnTo>
                <a:lnTo>
                  <a:pt x="9264" y="59396"/>
                </a:lnTo>
                <a:lnTo>
                  <a:pt x="10246" y="60363"/>
                </a:lnTo>
                <a:lnTo>
                  <a:pt x="11213" y="61317"/>
                </a:lnTo>
                <a:lnTo>
                  <a:pt x="12195" y="62228"/>
                </a:lnTo>
                <a:lnTo>
                  <a:pt x="13149" y="63096"/>
                </a:lnTo>
                <a:lnTo>
                  <a:pt x="14102" y="63935"/>
                </a:lnTo>
                <a:lnTo>
                  <a:pt x="15013" y="64746"/>
                </a:lnTo>
                <a:lnTo>
                  <a:pt x="15909" y="65500"/>
                </a:lnTo>
                <a:lnTo>
                  <a:pt x="16763" y="66212"/>
                </a:lnTo>
                <a:lnTo>
                  <a:pt x="17560" y="66881"/>
                </a:lnTo>
                <a:lnTo>
                  <a:pt x="19011" y="68048"/>
                </a:lnTo>
                <a:lnTo>
                  <a:pt x="20178" y="68987"/>
                </a:lnTo>
                <a:lnTo>
                  <a:pt x="21032" y="69670"/>
                </a:lnTo>
                <a:lnTo>
                  <a:pt x="21317" y="69897"/>
                </a:lnTo>
                <a:lnTo>
                  <a:pt x="21487" y="70068"/>
                </a:lnTo>
                <a:lnTo>
                  <a:pt x="21672" y="70239"/>
                </a:lnTo>
                <a:lnTo>
                  <a:pt x="21872" y="70410"/>
                </a:lnTo>
                <a:lnTo>
                  <a:pt x="22071" y="70566"/>
                </a:lnTo>
                <a:lnTo>
                  <a:pt x="22270" y="70709"/>
                </a:lnTo>
                <a:lnTo>
                  <a:pt x="22484" y="70837"/>
                </a:lnTo>
                <a:lnTo>
                  <a:pt x="22697" y="70950"/>
                </a:lnTo>
                <a:lnTo>
                  <a:pt x="22910" y="71064"/>
                </a:lnTo>
                <a:lnTo>
                  <a:pt x="23138" y="71164"/>
                </a:lnTo>
                <a:lnTo>
                  <a:pt x="23366" y="71249"/>
                </a:lnTo>
                <a:lnTo>
                  <a:pt x="23593" y="71320"/>
                </a:lnTo>
                <a:lnTo>
                  <a:pt x="23821" y="71377"/>
                </a:lnTo>
                <a:lnTo>
                  <a:pt x="24049" y="71434"/>
                </a:lnTo>
                <a:lnTo>
                  <a:pt x="24291" y="71477"/>
                </a:lnTo>
                <a:lnTo>
                  <a:pt x="24533" y="71505"/>
                </a:lnTo>
                <a:lnTo>
                  <a:pt x="24760" y="71520"/>
                </a:lnTo>
                <a:lnTo>
                  <a:pt x="25244" y="71520"/>
                </a:lnTo>
                <a:lnTo>
                  <a:pt x="25472" y="71505"/>
                </a:lnTo>
                <a:lnTo>
                  <a:pt x="25714" y="71477"/>
                </a:lnTo>
                <a:lnTo>
                  <a:pt x="25956" y="71434"/>
                </a:lnTo>
                <a:lnTo>
                  <a:pt x="26183" y="71377"/>
                </a:lnTo>
                <a:lnTo>
                  <a:pt x="26411" y="71320"/>
                </a:lnTo>
                <a:lnTo>
                  <a:pt x="26639" y="71249"/>
                </a:lnTo>
                <a:lnTo>
                  <a:pt x="26866" y="71164"/>
                </a:lnTo>
                <a:lnTo>
                  <a:pt x="27094" y="71064"/>
                </a:lnTo>
                <a:lnTo>
                  <a:pt x="27307" y="70950"/>
                </a:lnTo>
                <a:lnTo>
                  <a:pt x="27521" y="70837"/>
                </a:lnTo>
                <a:lnTo>
                  <a:pt x="27734" y="70709"/>
                </a:lnTo>
                <a:lnTo>
                  <a:pt x="27934" y="70566"/>
                </a:lnTo>
                <a:lnTo>
                  <a:pt x="28133" y="70410"/>
                </a:lnTo>
                <a:lnTo>
                  <a:pt x="28318" y="70253"/>
                </a:lnTo>
                <a:lnTo>
                  <a:pt x="28503" y="70068"/>
                </a:lnTo>
                <a:lnTo>
                  <a:pt x="28645" y="69926"/>
                </a:lnTo>
                <a:lnTo>
                  <a:pt x="28787" y="69798"/>
                </a:lnTo>
                <a:lnTo>
                  <a:pt x="29001" y="69613"/>
                </a:lnTo>
                <a:lnTo>
                  <a:pt x="29627" y="69101"/>
                </a:lnTo>
                <a:lnTo>
                  <a:pt x="31548" y="67535"/>
                </a:lnTo>
                <a:lnTo>
                  <a:pt x="32786" y="66511"/>
                </a:lnTo>
                <a:lnTo>
                  <a:pt x="34166" y="65344"/>
                </a:lnTo>
                <a:lnTo>
                  <a:pt x="35646" y="64049"/>
                </a:lnTo>
                <a:lnTo>
                  <a:pt x="36415" y="63352"/>
                </a:lnTo>
                <a:lnTo>
                  <a:pt x="37197" y="62640"/>
                </a:lnTo>
                <a:lnTo>
                  <a:pt x="37994" y="61900"/>
                </a:lnTo>
                <a:lnTo>
                  <a:pt x="38791" y="61132"/>
                </a:lnTo>
                <a:lnTo>
                  <a:pt x="39602" y="60335"/>
                </a:lnTo>
                <a:lnTo>
                  <a:pt x="40399" y="59538"/>
                </a:lnTo>
                <a:lnTo>
                  <a:pt x="41196" y="58713"/>
                </a:lnTo>
                <a:lnTo>
                  <a:pt x="41978" y="57873"/>
                </a:lnTo>
                <a:lnTo>
                  <a:pt x="42747" y="57019"/>
                </a:lnTo>
                <a:lnTo>
                  <a:pt x="43487" y="56151"/>
                </a:lnTo>
                <a:lnTo>
                  <a:pt x="44213" y="55269"/>
                </a:lnTo>
                <a:lnTo>
                  <a:pt x="44910" y="54373"/>
                </a:lnTo>
                <a:lnTo>
                  <a:pt x="45579" y="53490"/>
                </a:lnTo>
                <a:lnTo>
                  <a:pt x="46219" y="52580"/>
                </a:lnTo>
                <a:lnTo>
                  <a:pt x="46518" y="52139"/>
                </a:lnTo>
                <a:lnTo>
                  <a:pt x="46817" y="51683"/>
                </a:lnTo>
                <a:lnTo>
                  <a:pt x="47087" y="51228"/>
                </a:lnTo>
                <a:lnTo>
                  <a:pt x="47357" y="50772"/>
                </a:lnTo>
                <a:lnTo>
                  <a:pt x="47614" y="50331"/>
                </a:lnTo>
                <a:lnTo>
                  <a:pt x="47870" y="49876"/>
                </a:lnTo>
                <a:lnTo>
                  <a:pt x="48097" y="49421"/>
                </a:lnTo>
                <a:lnTo>
                  <a:pt x="48311" y="48965"/>
                </a:lnTo>
                <a:lnTo>
                  <a:pt x="48624" y="48268"/>
                </a:lnTo>
                <a:lnTo>
                  <a:pt x="48894" y="47585"/>
                </a:lnTo>
                <a:lnTo>
                  <a:pt x="49022" y="47229"/>
                </a:lnTo>
                <a:lnTo>
                  <a:pt x="49136" y="46888"/>
                </a:lnTo>
                <a:lnTo>
                  <a:pt x="49250" y="46546"/>
                </a:lnTo>
                <a:lnTo>
                  <a:pt x="49335" y="46205"/>
                </a:lnTo>
                <a:lnTo>
                  <a:pt x="49421" y="45863"/>
                </a:lnTo>
                <a:lnTo>
                  <a:pt x="49492" y="45522"/>
                </a:lnTo>
                <a:lnTo>
                  <a:pt x="49563" y="45194"/>
                </a:lnTo>
                <a:lnTo>
                  <a:pt x="49606" y="44853"/>
                </a:lnTo>
                <a:lnTo>
                  <a:pt x="49648" y="44526"/>
                </a:lnTo>
                <a:lnTo>
                  <a:pt x="49677" y="44184"/>
                </a:lnTo>
                <a:lnTo>
                  <a:pt x="49705" y="43857"/>
                </a:lnTo>
                <a:lnTo>
                  <a:pt x="49705" y="43529"/>
                </a:lnTo>
                <a:lnTo>
                  <a:pt x="49705" y="3145"/>
                </a:lnTo>
                <a:lnTo>
                  <a:pt x="49691" y="2818"/>
                </a:lnTo>
                <a:lnTo>
                  <a:pt x="49648" y="2505"/>
                </a:lnTo>
                <a:lnTo>
                  <a:pt x="49563" y="2206"/>
                </a:lnTo>
                <a:lnTo>
                  <a:pt x="49463" y="1921"/>
                </a:lnTo>
                <a:lnTo>
                  <a:pt x="49321" y="1651"/>
                </a:lnTo>
                <a:lnTo>
                  <a:pt x="49165" y="1380"/>
                </a:lnTo>
                <a:lnTo>
                  <a:pt x="48994" y="1138"/>
                </a:lnTo>
                <a:lnTo>
                  <a:pt x="48780" y="925"/>
                </a:lnTo>
                <a:lnTo>
                  <a:pt x="48567" y="712"/>
                </a:lnTo>
                <a:lnTo>
                  <a:pt x="48325" y="541"/>
                </a:lnTo>
                <a:lnTo>
                  <a:pt x="48055" y="384"/>
                </a:lnTo>
                <a:lnTo>
                  <a:pt x="47784" y="242"/>
                </a:lnTo>
                <a:lnTo>
                  <a:pt x="47500" y="142"/>
                </a:lnTo>
                <a:lnTo>
                  <a:pt x="47201" y="57"/>
                </a:lnTo>
                <a:lnTo>
                  <a:pt x="46888" y="14"/>
                </a:lnTo>
                <a:lnTo>
                  <a:pt x="46561" y="0"/>
                </a:lnTo>
                <a:close/>
              </a:path>
            </a:pathLst>
          </a:cu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3" name="Google Shape;533;p20"/>
          <p:cNvSpPr/>
          <p:nvPr/>
        </p:nvSpPr>
        <p:spPr>
          <a:xfrm>
            <a:off x="3504433" y="1206379"/>
            <a:ext cx="2125304" cy="3058016"/>
          </a:xfrm>
          <a:custGeom>
            <a:avLst/>
            <a:gdLst/>
            <a:ahLst/>
            <a:cxnLst/>
            <a:rect l="l" t="t" r="r" b="b"/>
            <a:pathLst>
              <a:path w="49706" h="71520" fill="none" extrusionOk="0">
                <a:moveTo>
                  <a:pt x="46561" y="0"/>
                </a:moveTo>
                <a:lnTo>
                  <a:pt x="3145" y="0"/>
                </a:lnTo>
                <a:lnTo>
                  <a:pt x="3145" y="0"/>
                </a:lnTo>
                <a:lnTo>
                  <a:pt x="2960" y="0"/>
                </a:lnTo>
                <a:lnTo>
                  <a:pt x="2789" y="14"/>
                </a:lnTo>
                <a:lnTo>
                  <a:pt x="2604" y="43"/>
                </a:lnTo>
                <a:lnTo>
                  <a:pt x="2434" y="85"/>
                </a:lnTo>
                <a:lnTo>
                  <a:pt x="2263" y="128"/>
                </a:lnTo>
                <a:lnTo>
                  <a:pt x="2106" y="171"/>
                </a:lnTo>
                <a:lnTo>
                  <a:pt x="1936" y="242"/>
                </a:lnTo>
                <a:lnTo>
                  <a:pt x="1779" y="313"/>
                </a:lnTo>
                <a:lnTo>
                  <a:pt x="1637" y="384"/>
                </a:lnTo>
                <a:lnTo>
                  <a:pt x="1480" y="470"/>
                </a:lnTo>
                <a:lnTo>
                  <a:pt x="1338" y="569"/>
                </a:lnTo>
                <a:lnTo>
                  <a:pt x="1210" y="669"/>
                </a:lnTo>
                <a:lnTo>
                  <a:pt x="1082" y="783"/>
                </a:lnTo>
                <a:lnTo>
                  <a:pt x="954" y="897"/>
                </a:lnTo>
                <a:lnTo>
                  <a:pt x="840" y="1010"/>
                </a:lnTo>
                <a:lnTo>
                  <a:pt x="726" y="1138"/>
                </a:lnTo>
                <a:lnTo>
                  <a:pt x="726" y="1138"/>
                </a:lnTo>
                <a:lnTo>
                  <a:pt x="555" y="1352"/>
                </a:lnTo>
                <a:lnTo>
                  <a:pt x="413" y="1580"/>
                </a:lnTo>
                <a:lnTo>
                  <a:pt x="299" y="1807"/>
                </a:lnTo>
                <a:lnTo>
                  <a:pt x="185" y="2063"/>
                </a:lnTo>
                <a:lnTo>
                  <a:pt x="114" y="2320"/>
                </a:lnTo>
                <a:lnTo>
                  <a:pt x="43" y="2590"/>
                </a:lnTo>
                <a:lnTo>
                  <a:pt x="15" y="2860"/>
                </a:lnTo>
                <a:lnTo>
                  <a:pt x="0" y="3145"/>
                </a:lnTo>
                <a:lnTo>
                  <a:pt x="0" y="43529"/>
                </a:lnTo>
                <a:lnTo>
                  <a:pt x="0" y="43529"/>
                </a:lnTo>
                <a:lnTo>
                  <a:pt x="15" y="44042"/>
                </a:lnTo>
                <a:lnTo>
                  <a:pt x="57" y="44554"/>
                </a:lnTo>
                <a:lnTo>
                  <a:pt x="128" y="45080"/>
                </a:lnTo>
                <a:lnTo>
                  <a:pt x="228" y="45607"/>
                </a:lnTo>
                <a:lnTo>
                  <a:pt x="356" y="46133"/>
                </a:lnTo>
                <a:lnTo>
                  <a:pt x="498" y="46660"/>
                </a:lnTo>
                <a:lnTo>
                  <a:pt x="669" y="47201"/>
                </a:lnTo>
                <a:lnTo>
                  <a:pt x="868" y="47741"/>
                </a:lnTo>
                <a:lnTo>
                  <a:pt x="1082" y="48282"/>
                </a:lnTo>
                <a:lnTo>
                  <a:pt x="1324" y="48823"/>
                </a:lnTo>
                <a:lnTo>
                  <a:pt x="1594" y="49364"/>
                </a:lnTo>
                <a:lnTo>
                  <a:pt x="1864" y="49904"/>
                </a:lnTo>
                <a:lnTo>
                  <a:pt x="2163" y="50445"/>
                </a:lnTo>
                <a:lnTo>
                  <a:pt x="2491" y="50986"/>
                </a:lnTo>
                <a:lnTo>
                  <a:pt x="2818" y="51527"/>
                </a:lnTo>
                <a:lnTo>
                  <a:pt x="3174" y="52082"/>
                </a:lnTo>
                <a:lnTo>
                  <a:pt x="3529" y="52622"/>
                </a:lnTo>
                <a:lnTo>
                  <a:pt x="3914" y="53163"/>
                </a:lnTo>
                <a:lnTo>
                  <a:pt x="4312" y="53690"/>
                </a:lnTo>
                <a:lnTo>
                  <a:pt x="4710" y="54230"/>
                </a:lnTo>
                <a:lnTo>
                  <a:pt x="5137" y="54771"/>
                </a:lnTo>
                <a:lnTo>
                  <a:pt x="5564" y="55298"/>
                </a:lnTo>
                <a:lnTo>
                  <a:pt x="5991" y="55824"/>
                </a:lnTo>
                <a:lnTo>
                  <a:pt x="6446" y="56351"/>
                </a:lnTo>
                <a:lnTo>
                  <a:pt x="7357" y="57389"/>
                </a:lnTo>
                <a:lnTo>
                  <a:pt x="8311" y="58400"/>
                </a:lnTo>
                <a:lnTo>
                  <a:pt x="9264" y="59396"/>
                </a:lnTo>
                <a:lnTo>
                  <a:pt x="10246" y="60363"/>
                </a:lnTo>
                <a:lnTo>
                  <a:pt x="11213" y="61317"/>
                </a:lnTo>
                <a:lnTo>
                  <a:pt x="12195" y="62228"/>
                </a:lnTo>
                <a:lnTo>
                  <a:pt x="13149" y="63096"/>
                </a:lnTo>
                <a:lnTo>
                  <a:pt x="14102" y="63935"/>
                </a:lnTo>
                <a:lnTo>
                  <a:pt x="15013" y="64746"/>
                </a:lnTo>
                <a:lnTo>
                  <a:pt x="15909" y="65500"/>
                </a:lnTo>
                <a:lnTo>
                  <a:pt x="16763" y="66212"/>
                </a:lnTo>
                <a:lnTo>
                  <a:pt x="17560" y="66881"/>
                </a:lnTo>
                <a:lnTo>
                  <a:pt x="19011" y="68048"/>
                </a:lnTo>
                <a:lnTo>
                  <a:pt x="20178" y="68987"/>
                </a:lnTo>
                <a:lnTo>
                  <a:pt x="21032" y="69670"/>
                </a:lnTo>
                <a:lnTo>
                  <a:pt x="21317" y="69897"/>
                </a:lnTo>
                <a:lnTo>
                  <a:pt x="21487" y="70068"/>
                </a:lnTo>
                <a:lnTo>
                  <a:pt x="21487" y="70068"/>
                </a:lnTo>
                <a:lnTo>
                  <a:pt x="21672" y="70239"/>
                </a:lnTo>
                <a:lnTo>
                  <a:pt x="21872" y="70410"/>
                </a:lnTo>
                <a:lnTo>
                  <a:pt x="22071" y="70566"/>
                </a:lnTo>
                <a:lnTo>
                  <a:pt x="22270" y="70709"/>
                </a:lnTo>
                <a:lnTo>
                  <a:pt x="22484" y="70837"/>
                </a:lnTo>
                <a:lnTo>
                  <a:pt x="22697" y="70950"/>
                </a:lnTo>
                <a:lnTo>
                  <a:pt x="22910" y="71064"/>
                </a:lnTo>
                <a:lnTo>
                  <a:pt x="23138" y="71164"/>
                </a:lnTo>
                <a:lnTo>
                  <a:pt x="23366" y="71249"/>
                </a:lnTo>
                <a:lnTo>
                  <a:pt x="23593" y="71320"/>
                </a:lnTo>
                <a:lnTo>
                  <a:pt x="23821" y="71377"/>
                </a:lnTo>
                <a:lnTo>
                  <a:pt x="24049" y="71434"/>
                </a:lnTo>
                <a:lnTo>
                  <a:pt x="24291" y="71477"/>
                </a:lnTo>
                <a:lnTo>
                  <a:pt x="24533" y="71505"/>
                </a:lnTo>
                <a:lnTo>
                  <a:pt x="24760" y="71520"/>
                </a:lnTo>
                <a:lnTo>
                  <a:pt x="25002" y="71520"/>
                </a:lnTo>
                <a:lnTo>
                  <a:pt x="25002" y="71520"/>
                </a:lnTo>
                <a:lnTo>
                  <a:pt x="25244" y="71520"/>
                </a:lnTo>
                <a:lnTo>
                  <a:pt x="25472" y="71505"/>
                </a:lnTo>
                <a:lnTo>
                  <a:pt x="25714" y="71477"/>
                </a:lnTo>
                <a:lnTo>
                  <a:pt x="25956" y="71434"/>
                </a:lnTo>
                <a:lnTo>
                  <a:pt x="26183" y="71377"/>
                </a:lnTo>
                <a:lnTo>
                  <a:pt x="26411" y="71320"/>
                </a:lnTo>
                <a:lnTo>
                  <a:pt x="26639" y="71249"/>
                </a:lnTo>
                <a:lnTo>
                  <a:pt x="26866" y="71164"/>
                </a:lnTo>
                <a:lnTo>
                  <a:pt x="27094" y="71064"/>
                </a:lnTo>
                <a:lnTo>
                  <a:pt x="27307" y="70950"/>
                </a:lnTo>
                <a:lnTo>
                  <a:pt x="27521" y="70837"/>
                </a:lnTo>
                <a:lnTo>
                  <a:pt x="27734" y="70709"/>
                </a:lnTo>
                <a:lnTo>
                  <a:pt x="27934" y="70566"/>
                </a:lnTo>
                <a:lnTo>
                  <a:pt x="28133" y="70410"/>
                </a:lnTo>
                <a:lnTo>
                  <a:pt x="28318" y="70253"/>
                </a:lnTo>
                <a:lnTo>
                  <a:pt x="28503" y="70068"/>
                </a:lnTo>
                <a:lnTo>
                  <a:pt x="28503" y="70068"/>
                </a:lnTo>
                <a:lnTo>
                  <a:pt x="28645" y="69926"/>
                </a:lnTo>
                <a:lnTo>
                  <a:pt x="28645" y="69926"/>
                </a:lnTo>
                <a:lnTo>
                  <a:pt x="28787" y="69798"/>
                </a:lnTo>
                <a:lnTo>
                  <a:pt x="29001" y="69613"/>
                </a:lnTo>
                <a:lnTo>
                  <a:pt x="29627" y="69101"/>
                </a:lnTo>
                <a:lnTo>
                  <a:pt x="31548" y="67535"/>
                </a:lnTo>
                <a:lnTo>
                  <a:pt x="32786" y="66511"/>
                </a:lnTo>
                <a:lnTo>
                  <a:pt x="34166" y="65344"/>
                </a:lnTo>
                <a:lnTo>
                  <a:pt x="35646" y="64049"/>
                </a:lnTo>
                <a:lnTo>
                  <a:pt x="36415" y="63352"/>
                </a:lnTo>
                <a:lnTo>
                  <a:pt x="37197" y="62640"/>
                </a:lnTo>
                <a:lnTo>
                  <a:pt x="37994" y="61900"/>
                </a:lnTo>
                <a:lnTo>
                  <a:pt x="38791" y="61132"/>
                </a:lnTo>
                <a:lnTo>
                  <a:pt x="39602" y="60335"/>
                </a:lnTo>
                <a:lnTo>
                  <a:pt x="40399" y="59538"/>
                </a:lnTo>
                <a:lnTo>
                  <a:pt x="41196" y="58713"/>
                </a:lnTo>
                <a:lnTo>
                  <a:pt x="41978" y="57873"/>
                </a:lnTo>
                <a:lnTo>
                  <a:pt x="42747" y="57019"/>
                </a:lnTo>
                <a:lnTo>
                  <a:pt x="43487" y="56151"/>
                </a:lnTo>
                <a:lnTo>
                  <a:pt x="44213" y="55269"/>
                </a:lnTo>
                <a:lnTo>
                  <a:pt x="44910" y="54373"/>
                </a:lnTo>
                <a:lnTo>
                  <a:pt x="45579" y="53490"/>
                </a:lnTo>
                <a:lnTo>
                  <a:pt x="46219" y="52580"/>
                </a:lnTo>
                <a:lnTo>
                  <a:pt x="46518" y="52139"/>
                </a:lnTo>
                <a:lnTo>
                  <a:pt x="46817" y="51683"/>
                </a:lnTo>
                <a:lnTo>
                  <a:pt x="47087" y="51228"/>
                </a:lnTo>
                <a:lnTo>
                  <a:pt x="47357" y="50772"/>
                </a:lnTo>
                <a:lnTo>
                  <a:pt x="47614" y="50331"/>
                </a:lnTo>
                <a:lnTo>
                  <a:pt x="47870" y="49876"/>
                </a:lnTo>
                <a:lnTo>
                  <a:pt x="48097" y="49421"/>
                </a:lnTo>
                <a:lnTo>
                  <a:pt x="48311" y="48965"/>
                </a:lnTo>
                <a:lnTo>
                  <a:pt x="48311" y="48965"/>
                </a:lnTo>
                <a:lnTo>
                  <a:pt x="48624" y="48268"/>
                </a:lnTo>
                <a:lnTo>
                  <a:pt x="48894" y="47585"/>
                </a:lnTo>
                <a:lnTo>
                  <a:pt x="49022" y="47229"/>
                </a:lnTo>
                <a:lnTo>
                  <a:pt x="49136" y="46888"/>
                </a:lnTo>
                <a:lnTo>
                  <a:pt x="49250" y="46546"/>
                </a:lnTo>
                <a:lnTo>
                  <a:pt x="49335" y="46205"/>
                </a:lnTo>
                <a:lnTo>
                  <a:pt x="49421" y="45863"/>
                </a:lnTo>
                <a:lnTo>
                  <a:pt x="49492" y="45522"/>
                </a:lnTo>
                <a:lnTo>
                  <a:pt x="49563" y="45194"/>
                </a:lnTo>
                <a:lnTo>
                  <a:pt x="49606" y="44853"/>
                </a:lnTo>
                <a:lnTo>
                  <a:pt x="49648" y="44526"/>
                </a:lnTo>
                <a:lnTo>
                  <a:pt x="49677" y="44184"/>
                </a:lnTo>
                <a:lnTo>
                  <a:pt x="49705" y="43857"/>
                </a:lnTo>
                <a:lnTo>
                  <a:pt x="49705" y="43529"/>
                </a:lnTo>
                <a:lnTo>
                  <a:pt x="49705" y="3145"/>
                </a:lnTo>
                <a:lnTo>
                  <a:pt x="49705" y="3145"/>
                </a:lnTo>
                <a:lnTo>
                  <a:pt x="49691" y="2818"/>
                </a:lnTo>
                <a:lnTo>
                  <a:pt x="49648" y="2505"/>
                </a:lnTo>
                <a:lnTo>
                  <a:pt x="49563" y="2206"/>
                </a:lnTo>
                <a:lnTo>
                  <a:pt x="49463" y="1921"/>
                </a:lnTo>
                <a:lnTo>
                  <a:pt x="49321" y="1651"/>
                </a:lnTo>
                <a:lnTo>
                  <a:pt x="49165" y="1380"/>
                </a:lnTo>
                <a:lnTo>
                  <a:pt x="48994" y="1138"/>
                </a:lnTo>
                <a:lnTo>
                  <a:pt x="48780" y="925"/>
                </a:lnTo>
                <a:lnTo>
                  <a:pt x="48567" y="712"/>
                </a:lnTo>
                <a:lnTo>
                  <a:pt x="48325" y="541"/>
                </a:lnTo>
                <a:lnTo>
                  <a:pt x="48055" y="384"/>
                </a:lnTo>
                <a:lnTo>
                  <a:pt x="47784" y="242"/>
                </a:lnTo>
                <a:lnTo>
                  <a:pt x="47500" y="142"/>
                </a:lnTo>
                <a:lnTo>
                  <a:pt x="47201" y="57"/>
                </a:lnTo>
                <a:lnTo>
                  <a:pt x="46888" y="14"/>
                </a:lnTo>
                <a:lnTo>
                  <a:pt x="4656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3453294" y="1155240"/>
            <a:ext cx="2227537" cy="3160250"/>
          </a:xfrm>
          <a:custGeom>
            <a:avLst/>
            <a:gdLst/>
            <a:ahLst/>
            <a:cxnLst/>
            <a:rect l="l" t="t" r="r" b="b"/>
            <a:pathLst>
              <a:path w="52097" h="73911" extrusionOk="0">
                <a:moveTo>
                  <a:pt x="47757" y="1196"/>
                </a:moveTo>
                <a:lnTo>
                  <a:pt x="48084" y="1210"/>
                </a:lnTo>
                <a:lnTo>
                  <a:pt x="48397" y="1253"/>
                </a:lnTo>
                <a:lnTo>
                  <a:pt x="48696" y="1338"/>
                </a:lnTo>
                <a:lnTo>
                  <a:pt x="48980" y="1438"/>
                </a:lnTo>
                <a:lnTo>
                  <a:pt x="49251" y="1580"/>
                </a:lnTo>
                <a:lnTo>
                  <a:pt x="49521" y="1737"/>
                </a:lnTo>
                <a:lnTo>
                  <a:pt x="49763" y="1908"/>
                </a:lnTo>
                <a:lnTo>
                  <a:pt x="49976" y="2121"/>
                </a:lnTo>
                <a:lnTo>
                  <a:pt x="50190" y="2334"/>
                </a:lnTo>
                <a:lnTo>
                  <a:pt x="50361" y="2576"/>
                </a:lnTo>
                <a:lnTo>
                  <a:pt x="50517" y="2847"/>
                </a:lnTo>
                <a:lnTo>
                  <a:pt x="50659" y="3117"/>
                </a:lnTo>
                <a:lnTo>
                  <a:pt x="50759" y="3402"/>
                </a:lnTo>
                <a:lnTo>
                  <a:pt x="50844" y="3701"/>
                </a:lnTo>
                <a:lnTo>
                  <a:pt x="50887" y="4014"/>
                </a:lnTo>
                <a:lnTo>
                  <a:pt x="50901" y="4341"/>
                </a:lnTo>
                <a:lnTo>
                  <a:pt x="50901" y="44725"/>
                </a:lnTo>
                <a:lnTo>
                  <a:pt x="50901" y="45053"/>
                </a:lnTo>
                <a:lnTo>
                  <a:pt x="50873" y="45380"/>
                </a:lnTo>
                <a:lnTo>
                  <a:pt x="50844" y="45722"/>
                </a:lnTo>
                <a:lnTo>
                  <a:pt x="50802" y="46049"/>
                </a:lnTo>
                <a:lnTo>
                  <a:pt x="50759" y="46390"/>
                </a:lnTo>
                <a:lnTo>
                  <a:pt x="50688" y="46718"/>
                </a:lnTo>
                <a:lnTo>
                  <a:pt x="50617" y="47059"/>
                </a:lnTo>
                <a:lnTo>
                  <a:pt x="50531" y="47401"/>
                </a:lnTo>
                <a:lnTo>
                  <a:pt x="50446" y="47742"/>
                </a:lnTo>
                <a:lnTo>
                  <a:pt x="50332" y="48084"/>
                </a:lnTo>
                <a:lnTo>
                  <a:pt x="50218" y="48425"/>
                </a:lnTo>
                <a:lnTo>
                  <a:pt x="50090" y="48781"/>
                </a:lnTo>
                <a:lnTo>
                  <a:pt x="49820" y="49464"/>
                </a:lnTo>
                <a:lnTo>
                  <a:pt x="49507" y="50161"/>
                </a:lnTo>
                <a:lnTo>
                  <a:pt x="49293" y="50617"/>
                </a:lnTo>
                <a:lnTo>
                  <a:pt x="49066" y="51072"/>
                </a:lnTo>
                <a:lnTo>
                  <a:pt x="48810" y="51527"/>
                </a:lnTo>
                <a:lnTo>
                  <a:pt x="48553" y="51968"/>
                </a:lnTo>
                <a:lnTo>
                  <a:pt x="48283" y="52424"/>
                </a:lnTo>
                <a:lnTo>
                  <a:pt x="48013" y="52879"/>
                </a:lnTo>
                <a:lnTo>
                  <a:pt x="47714" y="53335"/>
                </a:lnTo>
                <a:lnTo>
                  <a:pt x="47415" y="53776"/>
                </a:lnTo>
                <a:lnTo>
                  <a:pt x="46775" y="54686"/>
                </a:lnTo>
                <a:lnTo>
                  <a:pt x="46106" y="55569"/>
                </a:lnTo>
                <a:lnTo>
                  <a:pt x="45409" y="56465"/>
                </a:lnTo>
                <a:lnTo>
                  <a:pt x="44683" y="57347"/>
                </a:lnTo>
                <a:lnTo>
                  <a:pt x="43943" y="58215"/>
                </a:lnTo>
                <a:lnTo>
                  <a:pt x="43174" y="59069"/>
                </a:lnTo>
                <a:lnTo>
                  <a:pt x="42392" y="59909"/>
                </a:lnTo>
                <a:lnTo>
                  <a:pt x="41595" y="60734"/>
                </a:lnTo>
                <a:lnTo>
                  <a:pt x="40798" y="61531"/>
                </a:lnTo>
                <a:lnTo>
                  <a:pt x="39987" y="62328"/>
                </a:lnTo>
                <a:lnTo>
                  <a:pt x="39190" y="63096"/>
                </a:lnTo>
                <a:lnTo>
                  <a:pt x="38393" y="63836"/>
                </a:lnTo>
                <a:lnTo>
                  <a:pt x="37611" y="64548"/>
                </a:lnTo>
                <a:lnTo>
                  <a:pt x="36842" y="65245"/>
                </a:lnTo>
                <a:lnTo>
                  <a:pt x="35362" y="66540"/>
                </a:lnTo>
                <a:lnTo>
                  <a:pt x="33982" y="67707"/>
                </a:lnTo>
                <a:lnTo>
                  <a:pt x="32744" y="68731"/>
                </a:lnTo>
                <a:lnTo>
                  <a:pt x="30823" y="70297"/>
                </a:lnTo>
                <a:lnTo>
                  <a:pt x="30197" y="70809"/>
                </a:lnTo>
                <a:lnTo>
                  <a:pt x="29983" y="70994"/>
                </a:lnTo>
                <a:lnTo>
                  <a:pt x="29841" y="71122"/>
                </a:lnTo>
                <a:lnTo>
                  <a:pt x="29699" y="71264"/>
                </a:lnTo>
                <a:lnTo>
                  <a:pt x="29514" y="71449"/>
                </a:lnTo>
                <a:lnTo>
                  <a:pt x="29329" y="71606"/>
                </a:lnTo>
                <a:lnTo>
                  <a:pt x="29130" y="71762"/>
                </a:lnTo>
                <a:lnTo>
                  <a:pt x="28930" y="71905"/>
                </a:lnTo>
                <a:lnTo>
                  <a:pt x="28717" y="72033"/>
                </a:lnTo>
                <a:lnTo>
                  <a:pt x="28503" y="72146"/>
                </a:lnTo>
                <a:lnTo>
                  <a:pt x="28290" y="72260"/>
                </a:lnTo>
                <a:lnTo>
                  <a:pt x="28062" y="72360"/>
                </a:lnTo>
                <a:lnTo>
                  <a:pt x="27835" y="72445"/>
                </a:lnTo>
                <a:lnTo>
                  <a:pt x="27607" y="72516"/>
                </a:lnTo>
                <a:lnTo>
                  <a:pt x="27379" y="72573"/>
                </a:lnTo>
                <a:lnTo>
                  <a:pt x="27152" y="72630"/>
                </a:lnTo>
                <a:lnTo>
                  <a:pt x="26910" y="72673"/>
                </a:lnTo>
                <a:lnTo>
                  <a:pt x="26668" y="72701"/>
                </a:lnTo>
                <a:lnTo>
                  <a:pt x="26440" y="72716"/>
                </a:lnTo>
                <a:lnTo>
                  <a:pt x="25956" y="72716"/>
                </a:lnTo>
                <a:lnTo>
                  <a:pt x="25729" y="72701"/>
                </a:lnTo>
                <a:lnTo>
                  <a:pt x="25487" y="72673"/>
                </a:lnTo>
                <a:lnTo>
                  <a:pt x="25245" y="72630"/>
                </a:lnTo>
                <a:lnTo>
                  <a:pt x="25017" y="72573"/>
                </a:lnTo>
                <a:lnTo>
                  <a:pt x="24789" y="72516"/>
                </a:lnTo>
                <a:lnTo>
                  <a:pt x="24562" y="72445"/>
                </a:lnTo>
                <a:lnTo>
                  <a:pt x="24334" y="72360"/>
                </a:lnTo>
                <a:lnTo>
                  <a:pt x="24106" y="72260"/>
                </a:lnTo>
                <a:lnTo>
                  <a:pt x="23893" y="72146"/>
                </a:lnTo>
                <a:lnTo>
                  <a:pt x="23680" y="72033"/>
                </a:lnTo>
                <a:lnTo>
                  <a:pt x="23466" y="71905"/>
                </a:lnTo>
                <a:lnTo>
                  <a:pt x="23267" y="71762"/>
                </a:lnTo>
                <a:lnTo>
                  <a:pt x="23068" y="71606"/>
                </a:lnTo>
                <a:lnTo>
                  <a:pt x="22868" y="71435"/>
                </a:lnTo>
                <a:lnTo>
                  <a:pt x="22683" y="71264"/>
                </a:lnTo>
                <a:lnTo>
                  <a:pt x="22513" y="71093"/>
                </a:lnTo>
                <a:lnTo>
                  <a:pt x="22228" y="70866"/>
                </a:lnTo>
                <a:lnTo>
                  <a:pt x="21374" y="70183"/>
                </a:lnTo>
                <a:lnTo>
                  <a:pt x="20207" y="69244"/>
                </a:lnTo>
                <a:lnTo>
                  <a:pt x="18756" y="68077"/>
                </a:lnTo>
                <a:lnTo>
                  <a:pt x="17959" y="67408"/>
                </a:lnTo>
                <a:lnTo>
                  <a:pt x="17105" y="66696"/>
                </a:lnTo>
                <a:lnTo>
                  <a:pt x="16209" y="65942"/>
                </a:lnTo>
                <a:lnTo>
                  <a:pt x="15298" y="65131"/>
                </a:lnTo>
                <a:lnTo>
                  <a:pt x="14345" y="64292"/>
                </a:lnTo>
                <a:lnTo>
                  <a:pt x="13391" y="63424"/>
                </a:lnTo>
                <a:lnTo>
                  <a:pt x="12409" y="62513"/>
                </a:lnTo>
                <a:lnTo>
                  <a:pt x="11442" y="61559"/>
                </a:lnTo>
                <a:lnTo>
                  <a:pt x="10460" y="60592"/>
                </a:lnTo>
                <a:lnTo>
                  <a:pt x="9507" y="59596"/>
                </a:lnTo>
                <a:lnTo>
                  <a:pt x="8553" y="58585"/>
                </a:lnTo>
                <a:lnTo>
                  <a:pt x="7642" y="57547"/>
                </a:lnTo>
                <a:lnTo>
                  <a:pt x="7187" y="57020"/>
                </a:lnTo>
                <a:lnTo>
                  <a:pt x="6760" y="56494"/>
                </a:lnTo>
                <a:lnTo>
                  <a:pt x="6333" y="55967"/>
                </a:lnTo>
                <a:lnTo>
                  <a:pt x="5906" y="55426"/>
                </a:lnTo>
                <a:lnTo>
                  <a:pt x="5508" y="54886"/>
                </a:lnTo>
                <a:lnTo>
                  <a:pt x="5110" y="54359"/>
                </a:lnTo>
                <a:lnTo>
                  <a:pt x="4725" y="53818"/>
                </a:lnTo>
                <a:lnTo>
                  <a:pt x="4370" y="53278"/>
                </a:lnTo>
                <a:lnTo>
                  <a:pt x="4014" y="52723"/>
                </a:lnTo>
                <a:lnTo>
                  <a:pt x="3687" y="52182"/>
                </a:lnTo>
                <a:lnTo>
                  <a:pt x="3359" y="51641"/>
                </a:lnTo>
                <a:lnTo>
                  <a:pt x="3060" y="51100"/>
                </a:lnTo>
                <a:lnTo>
                  <a:pt x="2790" y="50560"/>
                </a:lnTo>
                <a:lnTo>
                  <a:pt x="2520" y="50019"/>
                </a:lnTo>
                <a:lnTo>
                  <a:pt x="2278" y="49478"/>
                </a:lnTo>
                <a:lnTo>
                  <a:pt x="2064" y="48937"/>
                </a:lnTo>
                <a:lnTo>
                  <a:pt x="1865" y="48397"/>
                </a:lnTo>
                <a:lnTo>
                  <a:pt x="1694" y="47856"/>
                </a:lnTo>
                <a:lnTo>
                  <a:pt x="1552" y="47329"/>
                </a:lnTo>
                <a:lnTo>
                  <a:pt x="1424" y="46803"/>
                </a:lnTo>
                <a:lnTo>
                  <a:pt x="1324" y="46276"/>
                </a:lnTo>
                <a:lnTo>
                  <a:pt x="1253" y="45750"/>
                </a:lnTo>
                <a:lnTo>
                  <a:pt x="1211" y="45238"/>
                </a:lnTo>
                <a:lnTo>
                  <a:pt x="1196" y="44725"/>
                </a:lnTo>
                <a:lnTo>
                  <a:pt x="1196" y="4341"/>
                </a:lnTo>
                <a:lnTo>
                  <a:pt x="1211" y="4056"/>
                </a:lnTo>
                <a:lnTo>
                  <a:pt x="1239" y="3786"/>
                </a:lnTo>
                <a:lnTo>
                  <a:pt x="1310" y="3516"/>
                </a:lnTo>
                <a:lnTo>
                  <a:pt x="1381" y="3259"/>
                </a:lnTo>
                <a:lnTo>
                  <a:pt x="1495" y="3003"/>
                </a:lnTo>
                <a:lnTo>
                  <a:pt x="1609" y="2776"/>
                </a:lnTo>
                <a:lnTo>
                  <a:pt x="1751" y="2548"/>
                </a:lnTo>
                <a:lnTo>
                  <a:pt x="1922" y="2334"/>
                </a:lnTo>
                <a:lnTo>
                  <a:pt x="2036" y="2206"/>
                </a:lnTo>
                <a:lnTo>
                  <a:pt x="2150" y="2093"/>
                </a:lnTo>
                <a:lnTo>
                  <a:pt x="2278" y="1979"/>
                </a:lnTo>
                <a:lnTo>
                  <a:pt x="2406" y="1865"/>
                </a:lnTo>
                <a:lnTo>
                  <a:pt x="2534" y="1765"/>
                </a:lnTo>
                <a:lnTo>
                  <a:pt x="2676" y="1666"/>
                </a:lnTo>
                <a:lnTo>
                  <a:pt x="2833" y="1580"/>
                </a:lnTo>
                <a:lnTo>
                  <a:pt x="2975" y="1509"/>
                </a:lnTo>
                <a:lnTo>
                  <a:pt x="3132" y="1438"/>
                </a:lnTo>
                <a:lnTo>
                  <a:pt x="3302" y="1367"/>
                </a:lnTo>
                <a:lnTo>
                  <a:pt x="3459" y="1324"/>
                </a:lnTo>
                <a:lnTo>
                  <a:pt x="3630" y="1281"/>
                </a:lnTo>
                <a:lnTo>
                  <a:pt x="3800" y="1239"/>
                </a:lnTo>
                <a:lnTo>
                  <a:pt x="3985" y="1210"/>
                </a:lnTo>
                <a:lnTo>
                  <a:pt x="4156" y="1196"/>
                </a:lnTo>
                <a:close/>
                <a:moveTo>
                  <a:pt x="4341" y="1"/>
                </a:moveTo>
                <a:lnTo>
                  <a:pt x="4113" y="15"/>
                </a:lnTo>
                <a:lnTo>
                  <a:pt x="3900" y="29"/>
                </a:lnTo>
                <a:lnTo>
                  <a:pt x="3687" y="58"/>
                </a:lnTo>
                <a:lnTo>
                  <a:pt x="3473" y="86"/>
                </a:lnTo>
                <a:lnTo>
                  <a:pt x="3260" y="143"/>
                </a:lnTo>
                <a:lnTo>
                  <a:pt x="3046" y="200"/>
                </a:lnTo>
                <a:lnTo>
                  <a:pt x="2847" y="271"/>
                </a:lnTo>
                <a:lnTo>
                  <a:pt x="2662" y="342"/>
                </a:lnTo>
                <a:lnTo>
                  <a:pt x="2463" y="428"/>
                </a:lnTo>
                <a:lnTo>
                  <a:pt x="2278" y="527"/>
                </a:lnTo>
                <a:lnTo>
                  <a:pt x="2093" y="627"/>
                </a:lnTo>
                <a:lnTo>
                  <a:pt x="1922" y="741"/>
                </a:lnTo>
                <a:lnTo>
                  <a:pt x="1751" y="869"/>
                </a:lnTo>
                <a:lnTo>
                  <a:pt x="1581" y="997"/>
                </a:lnTo>
                <a:lnTo>
                  <a:pt x="1424" y="1125"/>
                </a:lnTo>
                <a:lnTo>
                  <a:pt x="1282" y="1281"/>
                </a:lnTo>
                <a:lnTo>
                  <a:pt x="1125" y="1424"/>
                </a:lnTo>
                <a:lnTo>
                  <a:pt x="997" y="1580"/>
                </a:lnTo>
                <a:lnTo>
                  <a:pt x="869" y="1751"/>
                </a:lnTo>
                <a:lnTo>
                  <a:pt x="741" y="1922"/>
                </a:lnTo>
                <a:lnTo>
                  <a:pt x="627" y="2093"/>
                </a:lnTo>
                <a:lnTo>
                  <a:pt x="527" y="2278"/>
                </a:lnTo>
                <a:lnTo>
                  <a:pt x="428" y="2463"/>
                </a:lnTo>
                <a:lnTo>
                  <a:pt x="343" y="2648"/>
                </a:lnTo>
                <a:lnTo>
                  <a:pt x="271" y="2847"/>
                </a:lnTo>
                <a:lnTo>
                  <a:pt x="200" y="3046"/>
                </a:lnTo>
                <a:lnTo>
                  <a:pt x="143" y="3259"/>
                </a:lnTo>
                <a:lnTo>
                  <a:pt x="86" y="3473"/>
                </a:lnTo>
                <a:lnTo>
                  <a:pt x="58" y="3686"/>
                </a:lnTo>
                <a:lnTo>
                  <a:pt x="29" y="3900"/>
                </a:lnTo>
                <a:lnTo>
                  <a:pt x="15" y="4113"/>
                </a:lnTo>
                <a:lnTo>
                  <a:pt x="1" y="4341"/>
                </a:lnTo>
                <a:lnTo>
                  <a:pt x="1" y="44725"/>
                </a:lnTo>
                <a:lnTo>
                  <a:pt x="15" y="45152"/>
                </a:lnTo>
                <a:lnTo>
                  <a:pt x="44" y="45565"/>
                </a:lnTo>
                <a:lnTo>
                  <a:pt x="72" y="45992"/>
                </a:lnTo>
                <a:lnTo>
                  <a:pt x="143" y="46419"/>
                </a:lnTo>
                <a:lnTo>
                  <a:pt x="214" y="46846"/>
                </a:lnTo>
                <a:lnTo>
                  <a:pt x="300" y="47273"/>
                </a:lnTo>
                <a:lnTo>
                  <a:pt x="399" y="47699"/>
                </a:lnTo>
                <a:lnTo>
                  <a:pt x="527" y="48126"/>
                </a:lnTo>
                <a:lnTo>
                  <a:pt x="656" y="48553"/>
                </a:lnTo>
                <a:lnTo>
                  <a:pt x="798" y="48994"/>
                </a:lnTo>
                <a:lnTo>
                  <a:pt x="969" y="49421"/>
                </a:lnTo>
                <a:lnTo>
                  <a:pt x="1139" y="49862"/>
                </a:lnTo>
                <a:lnTo>
                  <a:pt x="1324" y="50289"/>
                </a:lnTo>
                <a:lnTo>
                  <a:pt x="1524" y="50730"/>
                </a:lnTo>
                <a:lnTo>
                  <a:pt x="1737" y="51172"/>
                </a:lnTo>
                <a:lnTo>
                  <a:pt x="1965" y="51598"/>
                </a:lnTo>
                <a:lnTo>
                  <a:pt x="2192" y="52040"/>
                </a:lnTo>
                <a:lnTo>
                  <a:pt x="2449" y="52481"/>
                </a:lnTo>
                <a:lnTo>
                  <a:pt x="2705" y="52908"/>
                </a:lnTo>
                <a:lnTo>
                  <a:pt x="2975" y="53349"/>
                </a:lnTo>
                <a:lnTo>
                  <a:pt x="3245" y="53790"/>
                </a:lnTo>
                <a:lnTo>
                  <a:pt x="3544" y="54217"/>
                </a:lnTo>
                <a:lnTo>
                  <a:pt x="4156" y="55099"/>
                </a:lnTo>
                <a:lnTo>
                  <a:pt x="4796" y="55967"/>
                </a:lnTo>
                <a:lnTo>
                  <a:pt x="5480" y="56835"/>
                </a:lnTo>
                <a:lnTo>
                  <a:pt x="6177" y="57703"/>
                </a:lnTo>
                <a:lnTo>
                  <a:pt x="6917" y="58557"/>
                </a:lnTo>
                <a:lnTo>
                  <a:pt x="7685" y="59411"/>
                </a:lnTo>
                <a:lnTo>
                  <a:pt x="8468" y="60250"/>
                </a:lnTo>
                <a:lnTo>
                  <a:pt x="9279" y="61090"/>
                </a:lnTo>
                <a:lnTo>
                  <a:pt x="10104" y="61929"/>
                </a:lnTo>
                <a:lnTo>
                  <a:pt x="10944" y="62741"/>
                </a:lnTo>
                <a:lnTo>
                  <a:pt x="11798" y="63552"/>
                </a:lnTo>
                <a:lnTo>
                  <a:pt x="12651" y="64363"/>
                </a:lnTo>
                <a:lnTo>
                  <a:pt x="13519" y="65145"/>
                </a:lnTo>
                <a:lnTo>
                  <a:pt x="14402" y="65928"/>
                </a:lnTo>
                <a:lnTo>
                  <a:pt x="15270" y="66682"/>
                </a:lnTo>
                <a:lnTo>
                  <a:pt x="16152" y="67436"/>
                </a:lnTo>
                <a:lnTo>
                  <a:pt x="17020" y="68162"/>
                </a:lnTo>
                <a:lnTo>
                  <a:pt x="18742" y="69585"/>
                </a:lnTo>
                <a:lnTo>
                  <a:pt x="20407" y="70937"/>
                </a:lnTo>
                <a:lnTo>
                  <a:pt x="21317" y="71663"/>
                </a:lnTo>
                <a:lnTo>
                  <a:pt x="21659" y="71933"/>
                </a:lnTo>
                <a:lnTo>
                  <a:pt x="21844" y="72104"/>
                </a:lnTo>
                <a:lnTo>
                  <a:pt x="22072" y="72317"/>
                </a:lnTo>
                <a:lnTo>
                  <a:pt x="22299" y="72516"/>
                </a:lnTo>
                <a:lnTo>
                  <a:pt x="22541" y="72701"/>
                </a:lnTo>
                <a:lnTo>
                  <a:pt x="22783" y="72872"/>
                </a:lnTo>
                <a:lnTo>
                  <a:pt x="23039" y="73043"/>
                </a:lnTo>
                <a:lnTo>
                  <a:pt x="23295" y="73185"/>
                </a:lnTo>
                <a:lnTo>
                  <a:pt x="23566" y="73328"/>
                </a:lnTo>
                <a:lnTo>
                  <a:pt x="23836" y="73441"/>
                </a:lnTo>
                <a:lnTo>
                  <a:pt x="24121" y="73555"/>
                </a:lnTo>
                <a:lnTo>
                  <a:pt x="24405" y="73655"/>
                </a:lnTo>
                <a:lnTo>
                  <a:pt x="24690" y="73726"/>
                </a:lnTo>
                <a:lnTo>
                  <a:pt x="24989" y="73797"/>
                </a:lnTo>
                <a:lnTo>
                  <a:pt x="25288" y="73840"/>
                </a:lnTo>
                <a:lnTo>
                  <a:pt x="25586" y="73883"/>
                </a:lnTo>
                <a:lnTo>
                  <a:pt x="25885" y="73911"/>
                </a:lnTo>
                <a:lnTo>
                  <a:pt x="26511" y="73911"/>
                </a:lnTo>
                <a:lnTo>
                  <a:pt x="26810" y="73883"/>
                </a:lnTo>
                <a:lnTo>
                  <a:pt x="27109" y="73840"/>
                </a:lnTo>
                <a:lnTo>
                  <a:pt x="27408" y="73797"/>
                </a:lnTo>
                <a:lnTo>
                  <a:pt x="27707" y="73726"/>
                </a:lnTo>
                <a:lnTo>
                  <a:pt x="27991" y="73655"/>
                </a:lnTo>
                <a:lnTo>
                  <a:pt x="28276" y="73555"/>
                </a:lnTo>
                <a:lnTo>
                  <a:pt x="28560" y="73441"/>
                </a:lnTo>
                <a:lnTo>
                  <a:pt x="28831" y="73328"/>
                </a:lnTo>
                <a:lnTo>
                  <a:pt x="29101" y="73185"/>
                </a:lnTo>
                <a:lnTo>
                  <a:pt x="29357" y="73043"/>
                </a:lnTo>
                <a:lnTo>
                  <a:pt x="29613" y="72886"/>
                </a:lnTo>
                <a:lnTo>
                  <a:pt x="29855" y="72716"/>
                </a:lnTo>
                <a:lnTo>
                  <a:pt x="30097" y="72516"/>
                </a:lnTo>
                <a:lnTo>
                  <a:pt x="30325" y="72317"/>
                </a:lnTo>
                <a:lnTo>
                  <a:pt x="30553" y="72118"/>
                </a:lnTo>
                <a:lnTo>
                  <a:pt x="30681" y="71976"/>
                </a:lnTo>
                <a:lnTo>
                  <a:pt x="30866" y="71819"/>
                </a:lnTo>
                <a:lnTo>
                  <a:pt x="31164" y="71563"/>
                </a:lnTo>
                <a:lnTo>
                  <a:pt x="32018" y="70880"/>
                </a:lnTo>
                <a:lnTo>
                  <a:pt x="33029" y="70055"/>
                </a:lnTo>
                <a:lnTo>
                  <a:pt x="34252" y="69044"/>
                </a:lnTo>
                <a:lnTo>
                  <a:pt x="35633" y="67878"/>
                </a:lnTo>
                <a:lnTo>
                  <a:pt x="37155" y="66568"/>
                </a:lnTo>
                <a:lnTo>
                  <a:pt x="37938" y="65857"/>
                </a:lnTo>
                <a:lnTo>
                  <a:pt x="38763" y="65131"/>
                </a:lnTo>
                <a:lnTo>
                  <a:pt x="39589" y="64363"/>
                </a:lnTo>
                <a:lnTo>
                  <a:pt x="40428" y="63566"/>
                </a:lnTo>
                <a:lnTo>
                  <a:pt x="41268" y="62755"/>
                </a:lnTo>
                <a:lnTo>
                  <a:pt x="42107" y="61915"/>
                </a:lnTo>
                <a:lnTo>
                  <a:pt x="42933" y="61061"/>
                </a:lnTo>
                <a:lnTo>
                  <a:pt x="43758" y="60179"/>
                </a:lnTo>
                <a:lnTo>
                  <a:pt x="44270" y="59624"/>
                </a:lnTo>
                <a:lnTo>
                  <a:pt x="44768" y="59069"/>
                </a:lnTo>
                <a:lnTo>
                  <a:pt x="45252" y="58528"/>
                </a:lnTo>
                <a:lnTo>
                  <a:pt x="45707" y="57973"/>
                </a:lnTo>
                <a:lnTo>
                  <a:pt x="46149" y="57447"/>
                </a:lnTo>
                <a:lnTo>
                  <a:pt x="46590" y="56906"/>
                </a:lnTo>
                <a:lnTo>
                  <a:pt x="47002" y="56380"/>
                </a:lnTo>
                <a:lnTo>
                  <a:pt x="47401" y="55853"/>
                </a:lnTo>
                <a:lnTo>
                  <a:pt x="47785" y="55327"/>
                </a:lnTo>
                <a:lnTo>
                  <a:pt x="48141" y="54814"/>
                </a:lnTo>
                <a:lnTo>
                  <a:pt x="48496" y="54302"/>
                </a:lnTo>
                <a:lnTo>
                  <a:pt x="48824" y="53804"/>
                </a:lnTo>
                <a:lnTo>
                  <a:pt x="49151" y="53292"/>
                </a:lnTo>
                <a:lnTo>
                  <a:pt x="49450" y="52794"/>
                </a:lnTo>
                <a:lnTo>
                  <a:pt x="49734" y="52310"/>
                </a:lnTo>
                <a:lnTo>
                  <a:pt x="50005" y="51826"/>
                </a:lnTo>
                <a:lnTo>
                  <a:pt x="50261" y="51342"/>
                </a:lnTo>
                <a:lnTo>
                  <a:pt x="50489" y="50859"/>
                </a:lnTo>
                <a:lnTo>
                  <a:pt x="50716" y="50389"/>
                </a:lnTo>
                <a:lnTo>
                  <a:pt x="50916" y="49919"/>
                </a:lnTo>
                <a:lnTo>
                  <a:pt x="51101" y="49464"/>
                </a:lnTo>
                <a:lnTo>
                  <a:pt x="51271" y="49009"/>
                </a:lnTo>
                <a:lnTo>
                  <a:pt x="51428" y="48553"/>
                </a:lnTo>
                <a:lnTo>
                  <a:pt x="51570" y="48112"/>
                </a:lnTo>
                <a:lnTo>
                  <a:pt x="51698" y="47671"/>
                </a:lnTo>
                <a:lnTo>
                  <a:pt x="51798" y="47230"/>
                </a:lnTo>
                <a:lnTo>
                  <a:pt x="51897" y="46803"/>
                </a:lnTo>
                <a:lnTo>
                  <a:pt x="51969" y="46376"/>
                </a:lnTo>
                <a:lnTo>
                  <a:pt x="52025" y="45949"/>
                </a:lnTo>
                <a:lnTo>
                  <a:pt x="52068" y="45537"/>
                </a:lnTo>
                <a:lnTo>
                  <a:pt x="52082" y="45138"/>
                </a:lnTo>
                <a:lnTo>
                  <a:pt x="52097" y="44725"/>
                </a:lnTo>
                <a:lnTo>
                  <a:pt x="52097" y="4341"/>
                </a:lnTo>
                <a:lnTo>
                  <a:pt x="52097" y="4113"/>
                </a:lnTo>
                <a:lnTo>
                  <a:pt x="52068" y="3900"/>
                </a:lnTo>
                <a:lnTo>
                  <a:pt x="52040" y="3686"/>
                </a:lnTo>
                <a:lnTo>
                  <a:pt x="52011" y="3473"/>
                </a:lnTo>
                <a:lnTo>
                  <a:pt x="51954" y="3259"/>
                </a:lnTo>
                <a:lnTo>
                  <a:pt x="51897" y="3046"/>
                </a:lnTo>
                <a:lnTo>
                  <a:pt x="51826" y="2847"/>
                </a:lnTo>
                <a:lnTo>
                  <a:pt x="51755" y="2648"/>
                </a:lnTo>
                <a:lnTo>
                  <a:pt x="51670" y="2463"/>
                </a:lnTo>
                <a:lnTo>
                  <a:pt x="51570" y="2278"/>
                </a:lnTo>
                <a:lnTo>
                  <a:pt x="51471" y="2093"/>
                </a:lnTo>
                <a:lnTo>
                  <a:pt x="51357" y="1922"/>
                </a:lnTo>
                <a:lnTo>
                  <a:pt x="51229" y="1751"/>
                </a:lnTo>
                <a:lnTo>
                  <a:pt x="51101" y="1580"/>
                </a:lnTo>
                <a:lnTo>
                  <a:pt x="50972" y="1424"/>
                </a:lnTo>
                <a:lnTo>
                  <a:pt x="50830" y="1281"/>
                </a:lnTo>
                <a:lnTo>
                  <a:pt x="50674" y="1125"/>
                </a:lnTo>
                <a:lnTo>
                  <a:pt x="50517" y="997"/>
                </a:lnTo>
                <a:lnTo>
                  <a:pt x="50346" y="869"/>
                </a:lnTo>
                <a:lnTo>
                  <a:pt x="50176" y="741"/>
                </a:lnTo>
                <a:lnTo>
                  <a:pt x="50005" y="627"/>
                </a:lnTo>
                <a:lnTo>
                  <a:pt x="49820" y="527"/>
                </a:lnTo>
                <a:lnTo>
                  <a:pt x="49635" y="428"/>
                </a:lnTo>
                <a:lnTo>
                  <a:pt x="49450" y="342"/>
                </a:lnTo>
                <a:lnTo>
                  <a:pt x="49251" y="271"/>
                </a:lnTo>
                <a:lnTo>
                  <a:pt x="49051" y="200"/>
                </a:lnTo>
                <a:lnTo>
                  <a:pt x="48838" y="143"/>
                </a:lnTo>
                <a:lnTo>
                  <a:pt x="48625" y="86"/>
                </a:lnTo>
                <a:lnTo>
                  <a:pt x="48411" y="58"/>
                </a:lnTo>
                <a:lnTo>
                  <a:pt x="48198" y="29"/>
                </a:lnTo>
                <a:lnTo>
                  <a:pt x="47984" y="15"/>
                </a:lnTo>
                <a:lnTo>
                  <a:pt x="47757" y="1"/>
                </a:lnTo>
                <a:close/>
              </a:path>
            </a:pathLst>
          </a:custGeom>
          <a:solidFill>
            <a:srgbClr val="2776EA">
              <a:alpha val="37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3601154" y="1356634"/>
            <a:ext cx="1931827" cy="2757474"/>
          </a:xfrm>
          <a:custGeom>
            <a:avLst/>
            <a:gdLst/>
            <a:ahLst/>
            <a:cxnLst/>
            <a:rect l="l" t="t" r="r" b="b"/>
            <a:pathLst>
              <a:path w="45181" h="64491" extrusionOk="0">
                <a:moveTo>
                  <a:pt x="41808" y="1196"/>
                </a:moveTo>
                <a:lnTo>
                  <a:pt x="42022" y="1210"/>
                </a:lnTo>
                <a:lnTo>
                  <a:pt x="42249" y="1239"/>
                </a:lnTo>
                <a:lnTo>
                  <a:pt x="42449" y="1296"/>
                </a:lnTo>
                <a:lnTo>
                  <a:pt x="42648" y="1367"/>
                </a:lnTo>
                <a:lnTo>
                  <a:pt x="42847" y="1467"/>
                </a:lnTo>
                <a:lnTo>
                  <a:pt x="43018" y="1566"/>
                </a:lnTo>
                <a:lnTo>
                  <a:pt x="43189" y="1694"/>
                </a:lnTo>
                <a:lnTo>
                  <a:pt x="43345" y="1837"/>
                </a:lnTo>
                <a:lnTo>
                  <a:pt x="43487" y="1993"/>
                </a:lnTo>
                <a:lnTo>
                  <a:pt x="43615" y="2164"/>
                </a:lnTo>
                <a:lnTo>
                  <a:pt x="43729" y="2349"/>
                </a:lnTo>
                <a:lnTo>
                  <a:pt x="43815" y="2534"/>
                </a:lnTo>
                <a:lnTo>
                  <a:pt x="43886" y="2733"/>
                </a:lnTo>
                <a:lnTo>
                  <a:pt x="43943" y="2946"/>
                </a:lnTo>
                <a:lnTo>
                  <a:pt x="43985" y="3160"/>
                </a:lnTo>
                <a:lnTo>
                  <a:pt x="43985" y="3388"/>
                </a:lnTo>
                <a:lnTo>
                  <a:pt x="43985" y="39119"/>
                </a:lnTo>
                <a:lnTo>
                  <a:pt x="43985" y="39503"/>
                </a:lnTo>
                <a:lnTo>
                  <a:pt x="43957" y="39873"/>
                </a:lnTo>
                <a:lnTo>
                  <a:pt x="43900" y="40257"/>
                </a:lnTo>
                <a:lnTo>
                  <a:pt x="43843" y="40642"/>
                </a:lnTo>
                <a:lnTo>
                  <a:pt x="43758" y="41026"/>
                </a:lnTo>
                <a:lnTo>
                  <a:pt x="43672" y="41424"/>
                </a:lnTo>
                <a:lnTo>
                  <a:pt x="43559" y="41808"/>
                </a:lnTo>
                <a:lnTo>
                  <a:pt x="43430" y="42207"/>
                </a:lnTo>
                <a:lnTo>
                  <a:pt x="43288" y="42605"/>
                </a:lnTo>
                <a:lnTo>
                  <a:pt x="43132" y="43004"/>
                </a:lnTo>
                <a:lnTo>
                  <a:pt x="42961" y="43402"/>
                </a:lnTo>
                <a:lnTo>
                  <a:pt x="42776" y="43801"/>
                </a:lnTo>
                <a:lnTo>
                  <a:pt x="42577" y="44199"/>
                </a:lnTo>
                <a:lnTo>
                  <a:pt x="42363" y="44612"/>
                </a:lnTo>
                <a:lnTo>
                  <a:pt x="42136" y="45010"/>
                </a:lnTo>
                <a:lnTo>
                  <a:pt x="41908" y="45409"/>
                </a:lnTo>
                <a:lnTo>
                  <a:pt x="41666" y="45821"/>
                </a:lnTo>
                <a:lnTo>
                  <a:pt x="41410" y="46220"/>
                </a:lnTo>
                <a:lnTo>
                  <a:pt x="40869" y="47031"/>
                </a:lnTo>
                <a:lnTo>
                  <a:pt x="40286" y="47828"/>
                </a:lnTo>
                <a:lnTo>
                  <a:pt x="39674" y="48639"/>
                </a:lnTo>
                <a:lnTo>
                  <a:pt x="39048" y="49421"/>
                </a:lnTo>
                <a:lnTo>
                  <a:pt x="38379" y="50204"/>
                </a:lnTo>
                <a:lnTo>
                  <a:pt x="37696" y="50987"/>
                </a:lnTo>
                <a:lnTo>
                  <a:pt x="36999" y="51755"/>
                </a:lnTo>
                <a:lnTo>
                  <a:pt x="36287" y="52495"/>
                </a:lnTo>
                <a:lnTo>
                  <a:pt x="35576" y="53235"/>
                </a:lnTo>
                <a:lnTo>
                  <a:pt x="34850" y="53947"/>
                </a:lnTo>
                <a:lnTo>
                  <a:pt x="34124" y="54658"/>
                </a:lnTo>
                <a:lnTo>
                  <a:pt x="33398" y="55327"/>
                </a:lnTo>
                <a:lnTo>
                  <a:pt x="32687" y="55996"/>
                </a:lnTo>
                <a:lnTo>
                  <a:pt x="31990" y="56622"/>
                </a:lnTo>
                <a:lnTo>
                  <a:pt x="31307" y="57234"/>
                </a:lnTo>
                <a:lnTo>
                  <a:pt x="29983" y="58372"/>
                </a:lnTo>
                <a:lnTo>
                  <a:pt x="28788" y="59382"/>
                </a:lnTo>
                <a:lnTo>
                  <a:pt x="27721" y="60250"/>
                </a:lnTo>
                <a:lnTo>
                  <a:pt x="26824" y="60976"/>
                </a:lnTo>
                <a:lnTo>
                  <a:pt x="25985" y="61673"/>
                </a:lnTo>
                <a:lnTo>
                  <a:pt x="25714" y="61901"/>
                </a:lnTo>
                <a:lnTo>
                  <a:pt x="25529" y="62072"/>
                </a:lnTo>
                <a:lnTo>
                  <a:pt x="25401" y="62186"/>
                </a:lnTo>
                <a:lnTo>
                  <a:pt x="25273" y="62314"/>
                </a:lnTo>
                <a:lnTo>
                  <a:pt x="25131" y="62442"/>
                </a:lnTo>
                <a:lnTo>
                  <a:pt x="24974" y="62556"/>
                </a:lnTo>
                <a:lnTo>
                  <a:pt x="24832" y="62669"/>
                </a:lnTo>
                <a:lnTo>
                  <a:pt x="24675" y="62769"/>
                </a:lnTo>
                <a:lnTo>
                  <a:pt x="24505" y="62854"/>
                </a:lnTo>
                <a:lnTo>
                  <a:pt x="24348" y="62940"/>
                </a:lnTo>
                <a:lnTo>
                  <a:pt x="24177" y="63011"/>
                </a:lnTo>
                <a:lnTo>
                  <a:pt x="24007" y="63082"/>
                </a:lnTo>
                <a:lnTo>
                  <a:pt x="23822" y="63139"/>
                </a:lnTo>
                <a:lnTo>
                  <a:pt x="23651" y="63182"/>
                </a:lnTo>
                <a:lnTo>
                  <a:pt x="23466" y="63224"/>
                </a:lnTo>
                <a:lnTo>
                  <a:pt x="23281" y="63253"/>
                </a:lnTo>
                <a:lnTo>
                  <a:pt x="23096" y="63281"/>
                </a:lnTo>
                <a:lnTo>
                  <a:pt x="22911" y="63296"/>
                </a:lnTo>
                <a:lnTo>
                  <a:pt x="22527" y="63296"/>
                </a:lnTo>
                <a:lnTo>
                  <a:pt x="22342" y="63281"/>
                </a:lnTo>
                <a:lnTo>
                  <a:pt x="22157" y="63253"/>
                </a:lnTo>
                <a:lnTo>
                  <a:pt x="21972" y="63224"/>
                </a:lnTo>
                <a:lnTo>
                  <a:pt x="21787" y="63182"/>
                </a:lnTo>
                <a:lnTo>
                  <a:pt x="21616" y="63139"/>
                </a:lnTo>
                <a:lnTo>
                  <a:pt x="21445" y="63082"/>
                </a:lnTo>
                <a:lnTo>
                  <a:pt x="21275" y="63011"/>
                </a:lnTo>
                <a:lnTo>
                  <a:pt x="21104" y="62940"/>
                </a:lnTo>
                <a:lnTo>
                  <a:pt x="20933" y="62854"/>
                </a:lnTo>
                <a:lnTo>
                  <a:pt x="20777" y="62755"/>
                </a:lnTo>
                <a:lnTo>
                  <a:pt x="20620" y="62655"/>
                </a:lnTo>
                <a:lnTo>
                  <a:pt x="20463" y="62556"/>
                </a:lnTo>
                <a:lnTo>
                  <a:pt x="20321" y="62442"/>
                </a:lnTo>
                <a:lnTo>
                  <a:pt x="20179" y="62314"/>
                </a:lnTo>
                <a:lnTo>
                  <a:pt x="20037" y="62186"/>
                </a:lnTo>
                <a:lnTo>
                  <a:pt x="19852" y="62015"/>
                </a:lnTo>
                <a:lnTo>
                  <a:pt x="19581" y="61787"/>
                </a:lnTo>
                <a:lnTo>
                  <a:pt x="18628" y="61019"/>
                </a:lnTo>
                <a:lnTo>
                  <a:pt x="17717" y="60293"/>
                </a:lnTo>
                <a:lnTo>
                  <a:pt x="16636" y="59425"/>
                </a:lnTo>
                <a:lnTo>
                  <a:pt x="15426" y="58415"/>
                </a:lnTo>
                <a:lnTo>
                  <a:pt x="14088" y="57276"/>
                </a:lnTo>
                <a:lnTo>
                  <a:pt x="13391" y="56664"/>
                </a:lnTo>
                <a:lnTo>
                  <a:pt x="12680" y="56038"/>
                </a:lnTo>
                <a:lnTo>
                  <a:pt x="11954" y="55370"/>
                </a:lnTo>
                <a:lnTo>
                  <a:pt x="11214" y="54701"/>
                </a:lnTo>
                <a:lnTo>
                  <a:pt x="10488" y="53989"/>
                </a:lnTo>
                <a:lnTo>
                  <a:pt x="9748" y="53278"/>
                </a:lnTo>
                <a:lnTo>
                  <a:pt x="9023" y="52538"/>
                </a:lnTo>
                <a:lnTo>
                  <a:pt x="8297" y="51784"/>
                </a:lnTo>
                <a:lnTo>
                  <a:pt x="7585" y="51015"/>
                </a:lnTo>
                <a:lnTo>
                  <a:pt x="6888" y="50247"/>
                </a:lnTo>
                <a:lnTo>
                  <a:pt x="6219" y="49464"/>
                </a:lnTo>
                <a:lnTo>
                  <a:pt x="5579" y="48667"/>
                </a:lnTo>
                <a:lnTo>
                  <a:pt x="4953" y="47870"/>
                </a:lnTo>
                <a:lnTo>
                  <a:pt x="4369" y="47059"/>
                </a:lnTo>
                <a:lnTo>
                  <a:pt x="3814" y="46248"/>
                </a:lnTo>
                <a:lnTo>
                  <a:pt x="3558" y="45850"/>
                </a:lnTo>
                <a:lnTo>
                  <a:pt x="3316" y="45437"/>
                </a:lnTo>
                <a:lnTo>
                  <a:pt x="3075" y="45039"/>
                </a:lnTo>
                <a:lnTo>
                  <a:pt x="2847" y="44626"/>
                </a:lnTo>
                <a:lnTo>
                  <a:pt x="2633" y="44227"/>
                </a:lnTo>
                <a:lnTo>
                  <a:pt x="2434" y="43829"/>
                </a:lnTo>
                <a:lnTo>
                  <a:pt x="2249" y="43416"/>
                </a:lnTo>
                <a:lnTo>
                  <a:pt x="2078" y="43018"/>
                </a:lnTo>
                <a:lnTo>
                  <a:pt x="1908" y="42619"/>
                </a:lnTo>
                <a:lnTo>
                  <a:pt x="1765" y="42221"/>
                </a:lnTo>
                <a:lnTo>
                  <a:pt x="1637" y="41823"/>
                </a:lnTo>
                <a:lnTo>
                  <a:pt x="1523" y="41438"/>
                </a:lnTo>
                <a:lnTo>
                  <a:pt x="1424" y="41040"/>
                </a:lnTo>
                <a:lnTo>
                  <a:pt x="1338" y="40656"/>
                </a:lnTo>
                <a:lnTo>
                  <a:pt x="1282" y="40272"/>
                </a:lnTo>
                <a:lnTo>
                  <a:pt x="1225" y="39887"/>
                </a:lnTo>
                <a:lnTo>
                  <a:pt x="1210" y="39503"/>
                </a:lnTo>
                <a:lnTo>
                  <a:pt x="1196" y="39119"/>
                </a:lnTo>
                <a:lnTo>
                  <a:pt x="1196" y="3388"/>
                </a:lnTo>
                <a:lnTo>
                  <a:pt x="1210" y="3160"/>
                </a:lnTo>
                <a:lnTo>
                  <a:pt x="1239" y="2946"/>
                </a:lnTo>
                <a:lnTo>
                  <a:pt x="1296" y="2733"/>
                </a:lnTo>
                <a:lnTo>
                  <a:pt x="1367" y="2534"/>
                </a:lnTo>
                <a:lnTo>
                  <a:pt x="1452" y="2349"/>
                </a:lnTo>
                <a:lnTo>
                  <a:pt x="1566" y="2164"/>
                </a:lnTo>
                <a:lnTo>
                  <a:pt x="1694" y="1993"/>
                </a:lnTo>
                <a:lnTo>
                  <a:pt x="1837" y="1837"/>
                </a:lnTo>
                <a:lnTo>
                  <a:pt x="1993" y="1694"/>
                </a:lnTo>
                <a:lnTo>
                  <a:pt x="2164" y="1566"/>
                </a:lnTo>
                <a:lnTo>
                  <a:pt x="2335" y="1467"/>
                </a:lnTo>
                <a:lnTo>
                  <a:pt x="2534" y="1367"/>
                </a:lnTo>
                <a:lnTo>
                  <a:pt x="2733" y="1296"/>
                </a:lnTo>
                <a:lnTo>
                  <a:pt x="2946" y="1239"/>
                </a:lnTo>
                <a:lnTo>
                  <a:pt x="3160" y="1210"/>
                </a:lnTo>
                <a:lnTo>
                  <a:pt x="3388" y="1196"/>
                </a:lnTo>
                <a:close/>
                <a:moveTo>
                  <a:pt x="3203" y="1"/>
                </a:moveTo>
                <a:lnTo>
                  <a:pt x="3032" y="15"/>
                </a:lnTo>
                <a:lnTo>
                  <a:pt x="2861" y="44"/>
                </a:lnTo>
                <a:lnTo>
                  <a:pt x="2705" y="72"/>
                </a:lnTo>
                <a:lnTo>
                  <a:pt x="2377" y="157"/>
                </a:lnTo>
                <a:lnTo>
                  <a:pt x="2064" y="271"/>
                </a:lnTo>
                <a:lnTo>
                  <a:pt x="1765" y="414"/>
                </a:lnTo>
                <a:lnTo>
                  <a:pt x="1495" y="584"/>
                </a:lnTo>
                <a:lnTo>
                  <a:pt x="1239" y="769"/>
                </a:lnTo>
                <a:lnTo>
                  <a:pt x="997" y="997"/>
                </a:lnTo>
                <a:lnTo>
                  <a:pt x="769" y="1239"/>
                </a:lnTo>
                <a:lnTo>
                  <a:pt x="584" y="1495"/>
                </a:lnTo>
                <a:lnTo>
                  <a:pt x="414" y="1780"/>
                </a:lnTo>
                <a:lnTo>
                  <a:pt x="271" y="2064"/>
                </a:lnTo>
                <a:lnTo>
                  <a:pt x="157" y="2377"/>
                </a:lnTo>
                <a:lnTo>
                  <a:pt x="72" y="2705"/>
                </a:lnTo>
                <a:lnTo>
                  <a:pt x="44" y="2875"/>
                </a:lnTo>
                <a:lnTo>
                  <a:pt x="15" y="3032"/>
                </a:lnTo>
                <a:lnTo>
                  <a:pt x="1" y="3217"/>
                </a:lnTo>
                <a:lnTo>
                  <a:pt x="1" y="3388"/>
                </a:lnTo>
                <a:lnTo>
                  <a:pt x="1" y="39119"/>
                </a:lnTo>
                <a:lnTo>
                  <a:pt x="15" y="39532"/>
                </a:lnTo>
                <a:lnTo>
                  <a:pt x="44" y="39930"/>
                </a:lnTo>
                <a:lnTo>
                  <a:pt x="86" y="40343"/>
                </a:lnTo>
                <a:lnTo>
                  <a:pt x="157" y="40755"/>
                </a:lnTo>
                <a:lnTo>
                  <a:pt x="243" y="41168"/>
                </a:lnTo>
                <a:lnTo>
                  <a:pt x="342" y="41581"/>
                </a:lnTo>
                <a:lnTo>
                  <a:pt x="456" y="42008"/>
                </a:lnTo>
                <a:lnTo>
                  <a:pt x="584" y="42420"/>
                </a:lnTo>
                <a:lnTo>
                  <a:pt x="741" y="42847"/>
                </a:lnTo>
                <a:lnTo>
                  <a:pt x="897" y="43274"/>
                </a:lnTo>
                <a:lnTo>
                  <a:pt x="1082" y="43687"/>
                </a:lnTo>
                <a:lnTo>
                  <a:pt x="1267" y="44114"/>
                </a:lnTo>
                <a:lnTo>
                  <a:pt x="1481" y="44541"/>
                </a:lnTo>
                <a:lnTo>
                  <a:pt x="1694" y="44967"/>
                </a:lnTo>
                <a:lnTo>
                  <a:pt x="1936" y="45394"/>
                </a:lnTo>
                <a:lnTo>
                  <a:pt x="2178" y="45821"/>
                </a:lnTo>
                <a:lnTo>
                  <a:pt x="2434" y="46234"/>
                </a:lnTo>
                <a:lnTo>
                  <a:pt x="2690" y="46661"/>
                </a:lnTo>
                <a:lnTo>
                  <a:pt x="2975" y="47088"/>
                </a:lnTo>
                <a:lnTo>
                  <a:pt x="3260" y="47515"/>
                </a:lnTo>
                <a:lnTo>
                  <a:pt x="3857" y="48354"/>
                </a:lnTo>
                <a:lnTo>
                  <a:pt x="4498" y="49194"/>
                </a:lnTo>
                <a:lnTo>
                  <a:pt x="5152" y="50019"/>
                </a:lnTo>
                <a:lnTo>
                  <a:pt x="5849" y="50830"/>
                </a:lnTo>
                <a:lnTo>
                  <a:pt x="6561" y="51641"/>
                </a:lnTo>
                <a:lnTo>
                  <a:pt x="7287" y="52438"/>
                </a:lnTo>
                <a:lnTo>
                  <a:pt x="8027" y="53221"/>
                </a:lnTo>
                <a:lnTo>
                  <a:pt x="8781" y="53975"/>
                </a:lnTo>
                <a:lnTo>
                  <a:pt x="9535" y="54715"/>
                </a:lnTo>
                <a:lnTo>
                  <a:pt x="10289" y="55441"/>
                </a:lnTo>
                <a:lnTo>
                  <a:pt x="11029" y="56152"/>
                </a:lnTo>
                <a:lnTo>
                  <a:pt x="11783" y="56821"/>
                </a:lnTo>
                <a:lnTo>
                  <a:pt x="12509" y="57476"/>
                </a:lnTo>
                <a:lnTo>
                  <a:pt x="13220" y="58102"/>
                </a:lnTo>
                <a:lnTo>
                  <a:pt x="14586" y="59269"/>
                </a:lnTo>
                <a:lnTo>
                  <a:pt x="15853" y="60307"/>
                </a:lnTo>
                <a:lnTo>
                  <a:pt x="16963" y="61218"/>
                </a:lnTo>
                <a:lnTo>
                  <a:pt x="17888" y="61958"/>
                </a:lnTo>
                <a:lnTo>
                  <a:pt x="18727" y="62627"/>
                </a:lnTo>
                <a:lnTo>
                  <a:pt x="19026" y="62869"/>
                </a:lnTo>
                <a:lnTo>
                  <a:pt x="19197" y="63025"/>
                </a:lnTo>
                <a:lnTo>
                  <a:pt x="19368" y="63196"/>
                </a:lnTo>
                <a:lnTo>
                  <a:pt x="19567" y="63367"/>
                </a:lnTo>
                <a:lnTo>
                  <a:pt x="19752" y="63509"/>
                </a:lnTo>
                <a:lnTo>
                  <a:pt x="19951" y="63651"/>
                </a:lnTo>
                <a:lnTo>
                  <a:pt x="20165" y="63779"/>
                </a:lnTo>
                <a:lnTo>
                  <a:pt x="20378" y="63907"/>
                </a:lnTo>
                <a:lnTo>
                  <a:pt x="20592" y="64007"/>
                </a:lnTo>
                <a:lnTo>
                  <a:pt x="20805" y="64107"/>
                </a:lnTo>
                <a:lnTo>
                  <a:pt x="21033" y="64206"/>
                </a:lnTo>
                <a:lnTo>
                  <a:pt x="21260" y="64277"/>
                </a:lnTo>
                <a:lnTo>
                  <a:pt x="21502" y="64349"/>
                </a:lnTo>
                <a:lnTo>
                  <a:pt x="21744" y="64391"/>
                </a:lnTo>
                <a:lnTo>
                  <a:pt x="21986" y="64434"/>
                </a:lnTo>
                <a:lnTo>
                  <a:pt x="22228" y="64462"/>
                </a:lnTo>
                <a:lnTo>
                  <a:pt x="22470" y="64491"/>
                </a:lnTo>
                <a:lnTo>
                  <a:pt x="22968" y="64491"/>
                </a:lnTo>
                <a:lnTo>
                  <a:pt x="23224" y="64462"/>
                </a:lnTo>
                <a:lnTo>
                  <a:pt x="23466" y="64434"/>
                </a:lnTo>
                <a:lnTo>
                  <a:pt x="23708" y="64391"/>
                </a:lnTo>
                <a:lnTo>
                  <a:pt x="23936" y="64349"/>
                </a:lnTo>
                <a:lnTo>
                  <a:pt x="24177" y="64277"/>
                </a:lnTo>
                <a:lnTo>
                  <a:pt x="24405" y="64206"/>
                </a:lnTo>
                <a:lnTo>
                  <a:pt x="24633" y="64121"/>
                </a:lnTo>
                <a:lnTo>
                  <a:pt x="24860" y="64021"/>
                </a:lnTo>
                <a:lnTo>
                  <a:pt x="25074" y="63907"/>
                </a:lnTo>
                <a:lnTo>
                  <a:pt x="25287" y="63794"/>
                </a:lnTo>
                <a:lnTo>
                  <a:pt x="25487" y="63651"/>
                </a:lnTo>
                <a:lnTo>
                  <a:pt x="25686" y="63523"/>
                </a:lnTo>
                <a:lnTo>
                  <a:pt x="25885" y="63367"/>
                </a:lnTo>
                <a:lnTo>
                  <a:pt x="26070" y="63210"/>
                </a:lnTo>
                <a:lnTo>
                  <a:pt x="26241" y="63039"/>
                </a:lnTo>
                <a:lnTo>
                  <a:pt x="26369" y="62911"/>
                </a:lnTo>
                <a:lnTo>
                  <a:pt x="26525" y="62769"/>
                </a:lnTo>
                <a:lnTo>
                  <a:pt x="26796" y="62541"/>
                </a:lnTo>
                <a:lnTo>
                  <a:pt x="27578" y="61901"/>
                </a:lnTo>
                <a:lnTo>
                  <a:pt x="28489" y="61161"/>
                </a:lnTo>
                <a:lnTo>
                  <a:pt x="29585" y="60265"/>
                </a:lnTo>
                <a:lnTo>
                  <a:pt x="30823" y="59226"/>
                </a:lnTo>
                <a:lnTo>
                  <a:pt x="32160" y="58059"/>
                </a:lnTo>
                <a:lnTo>
                  <a:pt x="32872" y="57433"/>
                </a:lnTo>
                <a:lnTo>
                  <a:pt x="33598" y="56778"/>
                </a:lnTo>
                <a:lnTo>
                  <a:pt x="34323" y="56095"/>
                </a:lnTo>
                <a:lnTo>
                  <a:pt x="35063" y="55398"/>
                </a:lnTo>
                <a:lnTo>
                  <a:pt x="35803" y="54672"/>
                </a:lnTo>
                <a:lnTo>
                  <a:pt x="36543" y="53932"/>
                </a:lnTo>
                <a:lnTo>
                  <a:pt x="37283" y="53164"/>
                </a:lnTo>
                <a:lnTo>
                  <a:pt x="38009" y="52395"/>
                </a:lnTo>
                <a:lnTo>
                  <a:pt x="38735" y="51599"/>
                </a:lnTo>
                <a:lnTo>
                  <a:pt x="39432" y="50802"/>
                </a:lnTo>
                <a:lnTo>
                  <a:pt x="40101" y="49976"/>
                </a:lnTo>
                <a:lnTo>
                  <a:pt x="40755" y="49151"/>
                </a:lnTo>
                <a:lnTo>
                  <a:pt x="41381" y="48311"/>
                </a:lnTo>
                <a:lnTo>
                  <a:pt x="41979" y="47472"/>
                </a:lnTo>
                <a:lnTo>
                  <a:pt x="42264" y="47059"/>
                </a:lnTo>
                <a:lnTo>
                  <a:pt x="42534" y="46632"/>
                </a:lnTo>
                <a:lnTo>
                  <a:pt x="42790" y="46205"/>
                </a:lnTo>
                <a:lnTo>
                  <a:pt x="43046" y="45793"/>
                </a:lnTo>
                <a:lnTo>
                  <a:pt x="43288" y="45366"/>
                </a:lnTo>
                <a:lnTo>
                  <a:pt x="43516" y="44939"/>
                </a:lnTo>
                <a:lnTo>
                  <a:pt x="43729" y="44512"/>
                </a:lnTo>
                <a:lnTo>
                  <a:pt x="43929" y="44099"/>
                </a:lnTo>
                <a:lnTo>
                  <a:pt x="44114" y="43673"/>
                </a:lnTo>
                <a:lnTo>
                  <a:pt x="44299" y="43246"/>
                </a:lnTo>
                <a:lnTo>
                  <a:pt x="44455" y="42833"/>
                </a:lnTo>
                <a:lnTo>
                  <a:pt x="44612" y="42406"/>
                </a:lnTo>
                <a:lnTo>
                  <a:pt x="44740" y="41993"/>
                </a:lnTo>
                <a:lnTo>
                  <a:pt x="44853" y="41566"/>
                </a:lnTo>
                <a:lnTo>
                  <a:pt x="44953" y="41154"/>
                </a:lnTo>
                <a:lnTo>
                  <a:pt x="45038" y="40741"/>
                </a:lnTo>
                <a:lnTo>
                  <a:pt x="45095" y="40343"/>
                </a:lnTo>
                <a:lnTo>
                  <a:pt x="45138" y="39930"/>
                </a:lnTo>
                <a:lnTo>
                  <a:pt x="45167" y="39532"/>
                </a:lnTo>
                <a:lnTo>
                  <a:pt x="45181" y="39119"/>
                </a:lnTo>
                <a:lnTo>
                  <a:pt x="45181" y="3388"/>
                </a:lnTo>
                <a:lnTo>
                  <a:pt x="45181" y="3217"/>
                </a:lnTo>
                <a:lnTo>
                  <a:pt x="45167" y="3032"/>
                </a:lnTo>
                <a:lnTo>
                  <a:pt x="45138" y="2875"/>
                </a:lnTo>
                <a:lnTo>
                  <a:pt x="45110" y="2705"/>
                </a:lnTo>
                <a:lnTo>
                  <a:pt x="45024" y="2377"/>
                </a:lnTo>
                <a:lnTo>
                  <a:pt x="44910" y="2064"/>
                </a:lnTo>
                <a:lnTo>
                  <a:pt x="44768" y="1780"/>
                </a:lnTo>
                <a:lnTo>
                  <a:pt x="44597" y="1495"/>
                </a:lnTo>
                <a:lnTo>
                  <a:pt x="44412" y="1239"/>
                </a:lnTo>
                <a:lnTo>
                  <a:pt x="44185" y="997"/>
                </a:lnTo>
                <a:lnTo>
                  <a:pt x="43957" y="769"/>
                </a:lnTo>
                <a:lnTo>
                  <a:pt x="43687" y="584"/>
                </a:lnTo>
                <a:lnTo>
                  <a:pt x="43416" y="414"/>
                </a:lnTo>
                <a:lnTo>
                  <a:pt x="43117" y="271"/>
                </a:lnTo>
                <a:lnTo>
                  <a:pt x="42804" y="157"/>
                </a:lnTo>
                <a:lnTo>
                  <a:pt x="42477" y="72"/>
                </a:lnTo>
                <a:lnTo>
                  <a:pt x="42321" y="44"/>
                </a:lnTo>
                <a:lnTo>
                  <a:pt x="42150" y="15"/>
                </a:lnTo>
                <a:lnTo>
                  <a:pt x="41979" y="1"/>
                </a:lnTo>
                <a:close/>
              </a:path>
            </a:pathLst>
          </a:custGeom>
          <a:solidFill>
            <a:srgbClr val="2776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>
            <a:off x="4095832" y="767074"/>
            <a:ext cx="278095" cy="620625"/>
          </a:xfrm>
          <a:custGeom>
            <a:avLst/>
            <a:gdLst/>
            <a:ahLst/>
            <a:cxnLst/>
            <a:rect l="l" t="t" r="r" b="b"/>
            <a:pathLst>
              <a:path w="6504" h="14515" extrusionOk="0">
                <a:moveTo>
                  <a:pt x="840" y="0"/>
                </a:moveTo>
                <a:lnTo>
                  <a:pt x="1" y="854"/>
                </a:lnTo>
                <a:lnTo>
                  <a:pt x="5309" y="6162"/>
                </a:lnTo>
                <a:lnTo>
                  <a:pt x="5309" y="14515"/>
                </a:lnTo>
                <a:lnTo>
                  <a:pt x="6504" y="14515"/>
                </a:lnTo>
                <a:lnTo>
                  <a:pt x="6504" y="5664"/>
                </a:lnTo>
                <a:lnTo>
                  <a:pt x="8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>
            <a:off x="4131749" y="1086483"/>
            <a:ext cx="51138" cy="301227"/>
          </a:xfrm>
          <a:custGeom>
            <a:avLst/>
            <a:gdLst/>
            <a:ahLst/>
            <a:cxnLst/>
            <a:rect l="l" t="t" r="r" b="b"/>
            <a:pathLst>
              <a:path w="1196" h="7045" extrusionOk="0">
                <a:moveTo>
                  <a:pt x="0" y="1"/>
                </a:moveTo>
                <a:lnTo>
                  <a:pt x="0" y="7045"/>
                </a:lnTo>
                <a:lnTo>
                  <a:pt x="1196" y="7045"/>
                </a:lnTo>
                <a:lnTo>
                  <a:pt x="11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>
            <a:off x="4616079" y="636231"/>
            <a:ext cx="254364" cy="751463"/>
          </a:xfrm>
          <a:custGeom>
            <a:avLst/>
            <a:gdLst/>
            <a:ahLst/>
            <a:cxnLst/>
            <a:rect l="l" t="t" r="r" b="b"/>
            <a:pathLst>
              <a:path w="5949" h="17575" extrusionOk="0">
                <a:moveTo>
                  <a:pt x="5109" y="1"/>
                </a:moveTo>
                <a:lnTo>
                  <a:pt x="0" y="5123"/>
                </a:lnTo>
                <a:lnTo>
                  <a:pt x="0" y="17575"/>
                </a:lnTo>
                <a:lnTo>
                  <a:pt x="1181" y="17575"/>
                </a:lnTo>
                <a:lnTo>
                  <a:pt x="1181" y="5607"/>
                </a:lnTo>
                <a:lnTo>
                  <a:pt x="5948" y="854"/>
                </a:lnTo>
                <a:lnTo>
                  <a:pt x="51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4782197" y="798673"/>
            <a:ext cx="247651" cy="589027"/>
          </a:xfrm>
          <a:custGeom>
            <a:avLst/>
            <a:gdLst/>
            <a:ahLst/>
            <a:cxnLst/>
            <a:rect l="l" t="t" r="r" b="b"/>
            <a:pathLst>
              <a:path w="5792" h="13776" extrusionOk="0">
                <a:moveTo>
                  <a:pt x="4952" y="1"/>
                </a:moveTo>
                <a:lnTo>
                  <a:pt x="0" y="4953"/>
                </a:lnTo>
                <a:lnTo>
                  <a:pt x="0" y="13776"/>
                </a:lnTo>
                <a:lnTo>
                  <a:pt x="1195" y="13776"/>
                </a:lnTo>
                <a:lnTo>
                  <a:pt x="1195" y="5451"/>
                </a:lnTo>
                <a:lnTo>
                  <a:pt x="5792" y="855"/>
                </a:lnTo>
                <a:lnTo>
                  <a:pt x="495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4949513" y="1086483"/>
            <a:ext cx="51138" cy="301227"/>
          </a:xfrm>
          <a:custGeom>
            <a:avLst/>
            <a:gdLst/>
            <a:ahLst/>
            <a:cxnLst/>
            <a:rect l="l" t="t" r="r" b="b"/>
            <a:pathLst>
              <a:path w="1196" h="7045" extrusionOk="0">
                <a:moveTo>
                  <a:pt x="0" y="1"/>
                </a:moveTo>
                <a:lnTo>
                  <a:pt x="0" y="7045"/>
                </a:lnTo>
                <a:lnTo>
                  <a:pt x="1196" y="7045"/>
                </a:lnTo>
                <a:lnTo>
                  <a:pt x="11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>
            <a:off x="4930656" y="756726"/>
            <a:ext cx="145461" cy="145461"/>
          </a:xfrm>
          <a:custGeom>
            <a:avLst/>
            <a:gdLst/>
            <a:ahLst/>
            <a:cxnLst/>
            <a:rect l="l" t="t" r="r" b="b"/>
            <a:pathLst>
              <a:path w="3402" h="3402" extrusionOk="0">
                <a:moveTo>
                  <a:pt x="1523" y="0"/>
                </a:moveTo>
                <a:lnTo>
                  <a:pt x="1352" y="29"/>
                </a:lnTo>
                <a:lnTo>
                  <a:pt x="1195" y="71"/>
                </a:lnTo>
                <a:lnTo>
                  <a:pt x="1039" y="128"/>
                </a:lnTo>
                <a:lnTo>
                  <a:pt x="882" y="199"/>
                </a:lnTo>
                <a:lnTo>
                  <a:pt x="740" y="285"/>
                </a:lnTo>
                <a:lnTo>
                  <a:pt x="612" y="384"/>
                </a:lnTo>
                <a:lnTo>
                  <a:pt x="498" y="498"/>
                </a:lnTo>
                <a:lnTo>
                  <a:pt x="384" y="612"/>
                </a:lnTo>
                <a:lnTo>
                  <a:pt x="285" y="740"/>
                </a:lnTo>
                <a:lnTo>
                  <a:pt x="199" y="882"/>
                </a:lnTo>
                <a:lnTo>
                  <a:pt x="128" y="1039"/>
                </a:lnTo>
                <a:lnTo>
                  <a:pt x="71" y="1195"/>
                </a:lnTo>
                <a:lnTo>
                  <a:pt x="29" y="1352"/>
                </a:lnTo>
                <a:lnTo>
                  <a:pt x="0" y="1523"/>
                </a:lnTo>
                <a:lnTo>
                  <a:pt x="0" y="1693"/>
                </a:lnTo>
                <a:lnTo>
                  <a:pt x="0" y="1878"/>
                </a:lnTo>
                <a:lnTo>
                  <a:pt x="29" y="2035"/>
                </a:lnTo>
                <a:lnTo>
                  <a:pt x="71" y="2206"/>
                </a:lnTo>
                <a:lnTo>
                  <a:pt x="128" y="2362"/>
                </a:lnTo>
                <a:lnTo>
                  <a:pt x="199" y="2505"/>
                </a:lnTo>
                <a:lnTo>
                  <a:pt x="285" y="2647"/>
                </a:lnTo>
                <a:lnTo>
                  <a:pt x="384" y="2775"/>
                </a:lnTo>
                <a:lnTo>
                  <a:pt x="498" y="2903"/>
                </a:lnTo>
                <a:lnTo>
                  <a:pt x="612" y="3017"/>
                </a:lnTo>
                <a:lnTo>
                  <a:pt x="740" y="3102"/>
                </a:lnTo>
                <a:lnTo>
                  <a:pt x="882" y="3188"/>
                </a:lnTo>
                <a:lnTo>
                  <a:pt x="1039" y="3259"/>
                </a:lnTo>
                <a:lnTo>
                  <a:pt x="1195" y="3330"/>
                </a:lnTo>
                <a:lnTo>
                  <a:pt x="1352" y="3358"/>
                </a:lnTo>
                <a:lnTo>
                  <a:pt x="1523" y="3387"/>
                </a:lnTo>
                <a:lnTo>
                  <a:pt x="1694" y="3401"/>
                </a:lnTo>
                <a:lnTo>
                  <a:pt x="1879" y="3387"/>
                </a:lnTo>
                <a:lnTo>
                  <a:pt x="2035" y="3358"/>
                </a:lnTo>
                <a:lnTo>
                  <a:pt x="2206" y="3330"/>
                </a:lnTo>
                <a:lnTo>
                  <a:pt x="2362" y="3259"/>
                </a:lnTo>
                <a:lnTo>
                  <a:pt x="2505" y="3188"/>
                </a:lnTo>
                <a:lnTo>
                  <a:pt x="2647" y="3102"/>
                </a:lnTo>
                <a:lnTo>
                  <a:pt x="2775" y="3017"/>
                </a:lnTo>
                <a:lnTo>
                  <a:pt x="2903" y="2903"/>
                </a:lnTo>
                <a:lnTo>
                  <a:pt x="3017" y="2775"/>
                </a:lnTo>
                <a:lnTo>
                  <a:pt x="3102" y="2647"/>
                </a:lnTo>
                <a:lnTo>
                  <a:pt x="3188" y="2505"/>
                </a:lnTo>
                <a:lnTo>
                  <a:pt x="3259" y="2362"/>
                </a:lnTo>
                <a:lnTo>
                  <a:pt x="3330" y="2206"/>
                </a:lnTo>
                <a:lnTo>
                  <a:pt x="3358" y="2035"/>
                </a:lnTo>
                <a:lnTo>
                  <a:pt x="3387" y="1878"/>
                </a:lnTo>
                <a:lnTo>
                  <a:pt x="3401" y="1693"/>
                </a:lnTo>
                <a:lnTo>
                  <a:pt x="3387" y="1523"/>
                </a:lnTo>
                <a:lnTo>
                  <a:pt x="3358" y="1352"/>
                </a:lnTo>
                <a:lnTo>
                  <a:pt x="3330" y="1195"/>
                </a:lnTo>
                <a:lnTo>
                  <a:pt x="3259" y="1039"/>
                </a:lnTo>
                <a:lnTo>
                  <a:pt x="3188" y="882"/>
                </a:lnTo>
                <a:lnTo>
                  <a:pt x="3102" y="740"/>
                </a:lnTo>
                <a:lnTo>
                  <a:pt x="3017" y="612"/>
                </a:lnTo>
                <a:lnTo>
                  <a:pt x="2903" y="498"/>
                </a:lnTo>
                <a:lnTo>
                  <a:pt x="2775" y="384"/>
                </a:lnTo>
                <a:lnTo>
                  <a:pt x="2647" y="285"/>
                </a:lnTo>
                <a:lnTo>
                  <a:pt x="2505" y="199"/>
                </a:lnTo>
                <a:lnTo>
                  <a:pt x="2362" y="128"/>
                </a:lnTo>
                <a:lnTo>
                  <a:pt x="2206" y="71"/>
                </a:lnTo>
                <a:lnTo>
                  <a:pt x="2035" y="29"/>
                </a:lnTo>
                <a:lnTo>
                  <a:pt x="18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4770011" y="596081"/>
            <a:ext cx="145461" cy="145461"/>
          </a:xfrm>
          <a:custGeom>
            <a:avLst/>
            <a:gdLst/>
            <a:ahLst/>
            <a:cxnLst/>
            <a:rect l="l" t="t" r="r" b="b"/>
            <a:pathLst>
              <a:path w="3402" h="3402" extrusionOk="0">
                <a:moveTo>
                  <a:pt x="1708" y="0"/>
                </a:moveTo>
                <a:lnTo>
                  <a:pt x="1523" y="15"/>
                </a:lnTo>
                <a:lnTo>
                  <a:pt x="1352" y="29"/>
                </a:lnTo>
                <a:lnTo>
                  <a:pt x="1196" y="72"/>
                </a:lnTo>
                <a:lnTo>
                  <a:pt x="1039" y="128"/>
                </a:lnTo>
                <a:lnTo>
                  <a:pt x="897" y="200"/>
                </a:lnTo>
                <a:lnTo>
                  <a:pt x="755" y="285"/>
                </a:lnTo>
                <a:lnTo>
                  <a:pt x="612" y="385"/>
                </a:lnTo>
                <a:lnTo>
                  <a:pt x="499" y="498"/>
                </a:lnTo>
                <a:lnTo>
                  <a:pt x="385" y="612"/>
                </a:lnTo>
                <a:lnTo>
                  <a:pt x="285" y="755"/>
                </a:lnTo>
                <a:lnTo>
                  <a:pt x="200" y="897"/>
                </a:lnTo>
                <a:lnTo>
                  <a:pt x="129" y="1039"/>
                </a:lnTo>
                <a:lnTo>
                  <a:pt x="72" y="1196"/>
                </a:lnTo>
                <a:lnTo>
                  <a:pt x="29" y="1352"/>
                </a:lnTo>
                <a:lnTo>
                  <a:pt x="15" y="1523"/>
                </a:lnTo>
                <a:lnTo>
                  <a:pt x="0" y="1708"/>
                </a:lnTo>
                <a:lnTo>
                  <a:pt x="15" y="1879"/>
                </a:lnTo>
                <a:lnTo>
                  <a:pt x="29" y="2050"/>
                </a:lnTo>
                <a:lnTo>
                  <a:pt x="72" y="2206"/>
                </a:lnTo>
                <a:lnTo>
                  <a:pt x="129" y="2363"/>
                </a:lnTo>
                <a:lnTo>
                  <a:pt x="200" y="2519"/>
                </a:lnTo>
                <a:lnTo>
                  <a:pt x="285" y="2647"/>
                </a:lnTo>
                <a:lnTo>
                  <a:pt x="385" y="2789"/>
                </a:lnTo>
                <a:lnTo>
                  <a:pt x="499" y="2903"/>
                </a:lnTo>
                <a:lnTo>
                  <a:pt x="612" y="3017"/>
                </a:lnTo>
                <a:lnTo>
                  <a:pt x="755" y="3117"/>
                </a:lnTo>
                <a:lnTo>
                  <a:pt x="897" y="3202"/>
                </a:lnTo>
                <a:lnTo>
                  <a:pt x="1039" y="3273"/>
                </a:lnTo>
                <a:lnTo>
                  <a:pt x="1196" y="3330"/>
                </a:lnTo>
                <a:lnTo>
                  <a:pt x="1352" y="3373"/>
                </a:lnTo>
                <a:lnTo>
                  <a:pt x="1523" y="3387"/>
                </a:lnTo>
                <a:lnTo>
                  <a:pt x="1708" y="3401"/>
                </a:lnTo>
                <a:lnTo>
                  <a:pt x="1879" y="3387"/>
                </a:lnTo>
                <a:lnTo>
                  <a:pt x="2050" y="3373"/>
                </a:lnTo>
                <a:lnTo>
                  <a:pt x="2206" y="3330"/>
                </a:lnTo>
                <a:lnTo>
                  <a:pt x="2363" y="3273"/>
                </a:lnTo>
                <a:lnTo>
                  <a:pt x="2519" y="3202"/>
                </a:lnTo>
                <a:lnTo>
                  <a:pt x="2647" y="3117"/>
                </a:lnTo>
                <a:lnTo>
                  <a:pt x="2790" y="3017"/>
                </a:lnTo>
                <a:lnTo>
                  <a:pt x="2903" y="2903"/>
                </a:lnTo>
                <a:lnTo>
                  <a:pt x="3017" y="2789"/>
                </a:lnTo>
                <a:lnTo>
                  <a:pt x="3117" y="2647"/>
                </a:lnTo>
                <a:lnTo>
                  <a:pt x="3202" y="2519"/>
                </a:lnTo>
                <a:lnTo>
                  <a:pt x="3273" y="2363"/>
                </a:lnTo>
                <a:lnTo>
                  <a:pt x="3330" y="2206"/>
                </a:lnTo>
                <a:lnTo>
                  <a:pt x="3373" y="2050"/>
                </a:lnTo>
                <a:lnTo>
                  <a:pt x="3387" y="1879"/>
                </a:lnTo>
                <a:lnTo>
                  <a:pt x="3401" y="1708"/>
                </a:lnTo>
                <a:lnTo>
                  <a:pt x="3387" y="1523"/>
                </a:lnTo>
                <a:lnTo>
                  <a:pt x="3373" y="1352"/>
                </a:lnTo>
                <a:lnTo>
                  <a:pt x="3330" y="1196"/>
                </a:lnTo>
                <a:lnTo>
                  <a:pt x="3273" y="1039"/>
                </a:lnTo>
                <a:lnTo>
                  <a:pt x="3202" y="897"/>
                </a:lnTo>
                <a:lnTo>
                  <a:pt x="3117" y="755"/>
                </a:lnTo>
                <a:lnTo>
                  <a:pt x="3017" y="612"/>
                </a:lnTo>
                <a:lnTo>
                  <a:pt x="2903" y="498"/>
                </a:lnTo>
                <a:lnTo>
                  <a:pt x="2790" y="385"/>
                </a:lnTo>
                <a:lnTo>
                  <a:pt x="2647" y="285"/>
                </a:lnTo>
                <a:lnTo>
                  <a:pt x="2519" y="200"/>
                </a:lnTo>
                <a:lnTo>
                  <a:pt x="2363" y="128"/>
                </a:lnTo>
                <a:lnTo>
                  <a:pt x="2206" y="72"/>
                </a:lnTo>
                <a:lnTo>
                  <a:pt x="2050" y="29"/>
                </a:lnTo>
                <a:lnTo>
                  <a:pt x="1879" y="15"/>
                </a:lnTo>
                <a:lnTo>
                  <a:pt x="17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4058118" y="744540"/>
            <a:ext cx="145461" cy="145461"/>
          </a:xfrm>
          <a:custGeom>
            <a:avLst/>
            <a:gdLst/>
            <a:ahLst/>
            <a:cxnLst/>
            <a:rect l="l" t="t" r="r" b="b"/>
            <a:pathLst>
              <a:path w="3402" h="3402" extrusionOk="0">
                <a:moveTo>
                  <a:pt x="1537" y="1"/>
                </a:moveTo>
                <a:lnTo>
                  <a:pt x="1367" y="29"/>
                </a:lnTo>
                <a:lnTo>
                  <a:pt x="1196" y="72"/>
                </a:lnTo>
                <a:lnTo>
                  <a:pt x="1039" y="129"/>
                </a:lnTo>
                <a:lnTo>
                  <a:pt x="897" y="200"/>
                </a:lnTo>
                <a:lnTo>
                  <a:pt x="755" y="285"/>
                </a:lnTo>
                <a:lnTo>
                  <a:pt x="627" y="385"/>
                </a:lnTo>
                <a:lnTo>
                  <a:pt x="499" y="499"/>
                </a:lnTo>
                <a:lnTo>
                  <a:pt x="399" y="612"/>
                </a:lnTo>
                <a:lnTo>
                  <a:pt x="299" y="740"/>
                </a:lnTo>
                <a:lnTo>
                  <a:pt x="214" y="883"/>
                </a:lnTo>
                <a:lnTo>
                  <a:pt x="143" y="1039"/>
                </a:lnTo>
                <a:lnTo>
                  <a:pt x="86" y="1196"/>
                </a:lnTo>
                <a:lnTo>
                  <a:pt x="43" y="1352"/>
                </a:lnTo>
                <a:lnTo>
                  <a:pt x="15" y="1523"/>
                </a:lnTo>
                <a:lnTo>
                  <a:pt x="1" y="1694"/>
                </a:lnTo>
                <a:lnTo>
                  <a:pt x="15" y="1865"/>
                </a:lnTo>
                <a:lnTo>
                  <a:pt x="43" y="2035"/>
                </a:lnTo>
                <a:lnTo>
                  <a:pt x="86" y="2206"/>
                </a:lnTo>
                <a:lnTo>
                  <a:pt x="143" y="2363"/>
                </a:lnTo>
                <a:lnTo>
                  <a:pt x="214" y="2505"/>
                </a:lnTo>
                <a:lnTo>
                  <a:pt x="299" y="2647"/>
                </a:lnTo>
                <a:lnTo>
                  <a:pt x="399" y="2775"/>
                </a:lnTo>
                <a:lnTo>
                  <a:pt x="499" y="2903"/>
                </a:lnTo>
                <a:lnTo>
                  <a:pt x="627" y="3003"/>
                </a:lnTo>
                <a:lnTo>
                  <a:pt x="755" y="3103"/>
                </a:lnTo>
                <a:lnTo>
                  <a:pt x="897" y="3188"/>
                </a:lnTo>
                <a:lnTo>
                  <a:pt x="1039" y="3259"/>
                </a:lnTo>
                <a:lnTo>
                  <a:pt x="1196" y="3316"/>
                </a:lnTo>
                <a:lnTo>
                  <a:pt x="1367" y="3359"/>
                </a:lnTo>
                <a:lnTo>
                  <a:pt x="1537" y="3387"/>
                </a:lnTo>
                <a:lnTo>
                  <a:pt x="1708" y="3401"/>
                </a:lnTo>
                <a:lnTo>
                  <a:pt x="1879" y="3387"/>
                </a:lnTo>
                <a:lnTo>
                  <a:pt x="2050" y="3359"/>
                </a:lnTo>
                <a:lnTo>
                  <a:pt x="2206" y="3316"/>
                </a:lnTo>
                <a:lnTo>
                  <a:pt x="2363" y="3259"/>
                </a:lnTo>
                <a:lnTo>
                  <a:pt x="2519" y="3188"/>
                </a:lnTo>
                <a:lnTo>
                  <a:pt x="2661" y="3103"/>
                </a:lnTo>
                <a:lnTo>
                  <a:pt x="2790" y="3003"/>
                </a:lnTo>
                <a:lnTo>
                  <a:pt x="2903" y="2903"/>
                </a:lnTo>
                <a:lnTo>
                  <a:pt x="3017" y="2775"/>
                </a:lnTo>
                <a:lnTo>
                  <a:pt x="3117" y="2647"/>
                </a:lnTo>
                <a:lnTo>
                  <a:pt x="3202" y="2505"/>
                </a:lnTo>
                <a:lnTo>
                  <a:pt x="3273" y="2363"/>
                </a:lnTo>
                <a:lnTo>
                  <a:pt x="3330" y="2206"/>
                </a:lnTo>
                <a:lnTo>
                  <a:pt x="3373" y="2035"/>
                </a:lnTo>
                <a:lnTo>
                  <a:pt x="3401" y="1865"/>
                </a:lnTo>
                <a:lnTo>
                  <a:pt x="3401" y="1694"/>
                </a:lnTo>
                <a:lnTo>
                  <a:pt x="3401" y="1523"/>
                </a:lnTo>
                <a:lnTo>
                  <a:pt x="3373" y="1352"/>
                </a:lnTo>
                <a:lnTo>
                  <a:pt x="3330" y="1196"/>
                </a:lnTo>
                <a:lnTo>
                  <a:pt x="3273" y="1039"/>
                </a:lnTo>
                <a:lnTo>
                  <a:pt x="3202" y="883"/>
                </a:lnTo>
                <a:lnTo>
                  <a:pt x="3117" y="740"/>
                </a:lnTo>
                <a:lnTo>
                  <a:pt x="3017" y="612"/>
                </a:lnTo>
                <a:lnTo>
                  <a:pt x="2903" y="499"/>
                </a:lnTo>
                <a:lnTo>
                  <a:pt x="2790" y="385"/>
                </a:lnTo>
                <a:lnTo>
                  <a:pt x="2661" y="285"/>
                </a:lnTo>
                <a:lnTo>
                  <a:pt x="2519" y="200"/>
                </a:lnTo>
                <a:lnTo>
                  <a:pt x="2363" y="129"/>
                </a:lnTo>
                <a:lnTo>
                  <a:pt x="2206" y="72"/>
                </a:lnTo>
                <a:lnTo>
                  <a:pt x="2050" y="29"/>
                </a:lnTo>
                <a:lnTo>
                  <a:pt x="18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>
            <a:off x="5507474" y="1585739"/>
            <a:ext cx="620625" cy="278095"/>
          </a:xfrm>
          <a:custGeom>
            <a:avLst/>
            <a:gdLst/>
            <a:ahLst/>
            <a:cxnLst/>
            <a:rect l="l" t="t" r="r" b="b"/>
            <a:pathLst>
              <a:path w="14515" h="6504" extrusionOk="0">
                <a:moveTo>
                  <a:pt x="13675" y="0"/>
                </a:moveTo>
                <a:lnTo>
                  <a:pt x="8367" y="5308"/>
                </a:lnTo>
                <a:lnTo>
                  <a:pt x="0" y="5308"/>
                </a:lnTo>
                <a:lnTo>
                  <a:pt x="0" y="6503"/>
                </a:lnTo>
                <a:lnTo>
                  <a:pt x="8865" y="6503"/>
                </a:lnTo>
                <a:lnTo>
                  <a:pt x="14515" y="840"/>
                </a:lnTo>
                <a:lnTo>
                  <a:pt x="1367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>
            <a:off x="5507474" y="1621614"/>
            <a:ext cx="301184" cy="51181"/>
          </a:xfrm>
          <a:custGeom>
            <a:avLst/>
            <a:gdLst/>
            <a:ahLst/>
            <a:cxnLst/>
            <a:rect l="l" t="t" r="r" b="b"/>
            <a:pathLst>
              <a:path w="7044" h="1197" extrusionOk="0">
                <a:moveTo>
                  <a:pt x="0" y="1"/>
                </a:moveTo>
                <a:lnTo>
                  <a:pt x="0" y="1196"/>
                </a:lnTo>
                <a:lnTo>
                  <a:pt x="7044" y="1196"/>
                </a:lnTo>
                <a:lnTo>
                  <a:pt x="704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>
            <a:off x="5507474" y="2105944"/>
            <a:ext cx="751463" cy="254364"/>
          </a:xfrm>
          <a:custGeom>
            <a:avLst/>
            <a:gdLst/>
            <a:ahLst/>
            <a:cxnLst/>
            <a:rect l="l" t="t" r="r" b="b"/>
            <a:pathLst>
              <a:path w="17575" h="5949" extrusionOk="0">
                <a:moveTo>
                  <a:pt x="0" y="1"/>
                </a:moveTo>
                <a:lnTo>
                  <a:pt x="0" y="1182"/>
                </a:lnTo>
                <a:lnTo>
                  <a:pt x="11967" y="1182"/>
                </a:lnTo>
                <a:lnTo>
                  <a:pt x="16734" y="5949"/>
                </a:lnTo>
                <a:lnTo>
                  <a:pt x="17574" y="5109"/>
                </a:lnTo>
                <a:lnTo>
                  <a:pt x="1246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>
            <a:off x="5507474" y="2272063"/>
            <a:ext cx="588985" cy="248293"/>
          </a:xfrm>
          <a:custGeom>
            <a:avLst/>
            <a:gdLst/>
            <a:ahLst/>
            <a:cxnLst/>
            <a:rect l="l" t="t" r="r" b="b"/>
            <a:pathLst>
              <a:path w="13775" h="5807" extrusionOk="0">
                <a:moveTo>
                  <a:pt x="0" y="1"/>
                </a:moveTo>
                <a:lnTo>
                  <a:pt x="0" y="1196"/>
                </a:lnTo>
                <a:lnTo>
                  <a:pt x="8325" y="1196"/>
                </a:lnTo>
                <a:lnTo>
                  <a:pt x="12935" y="5806"/>
                </a:lnTo>
                <a:lnTo>
                  <a:pt x="13775" y="4953"/>
                </a:lnTo>
                <a:lnTo>
                  <a:pt x="882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>
            <a:off x="5507474" y="2439379"/>
            <a:ext cx="301184" cy="51181"/>
          </a:xfrm>
          <a:custGeom>
            <a:avLst/>
            <a:gdLst/>
            <a:ahLst/>
            <a:cxnLst/>
            <a:rect l="l" t="t" r="r" b="b"/>
            <a:pathLst>
              <a:path w="7044" h="1197" extrusionOk="0">
                <a:moveTo>
                  <a:pt x="0" y="1"/>
                </a:moveTo>
                <a:lnTo>
                  <a:pt x="0" y="1196"/>
                </a:lnTo>
                <a:lnTo>
                  <a:pt x="7044" y="1196"/>
                </a:lnTo>
                <a:lnTo>
                  <a:pt x="704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5993600" y="2420522"/>
            <a:ext cx="145461" cy="145461"/>
          </a:xfrm>
          <a:custGeom>
            <a:avLst/>
            <a:gdLst/>
            <a:ahLst/>
            <a:cxnLst/>
            <a:rect l="l" t="t" r="r" b="b"/>
            <a:pathLst>
              <a:path w="3402" h="3402" extrusionOk="0">
                <a:moveTo>
                  <a:pt x="1523" y="1"/>
                </a:moveTo>
                <a:lnTo>
                  <a:pt x="1353" y="29"/>
                </a:lnTo>
                <a:lnTo>
                  <a:pt x="1196" y="72"/>
                </a:lnTo>
                <a:lnTo>
                  <a:pt x="1040" y="129"/>
                </a:lnTo>
                <a:lnTo>
                  <a:pt x="883" y="200"/>
                </a:lnTo>
                <a:lnTo>
                  <a:pt x="741" y="285"/>
                </a:lnTo>
                <a:lnTo>
                  <a:pt x="613" y="385"/>
                </a:lnTo>
                <a:lnTo>
                  <a:pt x="499" y="499"/>
                </a:lnTo>
                <a:lnTo>
                  <a:pt x="385" y="613"/>
                </a:lnTo>
                <a:lnTo>
                  <a:pt x="285" y="755"/>
                </a:lnTo>
                <a:lnTo>
                  <a:pt x="200" y="883"/>
                </a:lnTo>
                <a:lnTo>
                  <a:pt x="129" y="1040"/>
                </a:lnTo>
                <a:lnTo>
                  <a:pt x="72" y="1196"/>
                </a:lnTo>
                <a:lnTo>
                  <a:pt x="29" y="1353"/>
                </a:lnTo>
                <a:lnTo>
                  <a:pt x="1" y="1523"/>
                </a:lnTo>
                <a:lnTo>
                  <a:pt x="1" y="1694"/>
                </a:lnTo>
                <a:lnTo>
                  <a:pt x="1" y="1879"/>
                </a:lnTo>
                <a:lnTo>
                  <a:pt x="29" y="2050"/>
                </a:lnTo>
                <a:lnTo>
                  <a:pt x="72" y="2206"/>
                </a:lnTo>
                <a:lnTo>
                  <a:pt x="129" y="2363"/>
                </a:lnTo>
                <a:lnTo>
                  <a:pt x="200" y="2505"/>
                </a:lnTo>
                <a:lnTo>
                  <a:pt x="285" y="2648"/>
                </a:lnTo>
                <a:lnTo>
                  <a:pt x="385" y="2776"/>
                </a:lnTo>
                <a:lnTo>
                  <a:pt x="499" y="2904"/>
                </a:lnTo>
                <a:lnTo>
                  <a:pt x="613" y="3017"/>
                </a:lnTo>
                <a:lnTo>
                  <a:pt x="741" y="3117"/>
                </a:lnTo>
                <a:lnTo>
                  <a:pt x="883" y="3202"/>
                </a:lnTo>
                <a:lnTo>
                  <a:pt x="1040" y="3274"/>
                </a:lnTo>
                <a:lnTo>
                  <a:pt x="1196" y="3331"/>
                </a:lnTo>
                <a:lnTo>
                  <a:pt x="1353" y="3373"/>
                </a:lnTo>
                <a:lnTo>
                  <a:pt x="1523" y="3387"/>
                </a:lnTo>
                <a:lnTo>
                  <a:pt x="1694" y="3402"/>
                </a:lnTo>
                <a:lnTo>
                  <a:pt x="1865" y="3387"/>
                </a:lnTo>
                <a:lnTo>
                  <a:pt x="2036" y="3373"/>
                </a:lnTo>
                <a:lnTo>
                  <a:pt x="2206" y="3331"/>
                </a:lnTo>
                <a:lnTo>
                  <a:pt x="2363" y="3274"/>
                </a:lnTo>
                <a:lnTo>
                  <a:pt x="2505" y="3202"/>
                </a:lnTo>
                <a:lnTo>
                  <a:pt x="2648" y="3117"/>
                </a:lnTo>
                <a:lnTo>
                  <a:pt x="2776" y="3017"/>
                </a:lnTo>
                <a:lnTo>
                  <a:pt x="2904" y="2904"/>
                </a:lnTo>
                <a:lnTo>
                  <a:pt x="3003" y="2776"/>
                </a:lnTo>
                <a:lnTo>
                  <a:pt x="3103" y="2648"/>
                </a:lnTo>
                <a:lnTo>
                  <a:pt x="3188" y="2505"/>
                </a:lnTo>
                <a:lnTo>
                  <a:pt x="3259" y="2363"/>
                </a:lnTo>
                <a:lnTo>
                  <a:pt x="3316" y="2206"/>
                </a:lnTo>
                <a:lnTo>
                  <a:pt x="3359" y="2050"/>
                </a:lnTo>
                <a:lnTo>
                  <a:pt x="3388" y="1879"/>
                </a:lnTo>
                <a:lnTo>
                  <a:pt x="3402" y="1694"/>
                </a:lnTo>
                <a:lnTo>
                  <a:pt x="3388" y="1523"/>
                </a:lnTo>
                <a:lnTo>
                  <a:pt x="3359" y="1353"/>
                </a:lnTo>
                <a:lnTo>
                  <a:pt x="3316" y="1196"/>
                </a:lnTo>
                <a:lnTo>
                  <a:pt x="3259" y="1040"/>
                </a:lnTo>
                <a:lnTo>
                  <a:pt x="3188" y="883"/>
                </a:lnTo>
                <a:lnTo>
                  <a:pt x="3103" y="755"/>
                </a:lnTo>
                <a:lnTo>
                  <a:pt x="3003" y="613"/>
                </a:lnTo>
                <a:lnTo>
                  <a:pt x="2904" y="499"/>
                </a:lnTo>
                <a:lnTo>
                  <a:pt x="2776" y="385"/>
                </a:lnTo>
                <a:lnTo>
                  <a:pt x="2648" y="285"/>
                </a:lnTo>
                <a:lnTo>
                  <a:pt x="2505" y="200"/>
                </a:lnTo>
                <a:lnTo>
                  <a:pt x="2363" y="129"/>
                </a:lnTo>
                <a:lnTo>
                  <a:pt x="2206" y="72"/>
                </a:lnTo>
                <a:lnTo>
                  <a:pt x="2036" y="29"/>
                </a:lnTo>
                <a:lnTo>
                  <a:pt x="1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>
            <a:off x="6153646" y="2259919"/>
            <a:ext cx="146060" cy="145418"/>
          </a:xfrm>
          <a:custGeom>
            <a:avLst/>
            <a:gdLst/>
            <a:ahLst/>
            <a:cxnLst/>
            <a:rect l="l" t="t" r="r" b="b"/>
            <a:pathLst>
              <a:path w="3416" h="3401" extrusionOk="0">
                <a:moveTo>
                  <a:pt x="1708" y="0"/>
                </a:moveTo>
                <a:lnTo>
                  <a:pt x="1537" y="14"/>
                </a:lnTo>
                <a:lnTo>
                  <a:pt x="1366" y="43"/>
                </a:lnTo>
                <a:lnTo>
                  <a:pt x="1196" y="71"/>
                </a:lnTo>
                <a:lnTo>
                  <a:pt x="1039" y="128"/>
                </a:lnTo>
                <a:lnTo>
                  <a:pt x="897" y="213"/>
                </a:lnTo>
                <a:lnTo>
                  <a:pt x="754" y="285"/>
                </a:lnTo>
                <a:lnTo>
                  <a:pt x="626" y="384"/>
                </a:lnTo>
                <a:lnTo>
                  <a:pt x="498" y="498"/>
                </a:lnTo>
                <a:lnTo>
                  <a:pt x="399" y="626"/>
                </a:lnTo>
                <a:lnTo>
                  <a:pt x="299" y="754"/>
                </a:lnTo>
                <a:lnTo>
                  <a:pt x="214" y="897"/>
                </a:lnTo>
                <a:lnTo>
                  <a:pt x="143" y="1039"/>
                </a:lnTo>
                <a:lnTo>
                  <a:pt x="86" y="1195"/>
                </a:lnTo>
                <a:lnTo>
                  <a:pt x="43" y="1366"/>
                </a:lnTo>
                <a:lnTo>
                  <a:pt x="14" y="1523"/>
                </a:lnTo>
                <a:lnTo>
                  <a:pt x="0" y="1708"/>
                </a:lnTo>
                <a:lnTo>
                  <a:pt x="14" y="1878"/>
                </a:lnTo>
                <a:lnTo>
                  <a:pt x="43" y="2049"/>
                </a:lnTo>
                <a:lnTo>
                  <a:pt x="86" y="2206"/>
                </a:lnTo>
                <a:lnTo>
                  <a:pt x="143" y="2362"/>
                </a:lnTo>
                <a:lnTo>
                  <a:pt x="214" y="2519"/>
                </a:lnTo>
                <a:lnTo>
                  <a:pt x="299" y="2661"/>
                </a:lnTo>
                <a:lnTo>
                  <a:pt x="399" y="2789"/>
                </a:lnTo>
                <a:lnTo>
                  <a:pt x="498" y="2903"/>
                </a:lnTo>
                <a:lnTo>
                  <a:pt x="626" y="3017"/>
                </a:lnTo>
                <a:lnTo>
                  <a:pt x="754" y="3116"/>
                </a:lnTo>
                <a:lnTo>
                  <a:pt x="897" y="3202"/>
                </a:lnTo>
                <a:lnTo>
                  <a:pt x="1039" y="3273"/>
                </a:lnTo>
                <a:lnTo>
                  <a:pt x="1196" y="3330"/>
                </a:lnTo>
                <a:lnTo>
                  <a:pt x="1366" y="3373"/>
                </a:lnTo>
                <a:lnTo>
                  <a:pt x="1537" y="3401"/>
                </a:lnTo>
                <a:lnTo>
                  <a:pt x="1879" y="3401"/>
                </a:lnTo>
                <a:lnTo>
                  <a:pt x="2049" y="3373"/>
                </a:lnTo>
                <a:lnTo>
                  <a:pt x="2220" y="3330"/>
                </a:lnTo>
                <a:lnTo>
                  <a:pt x="2377" y="3273"/>
                </a:lnTo>
                <a:lnTo>
                  <a:pt x="2519" y="3202"/>
                </a:lnTo>
                <a:lnTo>
                  <a:pt x="2661" y="3116"/>
                </a:lnTo>
                <a:lnTo>
                  <a:pt x="2789" y="3017"/>
                </a:lnTo>
                <a:lnTo>
                  <a:pt x="2917" y="2903"/>
                </a:lnTo>
                <a:lnTo>
                  <a:pt x="3017" y="2789"/>
                </a:lnTo>
                <a:lnTo>
                  <a:pt x="3117" y="2661"/>
                </a:lnTo>
                <a:lnTo>
                  <a:pt x="3202" y="2519"/>
                </a:lnTo>
                <a:lnTo>
                  <a:pt x="3273" y="2362"/>
                </a:lnTo>
                <a:lnTo>
                  <a:pt x="3330" y="2206"/>
                </a:lnTo>
                <a:lnTo>
                  <a:pt x="3373" y="2049"/>
                </a:lnTo>
                <a:lnTo>
                  <a:pt x="3401" y="1878"/>
                </a:lnTo>
                <a:lnTo>
                  <a:pt x="3415" y="1708"/>
                </a:lnTo>
                <a:lnTo>
                  <a:pt x="3401" y="1523"/>
                </a:lnTo>
                <a:lnTo>
                  <a:pt x="3373" y="1366"/>
                </a:lnTo>
                <a:lnTo>
                  <a:pt x="3330" y="1195"/>
                </a:lnTo>
                <a:lnTo>
                  <a:pt x="3273" y="1039"/>
                </a:lnTo>
                <a:lnTo>
                  <a:pt x="3202" y="897"/>
                </a:lnTo>
                <a:lnTo>
                  <a:pt x="3117" y="754"/>
                </a:lnTo>
                <a:lnTo>
                  <a:pt x="3017" y="626"/>
                </a:lnTo>
                <a:lnTo>
                  <a:pt x="2917" y="498"/>
                </a:lnTo>
                <a:lnTo>
                  <a:pt x="2789" y="384"/>
                </a:lnTo>
                <a:lnTo>
                  <a:pt x="2661" y="285"/>
                </a:lnTo>
                <a:lnTo>
                  <a:pt x="2519" y="213"/>
                </a:lnTo>
                <a:lnTo>
                  <a:pt x="2377" y="128"/>
                </a:lnTo>
                <a:lnTo>
                  <a:pt x="2220" y="71"/>
                </a:lnTo>
                <a:lnTo>
                  <a:pt x="2049" y="43"/>
                </a:lnTo>
                <a:lnTo>
                  <a:pt x="1879" y="14"/>
                </a:lnTo>
                <a:lnTo>
                  <a:pt x="17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>
            <a:off x="6005786" y="1548025"/>
            <a:ext cx="145461" cy="146060"/>
          </a:xfrm>
          <a:custGeom>
            <a:avLst/>
            <a:gdLst/>
            <a:ahLst/>
            <a:cxnLst/>
            <a:rect l="l" t="t" r="r" b="b"/>
            <a:pathLst>
              <a:path w="3402" h="3416" extrusionOk="0">
                <a:moveTo>
                  <a:pt x="1694" y="0"/>
                </a:moveTo>
                <a:lnTo>
                  <a:pt x="1523" y="14"/>
                </a:lnTo>
                <a:lnTo>
                  <a:pt x="1352" y="43"/>
                </a:lnTo>
                <a:lnTo>
                  <a:pt x="1196" y="85"/>
                </a:lnTo>
                <a:lnTo>
                  <a:pt x="1039" y="142"/>
                </a:lnTo>
                <a:lnTo>
                  <a:pt x="883" y="213"/>
                </a:lnTo>
                <a:lnTo>
                  <a:pt x="755" y="299"/>
                </a:lnTo>
                <a:lnTo>
                  <a:pt x="612" y="398"/>
                </a:lnTo>
                <a:lnTo>
                  <a:pt x="498" y="498"/>
                </a:lnTo>
                <a:lnTo>
                  <a:pt x="385" y="626"/>
                </a:lnTo>
                <a:lnTo>
                  <a:pt x="285" y="754"/>
                </a:lnTo>
                <a:lnTo>
                  <a:pt x="200" y="897"/>
                </a:lnTo>
                <a:lnTo>
                  <a:pt x="128" y="1039"/>
                </a:lnTo>
                <a:lnTo>
                  <a:pt x="72" y="1195"/>
                </a:lnTo>
                <a:lnTo>
                  <a:pt x="29" y="1366"/>
                </a:lnTo>
                <a:lnTo>
                  <a:pt x="0" y="1537"/>
                </a:lnTo>
                <a:lnTo>
                  <a:pt x="0" y="1708"/>
                </a:lnTo>
                <a:lnTo>
                  <a:pt x="0" y="1878"/>
                </a:lnTo>
                <a:lnTo>
                  <a:pt x="29" y="2049"/>
                </a:lnTo>
                <a:lnTo>
                  <a:pt x="72" y="2220"/>
                </a:lnTo>
                <a:lnTo>
                  <a:pt x="128" y="2376"/>
                </a:lnTo>
                <a:lnTo>
                  <a:pt x="200" y="2519"/>
                </a:lnTo>
                <a:lnTo>
                  <a:pt x="285" y="2661"/>
                </a:lnTo>
                <a:lnTo>
                  <a:pt x="385" y="2789"/>
                </a:lnTo>
                <a:lnTo>
                  <a:pt x="498" y="2917"/>
                </a:lnTo>
                <a:lnTo>
                  <a:pt x="612" y="3017"/>
                </a:lnTo>
                <a:lnTo>
                  <a:pt x="755" y="3116"/>
                </a:lnTo>
                <a:lnTo>
                  <a:pt x="883" y="3202"/>
                </a:lnTo>
                <a:lnTo>
                  <a:pt x="1039" y="3273"/>
                </a:lnTo>
                <a:lnTo>
                  <a:pt x="1196" y="3330"/>
                </a:lnTo>
                <a:lnTo>
                  <a:pt x="1352" y="3373"/>
                </a:lnTo>
                <a:lnTo>
                  <a:pt x="1523" y="3401"/>
                </a:lnTo>
                <a:lnTo>
                  <a:pt x="1694" y="3415"/>
                </a:lnTo>
                <a:lnTo>
                  <a:pt x="1879" y="3401"/>
                </a:lnTo>
                <a:lnTo>
                  <a:pt x="2035" y="3373"/>
                </a:lnTo>
                <a:lnTo>
                  <a:pt x="2206" y="3330"/>
                </a:lnTo>
                <a:lnTo>
                  <a:pt x="2363" y="3273"/>
                </a:lnTo>
                <a:lnTo>
                  <a:pt x="2505" y="3202"/>
                </a:lnTo>
                <a:lnTo>
                  <a:pt x="2647" y="3116"/>
                </a:lnTo>
                <a:lnTo>
                  <a:pt x="2775" y="3017"/>
                </a:lnTo>
                <a:lnTo>
                  <a:pt x="2903" y="2917"/>
                </a:lnTo>
                <a:lnTo>
                  <a:pt x="3017" y="2789"/>
                </a:lnTo>
                <a:lnTo>
                  <a:pt x="3117" y="2661"/>
                </a:lnTo>
                <a:lnTo>
                  <a:pt x="3202" y="2519"/>
                </a:lnTo>
                <a:lnTo>
                  <a:pt x="3273" y="2376"/>
                </a:lnTo>
                <a:lnTo>
                  <a:pt x="3330" y="2220"/>
                </a:lnTo>
                <a:lnTo>
                  <a:pt x="3373" y="2049"/>
                </a:lnTo>
                <a:lnTo>
                  <a:pt x="3387" y="1878"/>
                </a:lnTo>
                <a:lnTo>
                  <a:pt x="3401" y="1708"/>
                </a:lnTo>
                <a:lnTo>
                  <a:pt x="3387" y="1537"/>
                </a:lnTo>
                <a:lnTo>
                  <a:pt x="3373" y="1366"/>
                </a:lnTo>
                <a:lnTo>
                  <a:pt x="3330" y="1195"/>
                </a:lnTo>
                <a:lnTo>
                  <a:pt x="3273" y="1039"/>
                </a:lnTo>
                <a:lnTo>
                  <a:pt x="3202" y="897"/>
                </a:lnTo>
                <a:lnTo>
                  <a:pt x="3117" y="754"/>
                </a:lnTo>
                <a:lnTo>
                  <a:pt x="3017" y="626"/>
                </a:lnTo>
                <a:lnTo>
                  <a:pt x="2903" y="498"/>
                </a:lnTo>
                <a:lnTo>
                  <a:pt x="2775" y="398"/>
                </a:lnTo>
                <a:lnTo>
                  <a:pt x="2647" y="299"/>
                </a:lnTo>
                <a:lnTo>
                  <a:pt x="2505" y="213"/>
                </a:lnTo>
                <a:lnTo>
                  <a:pt x="2363" y="142"/>
                </a:lnTo>
                <a:lnTo>
                  <a:pt x="2206" y="85"/>
                </a:lnTo>
                <a:lnTo>
                  <a:pt x="2035" y="43"/>
                </a:lnTo>
                <a:lnTo>
                  <a:pt x="1879" y="14"/>
                </a:lnTo>
                <a:lnTo>
                  <a:pt x="169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3006121" y="1995539"/>
            <a:ext cx="620625" cy="278095"/>
          </a:xfrm>
          <a:custGeom>
            <a:avLst/>
            <a:gdLst/>
            <a:ahLst/>
            <a:cxnLst/>
            <a:rect l="l" t="t" r="r" b="b"/>
            <a:pathLst>
              <a:path w="14515" h="6504" extrusionOk="0">
                <a:moveTo>
                  <a:pt x="840" y="0"/>
                </a:moveTo>
                <a:lnTo>
                  <a:pt x="0" y="840"/>
                </a:lnTo>
                <a:lnTo>
                  <a:pt x="5664" y="6503"/>
                </a:lnTo>
                <a:lnTo>
                  <a:pt x="14515" y="6503"/>
                </a:lnTo>
                <a:lnTo>
                  <a:pt x="14515" y="5308"/>
                </a:lnTo>
                <a:lnTo>
                  <a:pt x="6147" y="5308"/>
                </a:lnTo>
                <a:lnTo>
                  <a:pt x="8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0"/>
          <p:cNvSpPr/>
          <p:nvPr/>
        </p:nvSpPr>
        <p:spPr>
          <a:xfrm>
            <a:off x="3325530" y="2031414"/>
            <a:ext cx="301227" cy="51181"/>
          </a:xfrm>
          <a:custGeom>
            <a:avLst/>
            <a:gdLst/>
            <a:ahLst/>
            <a:cxnLst/>
            <a:rect l="l" t="t" r="r" b="b"/>
            <a:pathLst>
              <a:path w="7045" h="1197" extrusionOk="0">
                <a:moveTo>
                  <a:pt x="1" y="1"/>
                </a:moveTo>
                <a:lnTo>
                  <a:pt x="1" y="1196"/>
                </a:lnTo>
                <a:lnTo>
                  <a:pt x="7045" y="1196"/>
                </a:lnTo>
                <a:lnTo>
                  <a:pt x="704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0"/>
          <p:cNvSpPr/>
          <p:nvPr/>
        </p:nvSpPr>
        <p:spPr>
          <a:xfrm>
            <a:off x="2875279" y="2515744"/>
            <a:ext cx="751463" cy="254364"/>
          </a:xfrm>
          <a:custGeom>
            <a:avLst/>
            <a:gdLst/>
            <a:ahLst/>
            <a:cxnLst/>
            <a:rect l="l" t="t" r="r" b="b"/>
            <a:pathLst>
              <a:path w="17575" h="5949" extrusionOk="0">
                <a:moveTo>
                  <a:pt x="5109" y="1"/>
                </a:moveTo>
                <a:lnTo>
                  <a:pt x="1" y="5109"/>
                </a:lnTo>
                <a:lnTo>
                  <a:pt x="840" y="5949"/>
                </a:lnTo>
                <a:lnTo>
                  <a:pt x="5607" y="1182"/>
                </a:lnTo>
                <a:lnTo>
                  <a:pt x="17575" y="1182"/>
                </a:lnTo>
                <a:lnTo>
                  <a:pt x="1757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0"/>
          <p:cNvSpPr/>
          <p:nvPr/>
        </p:nvSpPr>
        <p:spPr>
          <a:xfrm>
            <a:off x="3037720" y="2681863"/>
            <a:ext cx="589027" cy="248293"/>
          </a:xfrm>
          <a:custGeom>
            <a:avLst/>
            <a:gdLst/>
            <a:ahLst/>
            <a:cxnLst/>
            <a:rect l="l" t="t" r="r" b="b"/>
            <a:pathLst>
              <a:path w="13776" h="5807" extrusionOk="0">
                <a:moveTo>
                  <a:pt x="4953" y="1"/>
                </a:moveTo>
                <a:lnTo>
                  <a:pt x="1" y="4953"/>
                </a:lnTo>
                <a:lnTo>
                  <a:pt x="841" y="5806"/>
                </a:lnTo>
                <a:lnTo>
                  <a:pt x="5451" y="1196"/>
                </a:lnTo>
                <a:lnTo>
                  <a:pt x="13776" y="1196"/>
                </a:lnTo>
                <a:lnTo>
                  <a:pt x="1377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0"/>
          <p:cNvSpPr/>
          <p:nvPr/>
        </p:nvSpPr>
        <p:spPr>
          <a:xfrm>
            <a:off x="3325530" y="2849179"/>
            <a:ext cx="301227" cy="51181"/>
          </a:xfrm>
          <a:custGeom>
            <a:avLst/>
            <a:gdLst/>
            <a:ahLst/>
            <a:cxnLst/>
            <a:rect l="l" t="t" r="r" b="b"/>
            <a:pathLst>
              <a:path w="7045" h="1197" extrusionOk="0">
                <a:moveTo>
                  <a:pt x="1" y="1"/>
                </a:moveTo>
                <a:lnTo>
                  <a:pt x="1" y="1196"/>
                </a:lnTo>
                <a:lnTo>
                  <a:pt x="7045" y="1196"/>
                </a:lnTo>
                <a:lnTo>
                  <a:pt x="704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0"/>
          <p:cNvSpPr/>
          <p:nvPr/>
        </p:nvSpPr>
        <p:spPr>
          <a:xfrm>
            <a:off x="2995132" y="2830322"/>
            <a:ext cx="146102" cy="145461"/>
          </a:xfrm>
          <a:custGeom>
            <a:avLst/>
            <a:gdLst/>
            <a:ahLst/>
            <a:cxnLst/>
            <a:rect l="l" t="t" r="r" b="b"/>
            <a:pathLst>
              <a:path w="3417" h="3402" extrusionOk="0">
                <a:moveTo>
                  <a:pt x="1538" y="1"/>
                </a:moveTo>
                <a:lnTo>
                  <a:pt x="1367" y="29"/>
                </a:lnTo>
                <a:lnTo>
                  <a:pt x="1196" y="72"/>
                </a:lnTo>
                <a:lnTo>
                  <a:pt x="1040" y="129"/>
                </a:lnTo>
                <a:lnTo>
                  <a:pt x="897" y="200"/>
                </a:lnTo>
                <a:lnTo>
                  <a:pt x="755" y="285"/>
                </a:lnTo>
                <a:lnTo>
                  <a:pt x="627" y="385"/>
                </a:lnTo>
                <a:lnTo>
                  <a:pt x="499" y="499"/>
                </a:lnTo>
                <a:lnTo>
                  <a:pt x="399" y="613"/>
                </a:lnTo>
                <a:lnTo>
                  <a:pt x="300" y="755"/>
                </a:lnTo>
                <a:lnTo>
                  <a:pt x="214" y="883"/>
                </a:lnTo>
                <a:lnTo>
                  <a:pt x="143" y="1040"/>
                </a:lnTo>
                <a:lnTo>
                  <a:pt x="86" y="1196"/>
                </a:lnTo>
                <a:lnTo>
                  <a:pt x="44" y="1353"/>
                </a:lnTo>
                <a:lnTo>
                  <a:pt x="15" y="1523"/>
                </a:lnTo>
                <a:lnTo>
                  <a:pt x="1" y="1694"/>
                </a:lnTo>
                <a:lnTo>
                  <a:pt x="15" y="1879"/>
                </a:lnTo>
                <a:lnTo>
                  <a:pt x="44" y="2050"/>
                </a:lnTo>
                <a:lnTo>
                  <a:pt x="86" y="2206"/>
                </a:lnTo>
                <a:lnTo>
                  <a:pt x="143" y="2363"/>
                </a:lnTo>
                <a:lnTo>
                  <a:pt x="214" y="2505"/>
                </a:lnTo>
                <a:lnTo>
                  <a:pt x="300" y="2648"/>
                </a:lnTo>
                <a:lnTo>
                  <a:pt x="399" y="2776"/>
                </a:lnTo>
                <a:lnTo>
                  <a:pt x="499" y="2904"/>
                </a:lnTo>
                <a:lnTo>
                  <a:pt x="627" y="3017"/>
                </a:lnTo>
                <a:lnTo>
                  <a:pt x="755" y="3117"/>
                </a:lnTo>
                <a:lnTo>
                  <a:pt x="897" y="3202"/>
                </a:lnTo>
                <a:lnTo>
                  <a:pt x="1040" y="3274"/>
                </a:lnTo>
                <a:lnTo>
                  <a:pt x="1196" y="3331"/>
                </a:lnTo>
                <a:lnTo>
                  <a:pt x="1367" y="3373"/>
                </a:lnTo>
                <a:lnTo>
                  <a:pt x="1538" y="3387"/>
                </a:lnTo>
                <a:lnTo>
                  <a:pt x="1708" y="3402"/>
                </a:lnTo>
                <a:lnTo>
                  <a:pt x="1879" y="3387"/>
                </a:lnTo>
                <a:lnTo>
                  <a:pt x="2050" y="3373"/>
                </a:lnTo>
                <a:lnTo>
                  <a:pt x="2221" y="3331"/>
                </a:lnTo>
                <a:lnTo>
                  <a:pt x="2377" y="3274"/>
                </a:lnTo>
                <a:lnTo>
                  <a:pt x="2520" y="3202"/>
                </a:lnTo>
                <a:lnTo>
                  <a:pt x="2662" y="3117"/>
                </a:lnTo>
                <a:lnTo>
                  <a:pt x="2790" y="3017"/>
                </a:lnTo>
                <a:lnTo>
                  <a:pt x="2918" y="2904"/>
                </a:lnTo>
                <a:lnTo>
                  <a:pt x="3018" y="2776"/>
                </a:lnTo>
                <a:lnTo>
                  <a:pt x="3117" y="2648"/>
                </a:lnTo>
                <a:lnTo>
                  <a:pt x="3203" y="2505"/>
                </a:lnTo>
                <a:lnTo>
                  <a:pt x="3274" y="2363"/>
                </a:lnTo>
                <a:lnTo>
                  <a:pt x="3331" y="2206"/>
                </a:lnTo>
                <a:lnTo>
                  <a:pt x="3373" y="2050"/>
                </a:lnTo>
                <a:lnTo>
                  <a:pt x="3402" y="1879"/>
                </a:lnTo>
                <a:lnTo>
                  <a:pt x="3416" y="1694"/>
                </a:lnTo>
                <a:lnTo>
                  <a:pt x="3402" y="1523"/>
                </a:lnTo>
                <a:lnTo>
                  <a:pt x="3373" y="1353"/>
                </a:lnTo>
                <a:lnTo>
                  <a:pt x="3331" y="1196"/>
                </a:lnTo>
                <a:lnTo>
                  <a:pt x="3274" y="1040"/>
                </a:lnTo>
                <a:lnTo>
                  <a:pt x="3203" y="883"/>
                </a:lnTo>
                <a:lnTo>
                  <a:pt x="3117" y="755"/>
                </a:lnTo>
                <a:lnTo>
                  <a:pt x="3018" y="613"/>
                </a:lnTo>
                <a:lnTo>
                  <a:pt x="2918" y="499"/>
                </a:lnTo>
                <a:lnTo>
                  <a:pt x="2790" y="385"/>
                </a:lnTo>
                <a:lnTo>
                  <a:pt x="2662" y="285"/>
                </a:lnTo>
                <a:lnTo>
                  <a:pt x="2520" y="200"/>
                </a:lnTo>
                <a:lnTo>
                  <a:pt x="2377" y="129"/>
                </a:lnTo>
                <a:lnTo>
                  <a:pt x="2221" y="72"/>
                </a:lnTo>
                <a:lnTo>
                  <a:pt x="2050" y="29"/>
                </a:lnTo>
                <a:lnTo>
                  <a:pt x="187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0"/>
          <p:cNvSpPr/>
          <p:nvPr/>
        </p:nvSpPr>
        <p:spPr>
          <a:xfrm>
            <a:off x="2835128" y="2669719"/>
            <a:ext cx="145461" cy="145418"/>
          </a:xfrm>
          <a:custGeom>
            <a:avLst/>
            <a:gdLst/>
            <a:ahLst/>
            <a:cxnLst/>
            <a:rect l="l" t="t" r="r" b="b"/>
            <a:pathLst>
              <a:path w="3402" h="3401" extrusionOk="0">
                <a:moveTo>
                  <a:pt x="1694" y="0"/>
                </a:moveTo>
                <a:lnTo>
                  <a:pt x="1523" y="14"/>
                </a:lnTo>
                <a:lnTo>
                  <a:pt x="1352" y="43"/>
                </a:lnTo>
                <a:lnTo>
                  <a:pt x="1196" y="71"/>
                </a:lnTo>
                <a:lnTo>
                  <a:pt x="1039" y="128"/>
                </a:lnTo>
                <a:lnTo>
                  <a:pt x="883" y="213"/>
                </a:lnTo>
                <a:lnTo>
                  <a:pt x="740" y="285"/>
                </a:lnTo>
                <a:lnTo>
                  <a:pt x="612" y="384"/>
                </a:lnTo>
                <a:lnTo>
                  <a:pt x="498" y="498"/>
                </a:lnTo>
                <a:lnTo>
                  <a:pt x="385" y="626"/>
                </a:lnTo>
                <a:lnTo>
                  <a:pt x="285" y="754"/>
                </a:lnTo>
                <a:lnTo>
                  <a:pt x="200" y="897"/>
                </a:lnTo>
                <a:lnTo>
                  <a:pt x="128" y="1039"/>
                </a:lnTo>
                <a:lnTo>
                  <a:pt x="72" y="1195"/>
                </a:lnTo>
                <a:lnTo>
                  <a:pt x="29" y="1366"/>
                </a:lnTo>
                <a:lnTo>
                  <a:pt x="0" y="1523"/>
                </a:lnTo>
                <a:lnTo>
                  <a:pt x="0" y="1708"/>
                </a:lnTo>
                <a:lnTo>
                  <a:pt x="0" y="1878"/>
                </a:lnTo>
                <a:lnTo>
                  <a:pt x="29" y="2049"/>
                </a:lnTo>
                <a:lnTo>
                  <a:pt x="72" y="2206"/>
                </a:lnTo>
                <a:lnTo>
                  <a:pt x="128" y="2362"/>
                </a:lnTo>
                <a:lnTo>
                  <a:pt x="200" y="2519"/>
                </a:lnTo>
                <a:lnTo>
                  <a:pt x="285" y="2661"/>
                </a:lnTo>
                <a:lnTo>
                  <a:pt x="385" y="2789"/>
                </a:lnTo>
                <a:lnTo>
                  <a:pt x="498" y="2903"/>
                </a:lnTo>
                <a:lnTo>
                  <a:pt x="612" y="3017"/>
                </a:lnTo>
                <a:lnTo>
                  <a:pt x="740" y="3116"/>
                </a:lnTo>
                <a:lnTo>
                  <a:pt x="883" y="3202"/>
                </a:lnTo>
                <a:lnTo>
                  <a:pt x="1039" y="3273"/>
                </a:lnTo>
                <a:lnTo>
                  <a:pt x="1196" y="3330"/>
                </a:lnTo>
                <a:lnTo>
                  <a:pt x="1352" y="3373"/>
                </a:lnTo>
                <a:lnTo>
                  <a:pt x="1523" y="3401"/>
                </a:lnTo>
                <a:lnTo>
                  <a:pt x="1865" y="3401"/>
                </a:lnTo>
                <a:lnTo>
                  <a:pt x="2035" y="3373"/>
                </a:lnTo>
                <a:lnTo>
                  <a:pt x="2206" y="3330"/>
                </a:lnTo>
                <a:lnTo>
                  <a:pt x="2363" y="3273"/>
                </a:lnTo>
                <a:lnTo>
                  <a:pt x="2505" y="3202"/>
                </a:lnTo>
                <a:lnTo>
                  <a:pt x="2647" y="3116"/>
                </a:lnTo>
                <a:lnTo>
                  <a:pt x="2775" y="3017"/>
                </a:lnTo>
                <a:lnTo>
                  <a:pt x="2903" y="2903"/>
                </a:lnTo>
                <a:lnTo>
                  <a:pt x="3003" y="2789"/>
                </a:lnTo>
                <a:lnTo>
                  <a:pt x="3103" y="2661"/>
                </a:lnTo>
                <a:lnTo>
                  <a:pt x="3188" y="2519"/>
                </a:lnTo>
                <a:lnTo>
                  <a:pt x="3259" y="2362"/>
                </a:lnTo>
                <a:lnTo>
                  <a:pt x="3316" y="2206"/>
                </a:lnTo>
                <a:lnTo>
                  <a:pt x="3359" y="2049"/>
                </a:lnTo>
                <a:lnTo>
                  <a:pt x="3387" y="1878"/>
                </a:lnTo>
                <a:lnTo>
                  <a:pt x="3401" y="1708"/>
                </a:lnTo>
                <a:lnTo>
                  <a:pt x="3387" y="1523"/>
                </a:lnTo>
                <a:lnTo>
                  <a:pt x="3359" y="1366"/>
                </a:lnTo>
                <a:lnTo>
                  <a:pt x="3316" y="1195"/>
                </a:lnTo>
                <a:lnTo>
                  <a:pt x="3259" y="1039"/>
                </a:lnTo>
                <a:lnTo>
                  <a:pt x="3188" y="897"/>
                </a:lnTo>
                <a:lnTo>
                  <a:pt x="3103" y="754"/>
                </a:lnTo>
                <a:lnTo>
                  <a:pt x="3003" y="626"/>
                </a:lnTo>
                <a:lnTo>
                  <a:pt x="2903" y="498"/>
                </a:lnTo>
                <a:lnTo>
                  <a:pt x="2775" y="384"/>
                </a:lnTo>
                <a:lnTo>
                  <a:pt x="2647" y="285"/>
                </a:lnTo>
                <a:lnTo>
                  <a:pt x="2505" y="213"/>
                </a:lnTo>
                <a:lnTo>
                  <a:pt x="2363" y="128"/>
                </a:lnTo>
                <a:lnTo>
                  <a:pt x="2206" y="71"/>
                </a:lnTo>
                <a:lnTo>
                  <a:pt x="2035" y="43"/>
                </a:lnTo>
                <a:lnTo>
                  <a:pt x="1865" y="14"/>
                </a:lnTo>
                <a:lnTo>
                  <a:pt x="16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0"/>
          <p:cNvSpPr/>
          <p:nvPr/>
        </p:nvSpPr>
        <p:spPr>
          <a:xfrm>
            <a:off x="2982989" y="1957825"/>
            <a:ext cx="145461" cy="146060"/>
          </a:xfrm>
          <a:custGeom>
            <a:avLst/>
            <a:gdLst/>
            <a:ahLst/>
            <a:cxnLst/>
            <a:rect l="l" t="t" r="r" b="b"/>
            <a:pathLst>
              <a:path w="3402" h="3416" extrusionOk="0">
                <a:moveTo>
                  <a:pt x="1708" y="0"/>
                </a:moveTo>
                <a:lnTo>
                  <a:pt x="1537" y="14"/>
                </a:lnTo>
                <a:lnTo>
                  <a:pt x="1366" y="43"/>
                </a:lnTo>
                <a:lnTo>
                  <a:pt x="1196" y="85"/>
                </a:lnTo>
                <a:lnTo>
                  <a:pt x="1039" y="142"/>
                </a:lnTo>
                <a:lnTo>
                  <a:pt x="897" y="213"/>
                </a:lnTo>
                <a:lnTo>
                  <a:pt x="754" y="299"/>
                </a:lnTo>
                <a:lnTo>
                  <a:pt x="626" y="398"/>
                </a:lnTo>
                <a:lnTo>
                  <a:pt x="498" y="498"/>
                </a:lnTo>
                <a:lnTo>
                  <a:pt x="384" y="626"/>
                </a:lnTo>
                <a:lnTo>
                  <a:pt x="299" y="754"/>
                </a:lnTo>
                <a:lnTo>
                  <a:pt x="214" y="897"/>
                </a:lnTo>
                <a:lnTo>
                  <a:pt x="143" y="1039"/>
                </a:lnTo>
                <a:lnTo>
                  <a:pt x="86" y="1195"/>
                </a:lnTo>
                <a:lnTo>
                  <a:pt x="43" y="1366"/>
                </a:lnTo>
                <a:lnTo>
                  <a:pt x="15" y="1537"/>
                </a:lnTo>
                <a:lnTo>
                  <a:pt x="0" y="1708"/>
                </a:lnTo>
                <a:lnTo>
                  <a:pt x="15" y="1878"/>
                </a:lnTo>
                <a:lnTo>
                  <a:pt x="43" y="2049"/>
                </a:lnTo>
                <a:lnTo>
                  <a:pt x="86" y="2220"/>
                </a:lnTo>
                <a:lnTo>
                  <a:pt x="143" y="2376"/>
                </a:lnTo>
                <a:lnTo>
                  <a:pt x="214" y="2519"/>
                </a:lnTo>
                <a:lnTo>
                  <a:pt x="299" y="2661"/>
                </a:lnTo>
                <a:lnTo>
                  <a:pt x="384" y="2789"/>
                </a:lnTo>
                <a:lnTo>
                  <a:pt x="498" y="2917"/>
                </a:lnTo>
                <a:lnTo>
                  <a:pt x="626" y="3017"/>
                </a:lnTo>
                <a:lnTo>
                  <a:pt x="754" y="3116"/>
                </a:lnTo>
                <a:lnTo>
                  <a:pt x="897" y="3202"/>
                </a:lnTo>
                <a:lnTo>
                  <a:pt x="1039" y="3273"/>
                </a:lnTo>
                <a:lnTo>
                  <a:pt x="1196" y="3330"/>
                </a:lnTo>
                <a:lnTo>
                  <a:pt x="1366" y="3373"/>
                </a:lnTo>
                <a:lnTo>
                  <a:pt x="1537" y="3401"/>
                </a:lnTo>
                <a:lnTo>
                  <a:pt x="1708" y="3415"/>
                </a:lnTo>
                <a:lnTo>
                  <a:pt x="1879" y="3401"/>
                </a:lnTo>
                <a:lnTo>
                  <a:pt x="2049" y="3373"/>
                </a:lnTo>
                <a:lnTo>
                  <a:pt x="2206" y="3330"/>
                </a:lnTo>
                <a:lnTo>
                  <a:pt x="2362" y="3273"/>
                </a:lnTo>
                <a:lnTo>
                  <a:pt x="2519" y="3202"/>
                </a:lnTo>
                <a:lnTo>
                  <a:pt x="2661" y="3116"/>
                </a:lnTo>
                <a:lnTo>
                  <a:pt x="2789" y="3017"/>
                </a:lnTo>
                <a:lnTo>
                  <a:pt x="2903" y="2917"/>
                </a:lnTo>
                <a:lnTo>
                  <a:pt x="3017" y="2789"/>
                </a:lnTo>
                <a:lnTo>
                  <a:pt x="3117" y="2661"/>
                </a:lnTo>
                <a:lnTo>
                  <a:pt x="3202" y="2519"/>
                </a:lnTo>
                <a:lnTo>
                  <a:pt x="3273" y="2376"/>
                </a:lnTo>
                <a:lnTo>
                  <a:pt x="3330" y="2220"/>
                </a:lnTo>
                <a:lnTo>
                  <a:pt x="3373" y="2049"/>
                </a:lnTo>
                <a:lnTo>
                  <a:pt x="3401" y="1878"/>
                </a:lnTo>
                <a:lnTo>
                  <a:pt x="3401" y="1708"/>
                </a:lnTo>
                <a:lnTo>
                  <a:pt x="3401" y="1537"/>
                </a:lnTo>
                <a:lnTo>
                  <a:pt x="3373" y="1366"/>
                </a:lnTo>
                <a:lnTo>
                  <a:pt x="3330" y="1195"/>
                </a:lnTo>
                <a:lnTo>
                  <a:pt x="3273" y="1039"/>
                </a:lnTo>
                <a:lnTo>
                  <a:pt x="3202" y="897"/>
                </a:lnTo>
                <a:lnTo>
                  <a:pt x="3117" y="754"/>
                </a:lnTo>
                <a:lnTo>
                  <a:pt x="3017" y="626"/>
                </a:lnTo>
                <a:lnTo>
                  <a:pt x="2903" y="498"/>
                </a:lnTo>
                <a:lnTo>
                  <a:pt x="2789" y="398"/>
                </a:lnTo>
                <a:lnTo>
                  <a:pt x="2661" y="299"/>
                </a:lnTo>
                <a:lnTo>
                  <a:pt x="2519" y="213"/>
                </a:lnTo>
                <a:lnTo>
                  <a:pt x="2362" y="142"/>
                </a:lnTo>
                <a:lnTo>
                  <a:pt x="2206" y="85"/>
                </a:lnTo>
                <a:lnTo>
                  <a:pt x="2049" y="43"/>
                </a:lnTo>
                <a:lnTo>
                  <a:pt x="1879" y="14"/>
                </a:lnTo>
                <a:lnTo>
                  <a:pt x="170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4006943" y="763653"/>
            <a:ext cx="247800" cy="24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1" name="Google Shape;561;p20"/>
          <p:cNvSpPr/>
          <p:nvPr/>
        </p:nvSpPr>
        <p:spPr>
          <a:xfrm>
            <a:off x="4174726" y="3036006"/>
            <a:ext cx="784800" cy="78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0"/>
          <p:cNvGrpSpPr/>
          <p:nvPr/>
        </p:nvGrpSpPr>
        <p:grpSpPr>
          <a:xfrm>
            <a:off x="4329113" y="3192163"/>
            <a:ext cx="472142" cy="472112"/>
            <a:chOff x="-44512325" y="3176075"/>
            <a:chExt cx="300900" cy="300900"/>
          </a:xfrm>
        </p:grpSpPr>
        <p:sp>
          <p:nvSpPr>
            <p:cNvPr id="563" name="Google Shape;563;p20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6902618" y="2565983"/>
            <a:ext cx="1875484" cy="1753159"/>
            <a:chOff x="6921467" y="3048314"/>
            <a:chExt cx="1875484" cy="1753159"/>
          </a:xfrm>
        </p:grpSpPr>
        <p:sp>
          <p:nvSpPr>
            <p:cNvPr id="567" name="Google Shape;567;p20"/>
            <p:cNvSpPr/>
            <p:nvPr/>
          </p:nvSpPr>
          <p:spPr>
            <a:xfrm>
              <a:off x="7507822" y="3048314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21467" y="3791397"/>
              <a:ext cx="178418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Versatile and Generalizes Well</a:t>
              </a:r>
              <a:endParaRPr lang="en-I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6921467" y="4212573"/>
              <a:ext cx="1875484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Works with various base models and performs well on diverse data.</a:t>
              </a: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844579" y="590308"/>
            <a:ext cx="1933523" cy="1729392"/>
            <a:chOff x="6844579" y="1001783"/>
            <a:chExt cx="1933523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02619" y="1656292"/>
              <a:ext cx="182852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Robust to Outliers</a:t>
              </a:r>
              <a:endParaRPr lang="en-I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6844579" y="2142275"/>
              <a:ext cx="1933523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Handles noisy data and outliers effectively due to averaging of multiple models.</a:t>
              </a: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365898" y="590308"/>
            <a:ext cx="2016141" cy="1617948"/>
            <a:chOff x="365898" y="1001783"/>
            <a:chExt cx="2016141" cy="1617948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391539" y="1665414"/>
              <a:ext cx="197485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Improved Accuracy</a:t>
              </a:r>
              <a:endParaRPr lang="en-IN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365898" y="2030831"/>
              <a:ext cx="2016141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Reduces variance and overfitting, leading to more accurate predictions.</a:t>
              </a: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316143" y="2439379"/>
            <a:ext cx="1818646" cy="1825016"/>
            <a:chOff x="365899" y="3042675"/>
            <a:chExt cx="1818646" cy="1825016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365899" y="3735577"/>
              <a:ext cx="181864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Parallelizable and Scalable</a:t>
              </a:r>
              <a:endParaRPr lang="en-I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457202" y="4278791"/>
              <a:ext cx="1727343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Can be trained in parallel, making it efficient for large datasets</a:t>
              </a:r>
            </a:p>
          </p:txBody>
        </p:sp>
      </p:grpSp>
      <p:cxnSp>
        <p:nvCxnSpPr>
          <p:cNvPr id="582" name="Google Shape;582;p20"/>
          <p:cNvCxnSpPr>
            <a:stCxn id="560" idx="2"/>
            <a:endCxn id="575" idx="6"/>
          </p:cNvCxnSpPr>
          <p:nvPr/>
        </p:nvCxnSpPr>
        <p:spPr>
          <a:xfrm rot="10800000" flipV="1">
            <a:off x="1626303" y="887552"/>
            <a:ext cx="2380640" cy="50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>
            <a:off x="1576547" y="2741629"/>
            <a:ext cx="1207409" cy="81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rot="10800000" flipV="1">
            <a:off x="6190218" y="892558"/>
            <a:ext cx="1324412" cy="7285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rot="10800000" flipV="1">
            <a:off x="4959527" y="2868232"/>
            <a:ext cx="2529447" cy="5601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21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Confusion Matrix</a:t>
            </a:r>
            <a:endParaRPr dirty="0"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885951" y="1519310"/>
            <a:ext cx="2224100" cy="1583277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Correctly predicted negative instances.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True Negative</a:t>
              </a: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Correctly predicted positive instances.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True Positive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Incorrectly predicted negative instances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False Negative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Incorrectly predicted positive instances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False Positive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1845-A011-411C-AA08-350E79DE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Implementation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E4251-7497-4074-A74A-BA99B456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5" y="1046577"/>
            <a:ext cx="3050345" cy="3050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09E2F-0A6F-4911-911D-3969FE3AEF56}"/>
              </a:ext>
            </a:extLst>
          </p:cNvPr>
          <p:cNvSpPr txBox="1"/>
          <p:nvPr/>
        </p:nvSpPr>
        <p:spPr>
          <a:xfrm>
            <a:off x="3559126" y="1413803"/>
            <a:ext cx="50151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model would be integrated with existing trade platforms via APIs.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would be rolled out sequentially across divisions.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Ongoing monitoring and maintenance would ensure continual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863227518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2216</Words>
  <Application>Microsoft Office PowerPoint</Application>
  <PresentationFormat>On-screen Show (16:9)</PresentationFormat>
  <Paragraphs>476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Proxima Nova</vt:lpstr>
      <vt:lpstr>Fira Sans Extra Condensed SemiBold</vt:lpstr>
      <vt:lpstr>Bebas Neue</vt:lpstr>
      <vt:lpstr>Fira Sans Extra Condensed</vt:lpstr>
      <vt:lpstr>Arial</vt:lpstr>
      <vt:lpstr>Montserrat Black</vt:lpstr>
      <vt:lpstr>Roboto</vt:lpstr>
      <vt:lpstr>Proxima Nova Semibold</vt:lpstr>
      <vt:lpstr>Machine Learning Infographics by Slidesgo</vt:lpstr>
      <vt:lpstr>Slidesgo Final Pages</vt:lpstr>
      <vt:lpstr>Machine Learning Infographics</vt:lpstr>
      <vt:lpstr>Problem Statement</vt:lpstr>
      <vt:lpstr>Current Trade Challenges</vt:lpstr>
      <vt:lpstr>Proposed Machine Learning Solution</vt:lpstr>
      <vt:lpstr>Data Processing</vt:lpstr>
      <vt:lpstr>Machine Learning Models</vt:lpstr>
      <vt:lpstr> </vt:lpstr>
      <vt:lpstr>Confusion Matrix</vt:lpstr>
      <vt:lpstr>Implementation Plan</vt:lpstr>
      <vt:lpstr>Top Priorities for Improvement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cp:lastModifiedBy>Bharath</cp:lastModifiedBy>
  <cp:revision>7</cp:revision>
  <dcterms:modified xsi:type="dcterms:W3CDTF">2023-07-23T17:43:08Z</dcterms:modified>
</cp:coreProperties>
</file>