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2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53DFE-B6D3-E441-A1D7-ECEC05F13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450EC8-40F7-A747-FE56-68A3102A2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3CF87-3ECE-C6B3-3533-A89717B34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725B6-41D1-4947-ADF2-5F9D054C55A0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F0529-BEAD-37AE-00C0-FB6BD04FF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9BBBB-3102-6C4B-8A54-79CE39755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865C-A715-4A6D-AE45-5E49FB7C8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38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78E4E-6EA9-BEF4-8F65-EEC8FB992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8CCABD-11C3-5474-7FB5-8A7446711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ED56D-F0C2-4E90-F72F-C9531CC7A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725B6-41D1-4947-ADF2-5F9D054C55A0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D25BC-BD5C-A30D-BCB2-C73162B27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98C91-1220-7A21-B6F6-331A3CF2E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865C-A715-4A6D-AE45-5E49FB7C8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72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42C996-63E7-F7EA-5982-26686A5D28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4AAD81-7DD5-0361-26CF-8E57B8D12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EF975-79CD-8947-3FE0-6AFFCEA90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725B6-41D1-4947-ADF2-5F9D054C55A0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02080-7EF2-A7ED-6C19-880B7A20C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83106-E3F8-CF73-AAD2-49A741638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865C-A715-4A6D-AE45-5E49FB7C8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44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3103B-1AE7-75AF-87DD-357D3AC6C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D55D1-7D0F-591D-169E-2DEF0B8C4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6379E-DD2B-53B1-D39D-A3B3879D0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725B6-41D1-4947-ADF2-5F9D054C55A0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6F02B-2DE3-C552-D228-5F6AD5139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3F7A7-2F65-E733-D08A-5E0E4E98E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865C-A715-4A6D-AE45-5E49FB7C8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84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46A58-CE16-B94D-5BC8-7E8D54FC3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E48D9-6F5C-86AE-75DC-FB0C29822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BB4AF-92BB-E4AA-210C-8ABDB33BD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725B6-41D1-4947-ADF2-5F9D054C55A0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C1195-9343-CF9F-4053-6350298A1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C5AB0-58B5-24A1-E4AA-E7BD4C987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865C-A715-4A6D-AE45-5E49FB7C8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32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040EA-856E-C7BE-7A4F-CED8291C8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1DF44-F952-6D2E-08BC-71B5E19B44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5DBA0-429F-5418-4BFE-3650AA4B1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27DFC-507D-8C83-262E-11BB5FA2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725B6-41D1-4947-ADF2-5F9D054C55A0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4474C-6A03-8D2B-FF06-63E2DB545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62C80-8682-F7AA-3046-65340D08B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865C-A715-4A6D-AE45-5E49FB7C8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83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87E74-1F8F-FEA9-FEB0-9313FFD95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CF627-2A66-B358-E843-13BBE960C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750BAF-8CA7-B7C9-A159-AB5E76F13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30BDD-4BF7-28D2-D43F-3BE26943C0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9FF79F-23DF-018A-26C2-7E8FB5ADA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CF13C6-596A-18C9-ABBB-AC5D8BEED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725B6-41D1-4947-ADF2-5F9D054C55A0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9B54BC-A9CA-47C1-AE24-ED8FB6F1B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365F6F-D3E6-02DB-04A6-7AD593641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865C-A715-4A6D-AE45-5E49FB7C8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81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C1673-3CD0-8C22-7BD1-7C5E3CD43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F3F11F-B46E-39F6-2B0A-4171E4617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725B6-41D1-4947-ADF2-5F9D054C55A0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403B2-FB92-4C58-3F15-727731B17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979137-E24F-A1E1-4F9E-6AEA46312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865C-A715-4A6D-AE45-5E49FB7C8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73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70BD31-562D-C181-C3FA-EDEEBAD2C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725B6-41D1-4947-ADF2-5F9D054C55A0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E65223-932A-C0D2-3FFE-6778D3D05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391FB-0D85-7B94-DE12-A3083AB45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865C-A715-4A6D-AE45-5E49FB7C8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5809-1857-8520-1AF6-BAC14BF8E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60C9C-9B9F-BDEB-321F-9CF74B647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CF0039-7009-EE6E-C434-E4185A580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6ED05A-6109-A3A3-14B4-6881026E9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725B6-41D1-4947-ADF2-5F9D054C55A0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BE753-EE90-EC30-B068-E1180EAD2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7679C-73BE-3162-6EA2-3279A8BA8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865C-A715-4A6D-AE45-5E49FB7C8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5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64C09-366C-FBA0-A793-3DE0BBD24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86A803-1C35-50F3-4763-4172F8529C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D268AA-CECB-C2BC-A841-F84D15BAB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10B26-1B90-167A-02AE-32681EDB9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725B6-41D1-4947-ADF2-5F9D054C55A0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C2C62-8DAA-E042-EBC3-8D3996704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55C20-EB98-1EB7-557C-0A18534B3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865C-A715-4A6D-AE45-5E49FB7C8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51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77E7F5-C99F-202F-4B4E-3763C4010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77BC5-BEB9-B682-1931-497454879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9FF24-780A-7560-D6F3-147D1A5359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0725B6-41D1-4947-ADF2-5F9D054C55A0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C0F78-D74E-06AA-3357-123841614F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F0007-B7FB-8DC7-6C60-1960CF902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95865C-A715-4A6D-AE45-5E49FB7C8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00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6F6FC8-4B55-C90C-8407-569A9ADED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sz="7200"/>
              <a:t>Classics Theater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7F1C21-049E-90AD-F306-B5FC7327A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en-US" dirty="0"/>
              <a:t>Trace Crafton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593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9BF48C-4972-D9D4-DEEC-400F6E92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Classics Theater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20B86-6E1E-F866-EDF3-F94101608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/>
              <a:t>What is Classics Theater?</a:t>
            </a:r>
          </a:p>
          <a:p>
            <a:pPr lvl="1"/>
            <a:r>
              <a:rPr lang="en-US" dirty="0"/>
              <a:t>Monthly movies</a:t>
            </a:r>
          </a:p>
          <a:p>
            <a:pPr lvl="1"/>
            <a:r>
              <a:rPr lang="en-US" dirty="0"/>
              <a:t>Booking all year</a:t>
            </a:r>
          </a:p>
          <a:p>
            <a:pPr lvl="1"/>
            <a:r>
              <a:rPr lang="en-US" dirty="0"/>
              <a:t>Friday, Saturday, Sunday</a:t>
            </a:r>
          </a:p>
          <a:p>
            <a:pPr lvl="1"/>
            <a:endParaRPr lang="en-US" dirty="0"/>
          </a:p>
          <a:p>
            <a:endParaRPr lang="en-US" sz="2400"/>
          </a:p>
          <a:p>
            <a:r>
              <a:rPr lang="en-US" sz="2400"/>
              <a:t>Who is it for?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002720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5115D0-229F-FB30-1613-69238CE2A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Demo Roadmap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DE27D-1BB5-8AD2-7D8C-807BC284F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 dirty="0"/>
              <a:t>Home page design</a:t>
            </a:r>
          </a:p>
          <a:p>
            <a:endParaRPr lang="en-US" sz="2400" dirty="0"/>
          </a:p>
          <a:p>
            <a:r>
              <a:rPr lang="en-US" sz="2400" dirty="0"/>
              <a:t>Backend script handling</a:t>
            </a:r>
          </a:p>
          <a:p>
            <a:endParaRPr lang="en-US" sz="2400" dirty="0"/>
          </a:p>
          <a:p>
            <a:r>
              <a:rPr lang="en-US" sz="2400" dirty="0"/>
              <a:t>Accurate showtimes</a:t>
            </a:r>
          </a:p>
          <a:p>
            <a:endParaRPr lang="en-US" sz="2400" dirty="0"/>
          </a:p>
          <a:p>
            <a:r>
              <a:rPr lang="en-US" sz="2400" dirty="0"/>
              <a:t>Error prevention</a:t>
            </a:r>
          </a:p>
        </p:txBody>
      </p:sp>
    </p:spTree>
    <p:extLst>
      <p:ext uri="{BB962C8B-B14F-4D97-AF65-F5344CB8AC3E}">
        <p14:creationId xmlns:p14="http://schemas.microsoft.com/office/powerpoint/2010/main" val="367149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39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Classics Theater Demo</vt:lpstr>
      <vt:lpstr>Classics Theater</vt:lpstr>
      <vt:lpstr>Demo Roadmap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Classics Theater Demo</dc:title>
  <dc:creator>Trace Crafton</dc:creator>
  <cp:lastModifiedBy>Trace Crafton</cp:lastModifiedBy>
  <cp:revision>1</cp:revision>
  <dcterms:created xsi:type="dcterms:W3CDTF">2024-05-04T21:53:23Z</dcterms:created>
  <dcterms:modified xsi:type="dcterms:W3CDTF">2024-05-04T23:38:18Z</dcterms:modified>
</cp:coreProperties>
</file>