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9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0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4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7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0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089BD-6413-43E4-A962-E702BB87E5B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DC0DE-E0A9-40E3-A3D5-CC3E5F20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6C92-2C97-FE93-95B0-D990537F5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TheaterBook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95B99-29D3-0C23-6066-FD3DF1A1D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Trace Crafton</a:t>
            </a:r>
          </a:p>
        </p:txBody>
      </p:sp>
    </p:spTree>
    <p:extLst>
      <p:ext uri="{BB962C8B-B14F-4D97-AF65-F5344CB8AC3E}">
        <p14:creationId xmlns:p14="http://schemas.microsoft.com/office/powerpoint/2010/main" val="62342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85B1-6570-489E-9081-196BE29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TheaterBook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9E16-310B-BBBE-DE66-EA3F1259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Movie theater booking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 set to address: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Including all nearby theaters</a:t>
            </a:r>
          </a:p>
          <a:p>
            <a:pPr lvl="1"/>
            <a:r>
              <a:rPr lang="en-US" dirty="0"/>
              <a:t>Over Booking</a:t>
            </a:r>
          </a:p>
          <a:p>
            <a:pPr lvl="1"/>
            <a:r>
              <a:rPr lang="en-US" dirty="0"/>
              <a:t>Quick and easy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6487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239-8828-2CF2-B70D-317701AA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TheaterBook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2445-FD8E-5B16-CFB9-594881F6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Who is it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Roadmap</a:t>
            </a:r>
          </a:p>
          <a:p>
            <a:endParaRPr lang="en-US" dirty="0"/>
          </a:p>
          <a:p>
            <a:pPr lvl="1"/>
            <a:r>
              <a:rPr lang="en-US" dirty="0"/>
              <a:t>Walkthrough</a:t>
            </a:r>
          </a:p>
          <a:p>
            <a:pPr lvl="1"/>
            <a:r>
              <a:rPr lang="en-US" dirty="0"/>
              <a:t>User interaction example</a:t>
            </a:r>
          </a:p>
          <a:p>
            <a:pPr lvl="1"/>
            <a:r>
              <a:rPr lang="en-US" dirty="0"/>
              <a:t>Plans going forward</a:t>
            </a:r>
          </a:p>
        </p:txBody>
      </p:sp>
    </p:spTree>
    <p:extLst>
      <p:ext uri="{BB962C8B-B14F-4D97-AF65-F5344CB8AC3E}">
        <p14:creationId xmlns:p14="http://schemas.microsoft.com/office/powerpoint/2010/main" val="101724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121</TotalTime>
  <Words>40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TheaterBook System</vt:lpstr>
      <vt:lpstr>TheaterBook</vt:lpstr>
      <vt:lpstr>TheaterBook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TheaterBook System</dc:title>
  <dc:creator>Trace Crafton</dc:creator>
  <cp:lastModifiedBy>Trace Crafton</cp:lastModifiedBy>
  <cp:revision>1</cp:revision>
  <dcterms:created xsi:type="dcterms:W3CDTF">2024-03-19T15:40:45Z</dcterms:created>
  <dcterms:modified xsi:type="dcterms:W3CDTF">2024-03-19T17:42:23Z</dcterms:modified>
</cp:coreProperties>
</file>