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2"/>
  </p:normalViewPr>
  <p:slideViewPr>
    <p:cSldViewPr snapToGrid="0" snapToObjects="1">
      <p:cViewPr>
        <p:scale>
          <a:sx n="92" d="100"/>
          <a:sy n="92" d="100"/>
        </p:scale>
        <p:origin x="30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340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354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402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484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5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08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98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96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3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68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769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19D7-4DDA-464A-A744-1760070FEAF7}" type="datetimeFigureOut">
              <a:rPr lang="es-ES_tradnl" smtClean="0"/>
              <a:t>23/6/16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DE21-488B-3944-948A-8B219570A0D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43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2642" cy="685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62" y="2005669"/>
            <a:ext cx="1645287" cy="15880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6257" y="3422073"/>
            <a:ext cx="2631141" cy="1325563"/>
          </a:xfrm>
        </p:spPr>
        <p:txBody>
          <a:bodyPr>
            <a:normAutofit/>
          </a:bodyPr>
          <a:lstStyle/>
          <a:p>
            <a:r>
              <a:rPr lang="es-ES_tradnl" sz="4000" dirty="0" err="1" smtClean="0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rPr>
              <a:t>katanga</a:t>
            </a:r>
            <a:endParaRPr lang="es-ES_tradnl" sz="4000" dirty="0">
              <a:solidFill>
                <a:schemeClr val="bg1"/>
              </a:solidFill>
              <a:latin typeface="Quicksand" charset="0"/>
              <a:ea typeface="Quicksand" charset="0"/>
              <a:cs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2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A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79781"/>
            <a:ext cx="9144000" cy="762076"/>
          </a:xfrm>
        </p:spPr>
        <p:txBody>
          <a:bodyPr>
            <a:noAutofit/>
          </a:bodyPr>
          <a:lstStyle/>
          <a:p>
            <a:pPr algn="l"/>
            <a:r>
              <a:rPr lang="es-ES_tradnl" sz="5500" dirty="0" smtClean="0">
                <a:latin typeface="Quicksand" charset="0"/>
                <a:ea typeface="Quicksand" charset="0"/>
                <a:cs typeface="Quicksand" charset="0"/>
              </a:rPr>
              <a:t>T</a:t>
            </a:r>
            <a:r>
              <a:rPr lang="es-ES" sz="5500" dirty="0" err="1" smtClean="0">
                <a:latin typeface="Quicksand" charset="0"/>
                <a:ea typeface="Quicksand" charset="0"/>
                <a:cs typeface="Quicksand" charset="0"/>
              </a:rPr>
              <a:t>ítulo</a:t>
            </a:r>
            <a:r>
              <a:rPr lang="es-ES" sz="5500" dirty="0" smtClean="0">
                <a:latin typeface="Quicksand" charset="0"/>
                <a:ea typeface="Quicksand" charset="0"/>
                <a:cs typeface="Quicksand" charset="0"/>
              </a:rPr>
              <a:t> 1 ejemplo</a:t>
            </a:r>
            <a:endParaRPr lang="es-ES_tradnl" sz="5500" dirty="0">
              <a:latin typeface="Quicksand" charset="0"/>
              <a:ea typeface="Quicksand" charset="0"/>
              <a:cs typeface="Quicksan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78469"/>
            <a:ext cx="9144000" cy="2589874"/>
          </a:xfrm>
        </p:spPr>
        <p:txBody>
          <a:bodyPr>
            <a:normAutofit/>
          </a:bodyPr>
          <a:lstStyle/>
          <a:p>
            <a:pPr algn="l"/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</a:p>
          <a:p>
            <a:pPr algn="l"/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</a:p>
          <a:p>
            <a:pPr algn="l"/>
            <a:endParaRPr lang="es-ES_tradnl" dirty="0" smtClean="0">
              <a:latin typeface="Quicksand" charset="0"/>
              <a:ea typeface="Quicksand" charset="0"/>
              <a:cs typeface="Quicksand" charset="0"/>
            </a:endParaRPr>
          </a:p>
          <a:p>
            <a:pPr algn="l"/>
            <a:endParaRPr lang="es-ES_tradnl" dirty="0" smtClean="0">
              <a:latin typeface="Quicksand" charset="0"/>
              <a:ea typeface="Quicksand" charset="0"/>
              <a:cs typeface="Quicksand" charset="0"/>
            </a:endParaRPr>
          </a:p>
          <a:p>
            <a:pPr algn="l"/>
            <a:endParaRPr lang="es-ES_tradnl" dirty="0" smtClean="0">
              <a:latin typeface="Quicksand" charset="0"/>
              <a:ea typeface="Quicksand" charset="0"/>
              <a:cs typeface="Quicksand" charset="0"/>
            </a:endParaRPr>
          </a:p>
          <a:p>
            <a:pPr algn="l"/>
            <a:endParaRPr lang="es-ES_tradnl" dirty="0">
              <a:latin typeface="Quicksand" charset="0"/>
              <a:ea typeface="Quicksand" charset="0"/>
              <a:cs typeface="Quicksand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53854" y="1792429"/>
            <a:ext cx="6870023" cy="629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500" dirty="0" smtClean="0">
                <a:latin typeface="Quicksand" charset="0"/>
                <a:ea typeface="Quicksand" charset="0"/>
                <a:cs typeface="Quicksand" charset="0"/>
              </a:rPr>
              <a:t>T</a:t>
            </a:r>
            <a:r>
              <a:rPr lang="es-ES" sz="4500" dirty="0" err="1" smtClean="0">
                <a:latin typeface="Quicksand" charset="0"/>
                <a:ea typeface="Quicksand" charset="0"/>
                <a:cs typeface="Quicksand" charset="0"/>
              </a:rPr>
              <a:t>ítulo</a:t>
            </a:r>
            <a:r>
              <a:rPr lang="es-ES" sz="4500" dirty="0" smtClean="0">
                <a:latin typeface="Quicksand" charset="0"/>
                <a:ea typeface="Quicksand" charset="0"/>
                <a:cs typeface="Quicksand" charset="0"/>
              </a:rPr>
              <a:t> 2 ejemplo</a:t>
            </a:r>
            <a:endParaRPr lang="es-ES_tradnl" sz="4500" dirty="0">
              <a:latin typeface="Quicksand" charset="0"/>
              <a:ea typeface="Quicksand" charset="0"/>
              <a:cs typeface="Quicksand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80748" y="2429660"/>
            <a:ext cx="6870023" cy="62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 smtClean="0">
                <a:latin typeface="Quicksand" charset="0"/>
                <a:ea typeface="Quicksand" charset="0"/>
                <a:cs typeface="Quicksand" charset="0"/>
              </a:rPr>
              <a:t>T</a:t>
            </a:r>
            <a:r>
              <a:rPr lang="es-ES" sz="4000" dirty="0" err="1" smtClean="0">
                <a:latin typeface="Quicksand" charset="0"/>
                <a:ea typeface="Quicksand" charset="0"/>
                <a:cs typeface="Quicksand" charset="0"/>
              </a:rPr>
              <a:t>ítulo</a:t>
            </a:r>
            <a:r>
              <a:rPr lang="es-ES" sz="4000" dirty="0" smtClean="0">
                <a:latin typeface="Quicksand" charset="0"/>
                <a:ea typeface="Quicksand" charset="0"/>
                <a:cs typeface="Quicksand" charset="0"/>
              </a:rPr>
              <a:t> 3 ejemplo </a:t>
            </a:r>
            <a:endParaRPr lang="es-ES_tradnl" sz="4000" dirty="0">
              <a:latin typeface="Quicksand" charset="0"/>
              <a:ea typeface="Quicksand" charset="0"/>
              <a:cs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7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A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88327"/>
            <a:ext cx="9144000" cy="76207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T</a:t>
            </a:r>
            <a:r>
              <a:rPr lang="es-ES" dirty="0" err="1" smtClean="0">
                <a:latin typeface="Quicksand" charset="0"/>
                <a:ea typeface="Quicksand" charset="0"/>
                <a:cs typeface="Quicksand" charset="0"/>
              </a:rPr>
              <a:t>ítulo</a:t>
            </a:r>
            <a:r>
              <a:rPr lang="es-ES" dirty="0" smtClean="0">
                <a:latin typeface="Quicksand" charset="0"/>
                <a:ea typeface="Quicksand" charset="0"/>
                <a:cs typeface="Quicksand" charset="0"/>
              </a:rPr>
              <a:t> 1 ejemplo</a:t>
            </a:r>
            <a:endParaRPr lang="es-ES_tradnl" dirty="0">
              <a:latin typeface="Quicksand" charset="0"/>
              <a:ea typeface="Quicksand" charset="0"/>
              <a:cs typeface="Quicksan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56046"/>
            <a:ext cx="9144000" cy="2140392"/>
          </a:xfrm>
        </p:spPr>
        <p:txBody>
          <a:bodyPr>
            <a:normAutofit/>
          </a:bodyPr>
          <a:lstStyle/>
          <a:p>
            <a:pPr algn="l"/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</a:p>
          <a:p>
            <a:pPr algn="l"/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Lorem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ipsum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alea jacta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est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haren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  <a:r>
              <a:rPr lang="es-ES_tradnl" dirty="0" err="1" smtClean="0">
                <a:latin typeface="Quicksand" charset="0"/>
                <a:ea typeface="Quicksand" charset="0"/>
                <a:cs typeface="Quicksand" charset="0"/>
              </a:rPr>
              <a:t>naguer</a:t>
            </a:r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 </a:t>
            </a:r>
          </a:p>
          <a:p>
            <a:pPr algn="l"/>
            <a:endParaRPr lang="es-ES_tradnl" dirty="0" smtClean="0">
              <a:latin typeface="Quicksand" charset="0"/>
              <a:ea typeface="Quicksand" charset="0"/>
              <a:cs typeface="Quicksand" charset="0"/>
            </a:endParaRPr>
          </a:p>
          <a:p>
            <a:pPr algn="l"/>
            <a:endParaRPr lang="es-ES_tradnl" dirty="0" smtClean="0">
              <a:latin typeface="Quicksand" charset="0"/>
              <a:ea typeface="Quicksand" charset="0"/>
              <a:cs typeface="Quicksand" charset="0"/>
            </a:endParaRPr>
          </a:p>
          <a:p>
            <a:pPr algn="l"/>
            <a:endParaRPr lang="es-ES_tradnl" dirty="0" smtClean="0">
              <a:latin typeface="Quicksand" charset="0"/>
              <a:ea typeface="Quicksand" charset="0"/>
              <a:cs typeface="Quicksand" charset="0"/>
            </a:endParaRPr>
          </a:p>
          <a:p>
            <a:pPr algn="l"/>
            <a:endParaRPr lang="es-ES_tradnl" dirty="0">
              <a:latin typeface="Quicksand" charset="0"/>
              <a:ea typeface="Quicksand" charset="0"/>
              <a:cs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A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87277"/>
            <a:ext cx="9144000" cy="76207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dirty="0" smtClean="0">
                <a:latin typeface="Quicksand" charset="0"/>
                <a:ea typeface="Quicksand" charset="0"/>
                <a:cs typeface="Quicksand" charset="0"/>
              </a:rPr>
              <a:t>Pantalla de inicio</a:t>
            </a:r>
            <a:endParaRPr lang="es-ES_tradnl" dirty="0">
              <a:latin typeface="Quicksand" charset="0"/>
              <a:ea typeface="Quicksand" charset="0"/>
              <a:cs typeface="Quicksand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52336" y="2241311"/>
            <a:ext cx="8655424" cy="4519707"/>
          </a:xfrm>
          <a:prstGeom prst="rect">
            <a:avLst/>
          </a:prstGeom>
          <a:solidFill>
            <a:schemeClr val="tx1"/>
          </a:solidFill>
          <a:effectLst>
            <a:outerShdw blurRad="25400" algn="ctr" rotWithShape="0">
              <a:schemeClr val="accent2">
                <a:lumMod val="5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6" y="1851311"/>
            <a:ext cx="8655424" cy="486982"/>
          </a:xfrm>
          <a:prstGeom prst="rect">
            <a:avLst/>
          </a:prstGeom>
          <a:effectLst>
            <a:outerShdw blurRad="25400" algn="ctr" rotWithShape="0">
              <a:srgbClr val="000000">
                <a:alpha val="5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76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87277"/>
            <a:ext cx="9144000" cy="76207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dirty="0" smtClean="0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rPr>
              <a:t>Pantalla de resultados</a:t>
            </a:r>
            <a:endParaRPr lang="es-ES_tradnl" dirty="0">
              <a:solidFill>
                <a:schemeClr val="bg1"/>
              </a:solidFill>
              <a:latin typeface="Quicksand" charset="0"/>
              <a:ea typeface="Quicksand" charset="0"/>
              <a:cs typeface="Quicksand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52336" y="2228707"/>
            <a:ext cx="8639382" cy="4519707"/>
          </a:xfrm>
          <a:prstGeom prst="rect">
            <a:avLst/>
          </a:prstGeom>
          <a:solidFill>
            <a:srgbClr val="FFDA0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6" y="1884298"/>
            <a:ext cx="8639382" cy="4860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3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107</Words>
  <Application>Microsoft Macintosh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Quicksand</vt:lpstr>
      <vt:lpstr>Arial</vt:lpstr>
      <vt:lpstr>Tema de Office</vt:lpstr>
      <vt:lpstr>katanga</vt:lpstr>
      <vt:lpstr>Título 1 ejemplo</vt:lpstr>
      <vt:lpstr>Título 1 ejemplo</vt:lpstr>
      <vt:lpstr>Pantalla de inicio</vt:lpstr>
      <vt:lpstr>Pantalla de resultados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katanga</dc:title>
  <dc:creator>Javier Lopez</dc:creator>
  <cp:lastModifiedBy>Javier Lopez</cp:lastModifiedBy>
  <cp:revision>7</cp:revision>
  <dcterms:created xsi:type="dcterms:W3CDTF">2016-06-23T16:35:10Z</dcterms:created>
  <dcterms:modified xsi:type="dcterms:W3CDTF">2016-06-24T06:49:45Z</dcterms:modified>
</cp:coreProperties>
</file>