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d561cd9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4d561cd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d561cd95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4d561cd9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4d561cd95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4d561cd9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b64d9402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b64d94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5d80d6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5d80d6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b64d9402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b64d940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d561cd95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d561cd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d561cd95_0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d561cd9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5d80d6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5d80d6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d561cd9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4d561cd9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b64d9402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b64d940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67" name="Google Shape;67;p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16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87475" y="1147237"/>
            <a:ext cx="969300" cy="96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135950" y="1208048"/>
            <a:ext cx="872100" cy="84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1341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 type="blank">
  <p:cSld name="BLANK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793200" y="820200"/>
            <a:ext cx="5350800" cy="18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Valkyrie Turns Management </a:t>
            </a:r>
            <a:r>
              <a:rPr lang="en"/>
              <a:t>System</a:t>
            </a:r>
            <a:endParaRPr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3793200" y="2709900"/>
            <a:ext cx="5350800" cy="13485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Created By Damien Zucker, Connor Soran and Dustin Crager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IMPLEMENTATION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Valkyrie Turns currently runs its schedule using Outlook Calendars as a means to distribute apartment turns to contractors. The transition to the system will have to be smooth and without any hiccups to avoid any confusion.</a:t>
            </a:r>
            <a:endParaRPr sz="1700"/>
          </a:p>
        </p:txBody>
      </p:sp>
      <p:sp>
        <p:nvSpPr>
          <p:cNvPr id="179" name="Google Shape;179;p22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80" name="Google Shape;180;p22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EASE OF ACCESS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The system must be intuitive and easy to use, and avoid confusion by allowing the schedule to be easy to assign to contractors and easy to understand for the sub-contractors.</a:t>
            </a:r>
            <a:endParaRPr sz="1700"/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00" y="3592350"/>
            <a:ext cx="1475100" cy="14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COMMUNICATION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client will be involved with each iteration of the project to make sure everything is tailored to their needs.</a:t>
            </a:r>
            <a:endParaRPr/>
          </a:p>
        </p:txBody>
      </p:sp>
      <p:sp>
        <p:nvSpPr>
          <p:cNvPr id="190" name="Google Shape;190;p23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CONSTRUCTION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Team will divide tasks and work on each section of the application to ensure quality is delivered.</a:t>
            </a:r>
            <a:endParaRPr/>
          </a:p>
        </p:txBody>
      </p:sp>
      <p:sp>
        <p:nvSpPr>
          <p:cNvPr id="191" name="Google Shape;191;p23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QUALITY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this will be Valkyrie Turns first exposure as a new start-up, we want to create the best quality site for their start.</a:t>
            </a:r>
            <a:endParaRPr/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Next?</a:t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24851"/>
          <a:stretch/>
        </p:blipFill>
        <p:spPr>
          <a:xfrm>
            <a:off x="2032200" y="17235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2037225" y="33425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Conor Soran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 b="16683" l="0" r="0" t="16689"/>
          <a:stretch/>
        </p:blipFill>
        <p:spPr>
          <a:xfrm>
            <a:off x="4011925" y="17235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4016950" y="33425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Damien Zucker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5">
            <a:alphaModFix/>
          </a:blip>
          <a:srcRect b="16495" l="0" r="0" t="5659"/>
          <a:stretch/>
        </p:blipFill>
        <p:spPr>
          <a:xfrm>
            <a:off x="5991650" y="17235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5996675" y="33425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Dustin Dax Crager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our Project?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54400" y="1447225"/>
            <a:ext cx="66546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Our team was given the </a:t>
            </a:r>
            <a:r>
              <a:rPr lang="en" sz="1800"/>
              <a:t>opportunity</a:t>
            </a:r>
            <a:r>
              <a:rPr lang="en" sz="1800"/>
              <a:t> to create a professional site and schedule management system for a local business in Lakewood called Valkyrie Turns.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Our project aims to give Valkyrie Turns a reliable and </a:t>
            </a:r>
            <a:r>
              <a:rPr lang="en" sz="1800"/>
              <a:t>efficient</a:t>
            </a:r>
            <a:r>
              <a:rPr lang="en" sz="1800"/>
              <a:t> User management system, capable of </a:t>
            </a:r>
            <a:r>
              <a:rPr lang="en" sz="1800"/>
              <a:t>identifying</a:t>
            </a:r>
            <a:r>
              <a:rPr lang="en" sz="1800"/>
              <a:t> units for each subcontractor to turnover for a given day and other useful functions. </a:t>
            </a:r>
            <a:endParaRPr sz="18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400" y="1285850"/>
            <a:ext cx="3128550" cy="31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430850" y="4746825"/>
            <a:ext cx="36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Valkyrie Turns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73075" y="1381925"/>
            <a:ext cx="35556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Valkyrie Turns is a Apartment Turning business that operates in the greater Seattle area. They are formed of contractors who work on many different Apartment properties. These include Bellevue, Redmond, Seattle and Auburn area.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34129" l="10077" r="2897" t="600"/>
          <a:stretch/>
        </p:blipFill>
        <p:spPr>
          <a:xfrm>
            <a:off x="3974400" y="1589080"/>
            <a:ext cx="3172200" cy="3172200"/>
          </a:xfrm>
          <a:prstGeom prst="diamond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17885" l="10132" r="55001" t="12790"/>
          <a:stretch/>
        </p:blipFill>
        <p:spPr>
          <a:xfrm>
            <a:off x="6677555" y="2957736"/>
            <a:ext cx="1535400" cy="15354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4297650" y="4761274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26525" r="23180" t="0"/>
          <a:stretch/>
        </p:blipFill>
        <p:spPr>
          <a:xfrm>
            <a:off x="6408630" y="1618161"/>
            <a:ext cx="1535400" cy="15354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Application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Login System using PHP and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Accurate Schedule and Apartment Turn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Available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Subcontractor</a:t>
            </a:r>
            <a:r>
              <a:rPr lang="en"/>
              <a:t> Payment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Information on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Professional and Informational website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763750" y="1554225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PHP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Allows for secure authentication for a login system when paired with MySQL.</a:t>
            </a:r>
            <a:endParaRPr sz="1200"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1763739" y="3356025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MySQL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 Database backbone for the project and saves user information.</a:t>
            </a:r>
            <a:endParaRPr sz="1200"/>
          </a:p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4445602" y="1554225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HTML/CSS/JS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Fundamental Web-Based application languages used in construction of the application.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445600" y="3327275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AMAZON LIGHTSAIL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Easy secure server hosting solution with convenient and frequent backups and compatibility with MySQL.</a:t>
            </a:r>
            <a:endParaRPr sz="1200"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913347" y="1256489"/>
            <a:ext cx="248119" cy="357152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873881" y="3040521"/>
            <a:ext cx="327080" cy="327061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5583448" y="1263558"/>
            <a:ext cx="356209" cy="343049"/>
            <a:chOff x="2583325" y="2972875"/>
            <a:chExt cx="462850" cy="445750"/>
          </a:xfrm>
        </p:grpSpPr>
        <p:sp>
          <p:nvSpPr>
            <p:cNvPr id="131" name="Google Shape;131;p1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5583441" y="3033462"/>
            <a:ext cx="341164" cy="341183"/>
            <a:chOff x="570875" y="4322250"/>
            <a:chExt cx="443300" cy="443325"/>
          </a:xfrm>
        </p:grpSpPr>
        <p:sp>
          <p:nvSpPr>
            <p:cNvPr id="134" name="Google Shape;134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Budget: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868125" y="157798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Server will be hosted using Amazon Warehouse Services (AWS), which runs off of a recurring monthly payment. For this website,we will utilize the free 3-month trial during the construction of the project. If the client is satisfied with the finished product, they may continue to host the service for $8 a month using AWS Lightsail.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construction of the project will come from the team’s skillset.</a:t>
            </a:r>
            <a:endParaRPr sz="14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0473"/>
            <a:ext cx="1868124" cy="186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4437625" y="4722100"/>
            <a:ext cx="34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Mockup of Schedule System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50" y="1067525"/>
            <a:ext cx="6860250" cy="39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4016800" y="4766375"/>
            <a:ext cx="10566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780230" y="2876642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MAY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388696" y="2876642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931174" y="2876642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513153" y="2878717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FEB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114568" y="2878717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0" y="2876642"/>
            <a:ext cx="1243500" cy="4695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 rot="10800000">
            <a:off x="1500763" y="2311072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4" name="Google Shape;164;p21"/>
          <p:cNvSpPr txBox="1"/>
          <p:nvPr/>
        </p:nvSpPr>
        <p:spPr>
          <a:xfrm>
            <a:off x="439946" y="1674463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Begin Construction of Base Website Technologies (HTML, CSS, JS, PHP)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 rot="10800000">
            <a:off x="4464563" y="2311072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6" name="Google Shape;166;p21"/>
          <p:cNvSpPr txBox="1"/>
          <p:nvPr/>
        </p:nvSpPr>
        <p:spPr>
          <a:xfrm>
            <a:off x="3181463" y="1638775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Database Implementation and Connection to Main Site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 rot="10800000">
            <a:off x="7253989" y="2311072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8" name="Google Shape;168;p21"/>
          <p:cNvSpPr txBox="1"/>
          <p:nvPr/>
        </p:nvSpPr>
        <p:spPr>
          <a:xfrm>
            <a:off x="6082830" y="1637738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is Completed and available for Client use.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 rot="10800000">
            <a:off x="3056942" y="3348221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0" name="Google Shape;170;p21"/>
          <p:cNvSpPr txBox="1"/>
          <p:nvPr/>
        </p:nvSpPr>
        <p:spPr>
          <a:xfrm>
            <a:off x="1721347" y="3951576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Database System Construction and Connection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1" name="Google Shape;171;p21"/>
          <p:cNvCxnSpPr/>
          <p:nvPr/>
        </p:nvCxnSpPr>
        <p:spPr>
          <a:xfrm rot="10800000">
            <a:off x="5846368" y="3309721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2" name="Google Shape;172;p21"/>
          <p:cNvSpPr txBox="1"/>
          <p:nvPr/>
        </p:nvSpPr>
        <p:spPr>
          <a:xfrm>
            <a:off x="5154669" y="3937076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Technologies are complete and Project Polishing and Fine Tuning begins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