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4d561cd9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4d561cd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36f5673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36f5673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d561cd95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4d561cd9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4d561cd95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4d561cd9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b64d9402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b64d940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5d80d6b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5d80d6b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b64d9402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b64d940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d561cd95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d561cd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4d561cd95_0_2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4d561cd9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5d80d6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5d80d6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4d561cd9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4d561cd9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b64d9402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b64d940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67" name="Google Shape;67;p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62350" y="2122875"/>
            <a:ext cx="7819200" cy="89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16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087475" y="1147237"/>
            <a:ext cx="969300" cy="969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135950" y="1208048"/>
            <a:ext cx="872100" cy="84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68100" y="2314200"/>
            <a:ext cx="6007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11341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i="1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ight" type="blank">
  <p:cSld name="BLANK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3793200" y="820200"/>
            <a:ext cx="5350800" cy="18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Valkyrie Turns Management </a:t>
            </a:r>
            <a:r>
              <a:rPr lang="en"/>
              <a:t>System</a:t>
            </a:r>
            <a:endParaRPr/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3793200" y="2709900"/>
            <a:ext cx="5350800" cy="13485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Created By Damien Zucker, Connor Soran and Dustin Crager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70625" y="128321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</a:rPr>
              <a:t>IMPLEMENTATION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Valkyrie Turns currently runs its schedule using Outlook Calendars as a means to distribute apartment turns to contractors. Instead of scrapping and starting for scratch, we have learned how to implement this system into a convenient space.</a:t>
            </a:r>
            <a:endParaRPr sz="1700"/>
          </a:p>
        </p:txBody>
      </p:sp>
      <p:sp>
        <p:nvSpPr>
          <p:cNvPr id="179" name="Google Shape;179;p22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80" name="Google Shape;180;p22"/>
          <p:cNvSpPr txBox="1"/>
          <p:nvPr>
            <p:ph idx="2" type="body"/>
          </p:nvPr>
        </p:nvSpPr>
        <p:spPr>
          <a:xfrm>
            <a:off x="4721099" y="128321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EASE OF ACCESS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The system must be intuitive and easy to use, and avoid confusion by allowing the schedule to be easy to assign to contractors and easy to understand for the sub-contractors. The site will act as a handbook for subcontractors for information when they need it most.</a:t>
            </a:r>
            <a:endParaRPr sz="1700"/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Previous Risks</a:t>
            </a:r>
            <a:endParaRPr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00" y="3592350"/>
            <a:ext cx="1475100" cy="14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810200" y="54406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1497975" y="1462775"/>
            <a:ext cx="29202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LOGIN SYSTEM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Finalize the login page and hide the Calendar access to only employee accounts.</a:t>
            </a:r>
            <a:endParaRPr/>
          </a:p>
        </p:txBody>
      </p:sp>
      <p:sp>
        <p:nvSpPr>
          <p:cNvPr id="195" name="Google Shape;195;p24"/>
          <p:cNvSpPr txBox="1"/>
          <p:nvPr>
            <p:ph idx="3" type="body"/>
          </p:nvPr>
        </p:nvSpPr>
        <p:spPr>
          <a:xfrm>
            <a:off x="5014125" y="1462775"/>
            <a:ext cx="32688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FINAL POLISH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this will be Valkyrie Turns first exposure as a new start-up, we want to create the best quality site for their start. To ensure this, we will make sure the site looks fresh and professional before delivery.</a:t>
            </a:r>
            <a:endParaRPr/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Touches</a:t>
            </a:r>
            <a:endParaRPr/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24851"/>
          <a:stretch/>
        </p:blipFill>
        <p:spPr>
          <a:xfrm>
            <a:off x="2032200" y="172352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2037225" y="33425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Conor Soran</a:t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 b="16683" l="0" r="0" t="16689"/>
          <a:stretch/>
        </p:blipFill>
        <p:spPr>
          <a:xfrm>
            <a:off x="4011925" y="172352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4016950" y="33425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Damien Zucker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5">
            <a:alphaModFix/>
          </a:blip>
          <a:srcRect b="16495" l="0" r="0" t="5659"/>
          <a:stretch/>
        </p:blipFill>
        <p:spPr>
          <a:xfrm>
            <a:off x="5991650" y="172352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5996675" y="33425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Dustin Dax Crager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our Project?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54400" y="1447225"/>
            <a:ext cx="66546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Our team was given the </a:t>
            </a:r>
            <a:r>
              <a:rPr lang="en" sz="1800"/>
              <a:t>opportunity</a:t>
            </a:r>
            <a:r>
              <a:rPr lang="en" sz="1800"/>
              <a:t> to create a professional site and provide a solution for scheduling subcontractors for a local business in Lakewood called Valkyrie Turns.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Our project aims to give Valkyrie Turns a reliable and efficient way to check their schedules online, capable of </a:t>
            </a:r>
            <a:r>
              <a:rPr lang="en" sz="1800"/>
              <a:t>identifying</a:t>
            </a:r>
            <a:r>
              <a:rPr lang="en" sz="1800"/>
              <a:t> units for each subcontractor to turnover for a given day and other useful functions. </a:t>
            </a:r>
            <a:endParaRPr sz="18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400" y="1285850"/>
            <a:ext cx="3128550" cy="31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430850" y="4746825"/>
            <a:ext cx="36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Valkyrie Turns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73075" y="1381925"/>
            <a:ext cx="35556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Valkyrie Turns is a Apartment Turning business that operates in the greater Seattle area. They are formed of contractors who work on many different Apartment properties. These include Bellevue, Redmond, Seattle and Auburn area.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34129" l="10077" r="2897" t="600"/>
          <a:stretch/>
        </p:blipFill>
        <p:spPr>
          <a:xfrm>
            <a:off x="3974400" y="1589080"/>
            <a:ext cx="3172200" cy="3172200"/>
          </a:xfrm>
          <a:prstGeom prst="diamond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17885" l="10132" r="55001" t="12790"/>
          <a:stretch/>
        </p:blipFill>
        <p:spPr>
          <a:xfrm>
            <a:off x="6677555" y="2957736"/>
            <a:ext cx="1535400" cy="15354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4297650" y="4761274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0" l="26525" r="23180" t="0"/>
          <a:stretch/>
        </p:blipFill>
        <p:spPr>
          <a:xfrm>
            <a:off x="6408630" y="1618161"/>
            <a:ext cx="1535400" cy="1535400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Application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Accurate Schedule and Apartment Turn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Available Units to Subcontractors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Information on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Professional and Informational website for customers and subcontractors.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763750" y="1543225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OUTLOOK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Secure way for schedulers to add apartment turn dates and info onto a interactable calendar.</a:t>
            </a:r>
            <a:endParaRPr sz="1200"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1763739" y="3356025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PHP/MySQL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 Database backbone for the project and saves user information.</a:t>
            </a:r>
            <a:endParaRPr sz="1200"/>
          </a:p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4445602" y="1554225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HTML/CSS/JS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Fundamental Web-Based application languages used in construction of the application.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445600" y="3327275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AMAZON LIGHTSAIL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Easy secure server hosting solution with convenient and frequent backups and compatibility with MySQL.</a:t>
            </a:r>
            <a:endParaRPr sz="1200"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916172" y="3127439"/>
            <a:ext cx="248119" cy="357152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839969" y="1375246"/>
            <a:ext cx="327080" cy="327061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5583448" y="1263558"/>
            <a:ext cx="356209" cy="343049"/>
            <a:chOff x="2583325" y="2972875"/>
            <a:chExt cx="462850" cy="445750"/>
          </a:xfrm>
        </p:grpSpPr>
        <p:sp>
          <p:nvSpPr>
            <p:cNvPr id="131" name="Google Shape;131;p1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5583441" y="3033462"/>
            <a:ext cx="341164" cy="341183"/>
            <a:chOff x="570875" y="4322250"/>
            <a:chExt cx="443300" cy="443325"/>
          </a:xfrm>
        </p:grpSpPr>
        <p:sp>
          <p:nvSpPr>
            <p:cNvPr id="134" name="Google Shape;134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Budget: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1645075" y="1936801"/>
            <a:ext cx="73359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Server will be hosted using Amazon Warehouse Services (AWS), which runs off of a recurring monthly payment. For this website, we utilized the free 3-month trial during the construction of the project. If the client is satisfied with the finished product, they may continue to host the service for $8 a month using AWS Lightsail.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1898"/>
            <a:ext cx="1868124" cy="186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4437625" y="4722100"/>
            <a:ext cx="34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Schedule System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38" y="1093813"/>
            <a:ext cx="7209215" cy="380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4016800" y="4766375"/>
            <a:ext cx="10566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780230" y="2876642"/>
            <a:ext cx="1605900" cy="4695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MAY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388696" y="2876642"/>
            <a:ext cx="1605900" cy="4695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931174" y="2876642"/>
            <a:ext cx="1605900" cy="4695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513153" y="2878717"/>
            <a:ext cx="1605900" cy="4695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FEB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114568" y="2878717"/>
            <a:ext cx="1605900" cy="4695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JAN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0" y="2876642"/>
            <a:ext cx="1243500" cy="4695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63" name="Google Shape;163;p21"/>
          <p:cNvCxnSpPr/>
          <p:nvPr/>
        </p:nvCxnSpPr>
        <p:spPr>
          <a:xfrm rot="10800000">
            <a:off x="1500763" y="2311072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4" name="Google Shape;164;p21"/>
          <p:cNvSpPr txBox="1"/>
          <p:nvPr/>
        </p:nvSpPr>
        <p:spPr>
          <a:xfrm>
            <a:off x="439946" y="1674463"/>
            <a:ext cx="2438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Begin Construction of Base Website Technologies (HTML, CSS, JS, PHP)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 rot="10800000">
            <a:off x="4464563" y="2311072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6" name="Google Shape;166;p21"/>
          <p:cNvSpPr txBox="1"/>
          <p:nvPr/>
        </p:nvSpPr>
        <p:spPr>
          <a:xfrm>
            <a:off x="3181463" y="1638775"/>
            <a:ext cx="2438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Database Implementation and Connection to Main Site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 rot="10800000">
            <a:off x="7253989" y="2311072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8" name="Google Shape;168;p21"/>
          <p:cNvSpPr txBox="1"/>
          <p:nvPr/>
        </p:nvSpPr>
        <p:spPr>
          <a:xfrm>
            <a:off x="6082830" y="1637738"/>
            <a:ext cx="2438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is Completed and available for Client use.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9" name="Google Shape;169;p21"/>
          <p:cNvCxnSpPr/>
          <p:nvPr/>
        </p:nvCxnSpPr>
        <p:spPr>
          <a:xfrm rot="10800000">
            <a:off x="3056942" y="3348221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0" name="Google Shape;170;p21"/>
          <p:cNvSpPr txBox="1"/>
          <p:nvPr/>
        </p:nvSpPr>
        <p:spPr>
          <a:xfrm>
            <a:off x="1721347" y="3951576"/>
            <a:ext cx="2438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Database Login System Construction 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1" name="Google Shape;171;p21"/>
          <p:cNvCxnSpPr/>
          <p:nvPr/>
        </p:nvCxnSpPr>
        <p:spPr>
          <a:xfrm rot="10800000">
            <a:off x="5846368" y="3309721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2" name="Google Shape;172;p21"/>
          <p:cNvSpPr txBox="1"/>
          <p:nvPr/>
        </p:nvSpPr>
        <p:spPr>
          <a:xfrm>
            <a:off x="5154669" y="3937076"/>
            <a:ext cx="2438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Technologies are complete and Project Polishing and Fine Tuning begins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222222"/>
      </a:dk1>
      <a:lt1>
        <a:srgbClr val="FFFFFF"/>
      </a:lt1>
      <a:dk2>
        <a:srgbClr val="8B8B8B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