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315-DDAF-4FF9-B92B-DD20DCFB8C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Exploded_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02" y="2007180"/>
            <a:ext cx="6191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8204260" y="4714008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6999062" y="480152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587091" y="5186679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228087" y="430114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7128456" y="3316837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466009" y="3691315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0319969" y="3229322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9357481" y="2505698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8074865" y="337947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7977436" y="3023081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8342659" y="2418183"/>
            <a:ext cx="258789" cy="17503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GB" sz="105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9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Ben Ambrose</cp:lastModifiedBy>
  <cp:revision>9</cp:revision>
  <dcterms:created xsi:type="dcterms:W3CDTF">2018-12-17T10:20:49Z</dcterms:created>
  <dcterms:modified xsi:type="dcterms:W3CDTF">2019-12-02T16:07:10Z</dcterms:modified>
</cp:coreProperties>
</file>