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25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5F-53C4-4FCA-92F7-8DC754B7B21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725B-4500-44FD-B80C-89E031F1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0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5F-53C4-4FCA-92F7-8DC754B7B21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725B-4500-44FD-B80C-89E031F1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5F-53C4-4FCA-92F7-8DC754B7B21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725B-4500-44FD-B80C-89E031F1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5F-53C4-4FCA-92F7-8DC754B7B21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725B-4500-44FD-B80C-89E031F1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5F-53C4-4FCA-92F7-8DC754B7B21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725B-4500-44FD-B80C-89E031F1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5F-53C4-4FCA-92F7-8DC754B7B21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725B-4500-44FD-B80C-89E031F1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5F-53C4-4FCA-92F7-8DC754B7B21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725B-4500-44FD-B80C-89E031F1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2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5F-53C4-4FCA-92F7-8DC754B7B21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725B-4500-44FD-B80C-89E031F1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3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5F-53C4-4FCA-92F7-8DC754B7B21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725B-4500-44FD-B80C-89E031F1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0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5F-53C4-4FCA-92F7-8DC754B7B21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725B-4500-44FD-B80C-89E031F1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7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5F-53C4-4FCA-92F7-8DC754B7B21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725B-4500-44FD-B80C-89E031F1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63F5F-53C4-4FCA-92F7-8DC754B7B21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5725B-4500-44FD-B80C-89E031F1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9.gif"/><Relationship Id="rId9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2" y="987445"/>
            <a:ext cx="2279654" cy="219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16" y="4950132"/>
            <a:ext cx="1828800" cy="1777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2912" r="3745" b="1970"/>
          <a:stretch/>
        </p:blipFill>
        <p:spPr>
          <a:xfrm>
            <a:off x="3726180" y="1120140"/>
            <a:ext cx="1828800" cy="1927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8479726"/>
            <a:ext cx="1828800" cy="1847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548" y="4927272"/>
            <a:ext cx="1828800" cy="18185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57" y="8517552"/>
            <a:ext cx="1828800" cy="18534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74620" y="365760"/>
            <a:ext cx="383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Level 2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85792" y="8793615"/>
            <a:ext cx="708660" cy="13716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5800617" y="1527441"/>
            <a:ext cx="708660" cy="13716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/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7680" y="5059324"/>
            <a:ext cx="708660" cy="13716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800617" y="8793615"/>
            <a:ext cx="708660" cy="13716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696030" y="5282816"/>
            <a:ext cx="708660" cy="13716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97680" y="1527441"/>
            <a:ext cx="708660" cy="1371600"/>
            <a:chOff x="160022" y="1375041"/>
            <a:chExt cx="708660" cy="1371600"/>
          </a:xfrm>
        </p:grpSpPr>
        <p:sp>
          <p:nvSpPr>
            <p:cNvPr id="12" name="Rectangle 11"/>
            <p:cNvSpPr/>
            <p:nvPr/>
          </p:nvSpPr>
          <p:spPr>
            <a:xfrm>
              <a:off x="160022" y="1375041"/>
              <a:ext cx="708660" cy="13716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1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 smtClean="0"/>
                <a:t>4</a:t>
              </a:r>
              <a:endParaRPr lang="en-US" sz="2800" dirty="0"/>
            </a:p>
          </p:txBody>
        </p:sp>
        <p:cxnSp>
          <p:nvCxnSpPr>
            <p:cNvPr id="19" name="Straight Connector 18"/>
            <p:cNvCxnSpPr>
              <a:stCxn id="12" idx="1"/>
              <a:endCxn id="12" idx="3"/>
            </p:cNvCxnSpPr>
            <p:nvPr/>
          </p:nvCxnSpPr>
          <p:spPr>
            <a:xfrm>
              <a:off x="160022" y="2060841"/>
              <a:ext cx="7086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182882" y="9490476"/>
            <a:ext cx="7086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07462" y="5968616"/>
            <a:ext cx="7086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7680" y="5745124"/>
            <a:ext cx="7086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95092" y="2216682"/>
            <a:ext cx="7086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00617" y="9490476"/>
            <a:ext cx="7086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89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380" y="649114"/>
            <a:ext cx="1060133" cy="356726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Level 5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37" y="1234440"/>
            <a:ext cx="1828800" cy="1828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7" t="51615" r="1761" b="656"/>
          <a:stretch/>
        </p:blipFill>
        <p:spPr>
          <a:xfrm>
            <a:off x="3223258" y="1120139"/>
            <a:ext cx="2293621" cy="2204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3996847"/>
            <a:ext cx="1828800" cy="1819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0" y="4082416"/>
            <a:ext cx="1828800" cy="1818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6704805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77" y="6848086"/>
            <a:ext cx="1828800" cy="1834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 t="25705" r="54666" b="27184"/>
          <a:stretch/>
        </p:blipFill>
        <p:spPr>
          <a:xfrm>
            <a:off x="891540" y="9775666"/>
            <a:ext cx="1828800" cy="17155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79" y="9669779"/>
            <a:ext cx="1828800" cy="1828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7680" y="1527441"/>
            <a:ext cx="708660" cy="1371600"/>
            <a:chOff x="160022" y="1375041"/>
            <a:chExt cx="708660" cy="1371600"/>
          </a:xfrm>
        </p:grpSpPr>
        <p:sp>
          <p:nvSpPr>
            <p:cNvPr id="13" name="Rectangle 12"/>
            <p:cNvSpPr/>
            <p:nvPr/>
          </p:nvSpPr>
          <p:spPr>
            <a:xfrm>
              <a:off x="160022" y="1375041"/>
              <a:ext cx="708660" cy="13716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3" idx="1"/>
              <a:endCxn id="13" idx="3"/>
            </p:cNvCxnSpPr>
            <p:nvPr/>
          </p:nvCxnSpPr>
          <p:spPr>
            <a:xfrm>
              <a:off x="160022" y="2060841"/>
              <a:ext cx="7086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884700" y="9947621"/>
            <a:ext cx="708660" cy="1371600"/>
            <a:chOff x="160022" y="1375041"/>
            <a:chExt cx="708660" cy="1371600"/>
          </a:xfrm>
        </p:grpSpPr>
        <p:sp>
          <p:nvSpPr>
            <p:cNvPr id="16" name="Rectangle 15"/>
            <p:cNvSpPr/>
            <p:nvPr/>
          </p:nvSpPr>
          <p:spPr>
            <a:xfrm>
              <a:off x="160022" y="1375041"/>
              <a:ext cx="708660" cy="13716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6" idx="1"/>
              <a:endCxn id="16" idx="3"/>
            </p:cNvCxnSpPr>
            <p:nvPr/>
          </p:nvCxnSpPr>
          <p:spPr>
            <a:xfrm>
              <a:off x="160022" y="2060841"/>
              <a:ext cx="7086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84700" y="7162005"/>
            <a:ext cx="708660" cy="1371600"/>
            <a:chOff x="160022" y="1375041"/>
            <a:chExt cx="708660" cy="1371600"/>
          </a:xfrm>
        </p:grpSpPr>
        <p:sp>
          <p:nvSpPr>
            <p:cNvPr id="19" name="Rectangle 18"/>
            <p:cNvSpPr/>
            <p:nvPr/>
          </p:nvSpPr>
          <p:spPr>
            <a:xfrm>
              <a:off x="160022" y="1375041"/>
              <a:ext cx="708660" cy="13716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1"/>
              <a:endCxn id="19" idx="3"/>
            </p:cNvCxnSpPr>
            <p:nvPr/>
          </p:nvCxnSpPr>
          <p:spPr>
            <a:xfrm>
              <a:off x="160022" y="2060841"/>
              <a:ext cx="7086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98620" y="9947621"/>
            <a:ext cx="708660" cy="1371600"/>
            <a:chOff x="160022" y="1375041"/>
            <a:chExt cx="708660" cy="1371600"/>
          </a:xfrm>
        </p:grpSpPr>
        <p:sp>
          <p:nvSpPr>
            <p:cNvPr id="22" name="Rectangle 21"/>
            <p:cNvSpPr/>
            <p:nvPr/>
          </p:nvSpPr>
          <p:spPr>
            <a:xfrm>
              <a:off x="160022" y="1375041"/>
              <a:ext cx="708660" cy="13716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"/>
              <a:endCxn id="22" idx="3"/>
            </p:cNvCxnSpPr>
            <p:nvPr/>
          </p:nvCxnSpPr>
          <p:spPr>
            <a:xfrm>
              <a:off x="160022" y="2060841"/>
              <a:ext cx="7086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8620" y="7162005"/>
            <a:ext cx="708660" cy="1371600"/>
            <a:chOff x="160022" y="1375041"/>
            <a:chExt cx="708660" cy="1371600"/>
          </a:xfrm>
        </p:grpSpPr>
        <p:sp>
          <p:nvSpPr>
            <p:cNvPr id="25" name="Rectangle 24"/>
            <p:cNvSpPr/>
            <p:nvPr/>
          </p:nvSpPr>
          <p:spPr>
            <a:xfrm>
              <a:off x="160022" y="1375041"/>
              <a:ext cx="708660" cy="13716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1"/>
              <a:endCxn id="25" idx="3"/>
            </p:cNvCxnSpPr>
            <p:nvPr/>
          </p:nvCxnSpPr>
          <p:spPr>
            <a:xfrm>
              <a:off x="160022" y="2060841"/>
              <a:ext cx="7086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884700" y="4444903"/>
            <a:ext cx="708660" cy="1371600"/>
            <a:chOff x="160022" y="1375041"/>
            <a:chExt cx="708660" cy="1371600"/>
          </a:xfrm>
        </p:grpSpPr>
        <p:sp>
          <p:nvSpPr>
            <p:cNvPr id="28" name="Rectangle 27"/>
            <p:cNvSpPr/>
            <p:nvPr/>
          </p:nvSpPr>
          <p:spPr>
            <a:xfrm>
              <a:off x="160022" y="1375041"/>
              <a:ext cx="708660" cy="13716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8" idx="1"/>
              <a:endCxn id="28" idx="3"/>
            </p:cNvCxnSpPr>
            <p:nvPr/>
          </p:nvCxnSpPr>
          <p:spPr>
            <a:xfrm>
              <a:off x="160022" y="2060841"/>
              <a:ext cx="7086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8620" y="4411242"/>
            <a:ext cx="708660" cy="1371600"/>
            <a:chOff x="160022" y="1375041"/>
            <a:chExt cx="708660" cy="1371600"/>
          </a:xfrm>
        </p:grpSpPr>
        <p:sp>
          <p:nvSpPr>
            <p:cNvPr id="31" name="Rectangle 30"/>
            <p:cNvSpPr/>
            <p:nvPr/>
          </p:nvSpPr>
          <p:spPr>
            <a:xfrm>
              <a:off x="160022" y="1375041"/>
              <a:ext cx="708660" cy="13716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1"/>
              <a:endCxn id="31" idx="3"/>
            </p:cNvCxnSpPr>
            <p:nvPr/>
          </p:nvCxnSpPr>
          <p:spPr>
            <a:xfrm>
              <a:off x="160022" y="2060841"/>
              <a:ext cx="7086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884700" y="1756041"/>
            <a:ext cx="708660" cy="1371600"/>
            <a:chOff x="160022" y="1375041"/>
            <a:chExt cx="708660" cy="1371600"/>
          </a:xfrm>
        </p:grpSpPr>
        <p:sp>
          <p:nvSpPr>
            <p:cNvPr id="34" name="Rectangle 33"/>
            <p:cNvSpPr/>
            <p:nvPr/>
          </p:nvSpPr>
          <p:spPr>
            <a:xfrm>
              <a:off x="160022" y="1375041"/>
              <a:ext cx="708660" cy="13716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1"/>
              <a:endCxn id="34" idx="3"/>
            </p:cNvCxnSpPr>
            <p:nvPr/>
          </p:nvCxnSpPr>
          <p:spPr>
            <a:xfrm>
              <a:off x="160022" y="2060841"/>
              <a:ext cx="7086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116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Level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2018-04-09T07:38:26Z</dcterms:created>
  <dcterms:modified xsi:type="dcterms:W3CDTF">2018-04-09T09:06:01Z</dcterms:modified>
</cp:coreProperties>
</file>