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0.0.0.900" id="{FD75034C-C36D-4FD6-B4EA-EBE1B908C89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F73"/>
    <a:srgbClr val="2C2825"/>
    <a:srgbClr val="FCDF83"/>
    <a:srgbClr val="7C5F03"/>
    <a:srgbClr val="EC6555"/>
    <a:srgbClr val="FFFFFF"/>
    <a:srgbClr val="5881C1"/>
    <a:srgbClr val="F9B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E381F-9F00-4E7C-8B19-CA9CF4B00AB0}" v="21" dt="2025-08-28T08:54:13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YLO, Craig (NHS MIDLANDS AND LANCASHIRE COMMISSIONING SUPPORT UNIT)" userId="975a189f-717d-4b0b-bfaf-8e8244fbf75a" providerId="ADAL" clId="{205E381F-9F00-4E7C-8B19-CA9CF4B00AB0}"/>
    <pc:docChg chg="undo custSel addSld modSld addSection modSection">
      <pc:chgData name="PARYLO, Craig (NHS MIDLANDS AND LANCASHIRE COMMISSIONING SUPPORT UNIT)" userId="975a189f-717d-4b0b-bfaf-8e8244fbf75a" providerId="ADAL" clId="{205E381F-9F00-4E7C-8B19-CA9CF4B00AB0}" dt="2025-08-28T08:55:12.651" v="736" actId="6549"/>
      <pc:docMkLst>
        <pc:docMk/>
      </pc:docMkLst>
      <pc:sldChg chg="addSp delSp modSp new mod modClrScheme chgLayout">
        <pc:chgData name="PARYLO, Craig (NHS MIDLANDS AND LANCASHIRE COMMISSIONING SUPPORT UNIT)" userId="975a189f-717d-4b0b-bfaf-8e8244fbf75a" providerId="ADAL" clId="{205E381F-9F00-4E7C-8B19-CA9CF4B00AB0}" dt="2025-08-28T08:32:14.949" v="536" actId="688"/>
        <pc:sldMkLst>
          <pc:docMk/>
          <pc:sldMk cId="493790821" sldId="256"/>
        </pc:sldMkLst>
        <pc:spChg chg="del">
          <ac:chgData name="PARYLO, Craig (NHS MIDLANDS AND LANCASHIRE COMMISSIONING SUPPORT UNIT)" userId="975a189f-717d-4b0b-bfaf-8e8244fbf75a" providerId="ADAL" clId="{205E381F-9F00-4E7C-8B19-CA9CF4B00AB0}" dt="2025-08-28T07:39:43.673" v="1" actId="700"/>
          <ac:spMkLst>
            <pc:docMk/>
            <pc:sldMk cId="493790821" sldId="256"/>
            <ac:spMk id="2" creationId="{128A0627-CBF7-09E3-A1AE-D634E66FCF75}"/>
          </ac:spMkLst>
        </pc:spChg>
        <pc:spChg chg="del">
          <ac:chgData name="PARYLO, Craig (NHS MIDLANDS AND LANCASHIRE COMMISSIONING SUPPORT UNIT)" userId="975a189f-717d-4b0b-bfaf-8e8244fbf75a" providerId="ADAL" clId="{205E381F-9F00-4E7C-8B19-CA9CF4B00AB0}" dt="2025-08-28T07:39:43.673" v="1" actId="700"/>
          <ac:spMkLst>
            <pc:docMk/>
            <pc:sldMk cId="493790821" sldId="256"/>
            <ac:spMk id="3" creationId="{8DD1F90E-3D0A-7A43-EC8D-463FED568CAE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31:59.609" v="532" actId="164"/>
          <ac:spMkLst>
            <pc:docMk/>
            <pc:sldMk cId="493790821" sldId="256"/>
            <ac:spMk id="4" creationId="{93D60C26-C777-32DB-F09C-BCB84474A1BF}"/>
          </ac:spMkLst>
        </pc:spChg>
        <pc:spChg chg="add mod ord">
          <ac:chgData name="PARYLO, Craig (NHS MIDLANDS AND LANCASHIRE COMMISSIONING SUPPORT UNIT)" userId="975a189f-717d-4b0b-bfaf-8e8244fbf75a" providerId="ADAL" clId="{205E381F-9F00-4E7C-8B19-CA9CF4B00AB0}" dt="2025-08-28T08:31:59.609" v="532" actId="164"/>
          <ac:spMkLst>
            <pc:docMk/>
            <pc:sldMk cId="493790821" sldId="256"/>
            <ac:spMk id="5" creationId="{D3E270E6-985C-6723-211E-5D5A349EAFD2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23:39.385" v="292" actId="255"/>
          <ac:spMkLst>
            <pc:docMk/>
            <pc:sldMk cId="493790821" sldId="256"/>
            <ac:spMk id="6" creationId="{38FFCE79-2E0B-6C6A-D2C6-9C944317BFD7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24:15.619" v="352" actId="20577"/>
          <ac:spMkLst>
            <pc:docMk/>
            <pc:sldMk cId="493790821" sldId="256"/>
            <ac:spMk id="7" creationId="{427DF34E-60A0-9EAF-AB4F-E4FCE16173D9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26:53.667" v="362" actId="14100"/>
          <ac:spMkLst>
            <pc:docMk/>
            <pc:sldMk cId="493790821" sldId="256"/>
            <ac:spMk id="8" creationId="{B3E08BB5-0A8E-CBA6-02BD-D05C916EA535}"/>
          </ac:spMkLst>
        </pc:spChg>
        <pc:spChg chg="add del mod">
          <ac:chgData name="PARYLO, Craig (NHS MIDLANDS AND LANCASHIRE COMMISSIONING SUPPORT UNIT)" userId="975a189f-717d-4b0b-bfaf-8e8244fbf75a" providerId="ADAL" clId="{205E381F-9F00-4E7C-8B19-CA9CF4B00AB0}" dt="2025-08-28T08:23:58.148" v="347" actId="478"/>
          <ac:spMkLst>
            <pc:docMk/>
            <pc:sldMk cId="493790821" sldId="256"/>
            <ac:spMk id="9" creationId="{64305686-5DB0-F132-955A-9792CBCC01D1}"/>
          </ac:spMkLst>
        </pc:spChg>
        <pc:grpChg chg="add mod">
          <ac:chgData name="PARYLO, Craig (NHS MIDLANDS AND LANCASHIRE COMMISSIONING SUPPORT UNIT)" userId="975a189f-717d-4b0b-bfaf-8e8244fbf75a" providerId="ADAL" clId="{205E381F-9F00-4E7C-8B19-CA9CF4B00AB0}" dt="2025-08-28T08:32:14.949" v="536" actId="688"/>
          <ac:grpSpMkLst>
            <pc:docMk/>
            <pc:sldMk cId="493790821" sldId="256"/>
            <ac:grpSpMk id="21" creationId="{6F054878-9965-6531-E42E-237B023B5682}"/>
          </ac:grpSpMkLst>
        </pc:grpChg>
        <pc:picChg chg="add mod ord">
          <ac:chgData name="PARYLO, Craig (NHS MIDLANDS AND LANCASHIRE COMMISSIONING SUPPORT UNIT)" userId="975a189f-717d-4b0b-bfaf-8e8244fbf75a" providerId="ADAL" clId="{205E381F-9F00-4E7C-8B19-CA9CF4B00AB0}" dt="2025-08-28T08:22:11.457" v="283" actId="1076"/>
          <ac:picMkLst>
            <pc:docMk/>
            <pc:sldMk cId="493790821" sldId="256"/>
            <ac:picMk id="11" creationId="{BBCF6C11-D5E7-658A-8898-4E3E6172FBDB}"/>
          </ac:picMkLst>
        </pc:picChg>
        <pc:cxnChg chg="add mod">
          <ac:chgData name="PARYLO, Craig (NHS MIDLANDS AND LANCASHIRE COMMISSIONING SUPPORT UNIT)" userId="975a189f-717d-4b0b-bfaf-8e8244fbf75a" providerId="ADAL" clId="{205E381F-9F00-4E7C-8B19-CA9CF4B00AB0}" dt="2025-08-28T08:26:11.482" v="355" actId="208"/>
          <ac:cxnSpMkLst>
            <pc:docMk/>
            <pc:sldMk cId="493790821" sldId="256"/>
            <ac:cxnSpMk id="13" creationId="{9BCB8BAA-92EA-8226-CDB7-E4E38ED0D3EC}"/>
          </ac:cxnSpMkLst>
        </pc:cxnChg>
        <pc:cxnChg chg="add mod">
          <ac:chgData name="PARYLO, Craig (NHS MIDLANDS AND LANCASHIRE COMMISSIONING SUPPORT UNIT)" userId="975a189f-717d-4b0b-bfaf-8e8244fbf75a" providerId="ADAL" clId="{205E381F-9F00-4E7C-8B19-CA9CF4B00AB0}" dt="2025-08-28T08:26:24.040" v="358" actId="14100"/>
          <ac:cxnSpMkLst>
            <pc:docMk/>
            <pc:sldMk cId="493790821" sldId="256"/>
            <ac:cxnSpMk id="14" creationId="{71990BE5-A9A3-3E98-5C89-166FAC4221B5}"/>
          </ac:cxnSpMkLst>
        </pc:cxnChg>
        <pc:cxnChg chg="add mod">
          <ac:chgData name="PARYLO, Craig (NHS MIDLANDS AND LANCASHIRE COMMISSIONING SUPPORT UNIT)" userId="975a189f-717d-4b0b-bfaf-8e8244fbf75a" providerId="ADAL" clId="{205E381F-9F00-4E7C-8B19-CA9CF4B00AB0}" dt="2025-08-28T08:26:53.667" v="362" actId="14100"/>
          <ac:cxnSpMkLst>
            <pc:docMk/>
            <pc:sldMk cId="493790821" sldId="256"/>
            <ac:cxnSpMk id="17" creationId="{86154B88-E927-E1B0-9ABD-3015402C32A4}"/>
          </ac:cxnSpMkLst>
        </pc:cxnChg>
      </pc:sldChg>
      <pc:sldChg chg="addSp delSp modSp new mod">
        <pc:chgData name="PARYLO, Craig (NHS MIDLANDS AND LANCASHIRE COMMISSIONING SUPPORT UNIT)" userId="975a189f-717d-4b0b-bfaf-8e8244fbf75a" providerId="ADAL" clId="{205E381F-9F00-4E7C-8B19-CA9CF4B00AB0}" dt="2025-08-28T08:32:30.623" v="539" actId="688"/>
        <pc:sldMkLst>
          <pc:docMk/>
          <pc:sldMk cId="2737028539" sldId="257"/>
        </pc:sldMkLst>
        <pc:spChg chg="add mod">
          <ac:chgData name="PARYLO, Craig (NHS MIDLANDS AND LANCASHIRE COMMISSIONING SUPPORT UNIT)" userId="975a189f-717d-4b0b-bfaf-8e8244fbf75a" providerId="ADAL" clId="{205E381F-9F00-4E7C-8B19-CA9CF4B00AB0}" dt="2025-08-28T08:32:26.906" v="537" actId="164"/>
          <ac:spMkLst>
            <pc:docMk/>
            <pc:sldMk cId="2737028539" sldId="257"/>
            <ac:spMk id="2" creationId="{2C269A28-CC37-17D2-A3C7-82D1ACE240F5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32:26.906" v="537" actId="164"/>
          <ac:spMkLst>
            <pc:docMk/>
            <pc:sldMk cId="2737028539" sldId="257"/>
            <ac:spMk id="3" creationId="{8A0A1496-BAB3-94FD-7CAF-756A8DBAD7CA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29:36.715" v="512" actId="1076"/>
          <ac:spMkLst>
            <pc:docMk/>
            <pc:sldMk cId="2737028539" sldId="257"/>
            <ac:spMk id="8" creationId="{1E554B23-CF4D-08BB-6467-FCFBAC5E6CB0}"/>
          </ac:spMkLst>
        </pc:spChg>
        <pc:grpChg chg="add mod">
          <ac:chgData name="PARYLO, Craig (NHS MIDLANDS AND LANCASHIRE COMMISSIONING SUPPORT UNIT)" userId="975a189f-717d-4b0b-bfaf-8e8244fbf75a" providerId="ADAL" clId="{205E381F-9F00-4E7C-8B19-CA9CF4B00AB0}" dt="2025-08-28T08:32:30.623" v="539" actId="688"/>
          <ac:grpSpMkLst>
            <pc:docMk/>
            <pc:sldMk cId="2737028539" sldId="257"/>
            <ac:grpSpMk id="9" creationId="{B4AAB513-CAE5-7360-DDD8-36FFF74B687E}"/>
          </ac:grpSpMkLst>
        </pc:grpChg>
        <pc:picChg chg="add del mod">
          <ac:chgData name="PARYLO, Craig (NHS MIDLANDS AND LANCASHIRE COMMISSIONING SUPPORT UNIT)" userId="975a189f-717d-4b0b-bfaf-8e8244fbf75a" providerId="ADAL" clId="{205E381F-9F00-4E7C-8B19-CA9CF4B00AB0}" dt="2025-08-28T08:28:25.229" v="380" actId="478"/>
          <ac:picMkLst>
            <pc:docMk/>
            <pc:sldMk cId="2737028539" sldId="257"/>
            <ac:picMk id="5" creationId="{848BB2CB-A3C7-14A0-5F9E-6A70416FEB7C}"/>
          </ac:picMkLst>
        </pc:picChg>
        <pc:picChg chg="add mod ord">
          <ac:chgData name="PARYLO, Craig (NHS MIDLANDS AND LANCASHIRE COMMISSIONING SUPPORT UNIT)" userId="975a189f-717d-4b0b-bfaf-8e8244fbf75a" providerId="ADAL" clId="{205E381F-9F00-4E7C-8B19-CA9CF4B00AB0}" dt="2025-08-28T08:28:43.583" v="384" actId="1076"/>
          <ac:picMkLst>
            <pc:docMk/>
            <pc:sldMk cId="2737028539" sldId="257"/>
            <ac:picMk id="7" creationId="{38A849AA-FF04-E469-4BB9-E3747FC273AA}"/>
          </ac:picMkLst>
        </pc:picChg>
      </pc:sldChg>
      <pc:sldChg chg="addSp modSp new mod">
        <pc:chgData name="PARYLO, Craig (NHS MIDLANDS AND LANCASHIRE COMMISSIONING SUPPORT UNIT)" userId="975a189f-717d-4b0b-bfaf-8e8244fbf75a" providerId="ADAL" clId="{205E381F-9F00-4E7C-8B19-CA9CF4B00AB0}" dt="2025-08-28T08:33:45.411" v="573" actId="20577"/>
        <pc:sldMkLst>
          <pc:docMk/>
          <pc:sldMk cId="712807567" sldId="258"/>
        </pc:sldMkLst>
        <pc:spChg chg="add mod">
          <ac:chgData name="PARYLO, Craig (NHS MIDLANDS AND LANCASHIRE COMMISSIONING SUPPORT UNIT)" userId="975a189f-717d-4b0b-bfaf-8e8244fbf75a" providerId="ADAL" clId="{205E381F-9F00-4E7C-8B19-CA9CF4B00AB0}" dt="2025-08-28T08:32:38.005" v="540" actId="164"/>
          <ac:spMkLst>
            <pc:docMk/>
            <pc:sldMk cId="712807567" sldId="258"/>
            <ac:spMk id="2" creationId="{EBAAF30A-9E47-2C3B-A332-BE00FAFA9D85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32:38.005" v="540" actId="164"/>
          <ac:spMkLst>
            <pc:docMk/>
            <pc:sldMk cId="712807567" sldId="258"/>
            <ac:spMk id="3" creationId="{DC4207C2-1678-FBEF-08AD-5F65B8FB916A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33:45.411" v="573" actId="20577"/>
          <ac:spMkLst>
            <pc:docMk/>
            <pc:sldMk cId="712807567" sldId="258"/>
            <ac:spMk id="7" creationId="{C1155959-485A-2010-9C89-88C108005373}"/>
          </ac:spMkLst>
        </pc:spChg>
        <pc:grpChg chg="add mod">
          <ac:chgData name="PARYLO, Craig (NHS MIDLANDS AND LANCASHIRE COMMISSIONING SUPPORT UNIT)" userId="975a189f-717d-4b0b-bfaf-8e8244fbf75a" providerId="ADAL" clId="{205E381F-9F00-4E7C-8B19-CA9CF4B00AB0}" dt="2025-08-28T08:32:44.498" v="542" actId="688"/>
          <ac:grpSpMkLst>
            <pc:docMk/>
            <pc:sldMk cId="712807567" sldId="258"/>
            <ac:grpSpMk id="6" creationId="{016914C6-62AF-AA03-8B7D-938A344C2575}"/>
          </ac:grpSpMkLst>
        </pc:grpChg>
        <pc:picChg chg="add mod ord">
          <ac:chgData name="PARYLO, Craig (NHS MIDLANDS AND LANCASHIRE COMMISSIONING SUPPORT UNIT)" userId="975a189f-717d-4b0b-bfaf-8e8244fbf75a" providerId="ADAL" clId="{205E381F-9F00-4E7C-8B19-CA9CF4B00AB0}" dt="2025-08-28T08:31:35.157" v="531" actId="167"/>
          <ac:picMkLst>
            <pc:docMk/>
            <pc:sldMk cId="712807567" sldId="258"/>
            <ac:picMk id="5" creationId="{DE71122F-C9D6-4B1B-2E73-0EADAB6CAE0F}"/>
          </ac:picMkLst>
        </pc:picChg>
      </pc:sldChg>
      <pc:sldChg chg="addSp delSp modSp new mod">
        <pc:chgData name="PARYLO, Craig (NHS MIDLANDS AND LANCASHIRE COMMISSIONING SUPPORT UNIT)" userId="975a189f-717d-4b0b-bfaf-8e8244fbf75a" providerId="ADAL" clId="{205E381F-9F00-4E7C-8B19-CA9CF4B00AB0}" dt="2025-08-28T08:55:12.651" v="736" actId="6549"/>
        <pc:sldMkLst>
          <pc:docMk/>
          <pc:sldMk cId="846885819" sldId="259"/>
        </pc:sldMkLst>
        <pc:spChg chg="mod">
          <ac:chgData name="PARYLO, Craig (NHS MIDLANDS AND LANCASHIRE COMMISSIONING SUPPORT UNIT)" userId="975a189f-717d-4b0b-bfaf-8e8244fbf75a" providerId="ADAL" clId="{205E381F-9F00-4E7C-8B19-CA9CF4B00AB0}" dt="2025-08-28T08:53:03.818" v="613" actId="207"/>
          <ac:spMkLst>
            <pc:docMk/>
            <pc:sldMk cId="846885819" sldId="259"/>
            <ac:spMk id="7" creationId="{9D4C0682-B8FB-83CC-416B-3BCEE726E8B2}"/>
          </ac:spMkLst>
        </pc:spChg>
        <pc:spChg chg="mod">
          <ac:chgData name="PARYLO, Craig (NHS MIDLANDS AND LANCASHIRE COMMISSIONING SUPPORT UNIT)" userId="975a189f-717d-4b0b-bfaf-8e8244fbf75a" providerId="ADAL" clId="{205E381F-9F00-4E7C-8B19-CA9CF4B00AB0}" dt="2025-08-28T08:53:07.496" v="614" actId="207"/>
          <ac:spMkLst>
            <pc:docMk/>
            <pc:sldMk cId="846885819" sldId="259"/>
            <ac:spMk id="8" creationId="{0B33A823-0FAD-AAEC-6D6C-00C5D8CF691C}"/>
          </ac:spMkLst>
        </pc:spChg>
        <pc:spChg chg="add mod">
          <ac:chgData name="PARYLO, Craig (NHS MIDLANDS AND LANCASHIRE COMMISSIONING SUPPORT UNIT)" userId="975a189f-717d-4b0b-bfaf-8e8244fbf75a" providerId="ADAL" clId="{205E381F-9F00-4E7C-8B19-CA9CF4B00AB0}" dt="2025-08-28T08:55:12.651" v="736" actId="6549"/>
          <ac:spMkLst>
            <pc:docMk/>
            <pc:sldMk cId="846885819" sldId="259"/>
            <ac:spMk id="12" creationId="{C769573E-A696-949C-E90F-A5DC85A286AE}"/>
          </ac:spMkLst>
        </pc:spChg>
        <pc:grpChg chg="add mod">
          <ac:chgData name="PARYLO, Craig (NHS MIDLANDS AND LANCASHIRE COMMISSIONING SUPPORT UNIT)" userId="975a189f-717d-4b0b-bfaf-8e8244fbf75a" providerId="ADAL" clId="{205E381F-9F00-4E7C-8B19-CA9CF4B00AB0}" dt="2025-08-28T08:36:52.331" v="584"/>
          <ac:grpSpMkLst>
            <pc:docMk/>
            <pc:sldMk cId="846885819" sldId="259"/>
            <ac:grpSpMk id="6" creationId="{A912A0D8-9257-C6FD-13E9-15960861BCFF}"/>
          </ac:grpSpMkLst>
        </pc:grpChg>
        <pc:grpChg chg="add mod">
          <ac:chgData name="PARYLO, Craig (NHS MIDLANDS AND LANCASHIRE COMMISSIONING SUPPORT UNIT)" userId="975a189f-717d-4b0b-bfaf-8e8244fbf75a" providerId="ADAL" clId="{205E381F-9F00-4E7C-8B19-CA9CF4B00AB0}" dt="2025-08-28T08:54:07.474" v="625" actId="1076"/>
          <ac:grpSpMkLst>
            <pc:docMk/>
            <pc:sldMk cId="846885819" sldId="259"/>
            <ac:grpSpMk id="11" creationId="{8F122212-8548-7509-38E7-8B97D5A94C59}"/>
          </ac:grpSpMkLst>
        </pc:grpChg>
        <pc:picChg chg="add del mod">
          <ac:chgData name="PARYLO, Craig (NHS MIDLANDS AND LANCASHIRE COMMISSIONING SUPPORT UNIT)" userId="975a189f-717d-4b0b-bfaf-8e8244fbf75a" providerId="ADAL" clId="{205E381F-9F00-4E7C-8B19-CA9CF4B00AB0}" dt="2025-08-28T08:35:29.834" v="579" actId="478"/>
          <ac:picMkLst>
            <pc:docMk/>
            <pc:sldMk cId="846885819" sldId="259"/>
            <ac:picMk id="2" creationId="{4955BEA1-16B4-05A0-0031-36E6F04DACBE}"/>
          </ac:picMkLst>
        </pc:picChg>
        <pc:picChg chg="add del">
          <ac:chgData name="PARYLO, Craig (NHS MIDLANDS AND LANCASHIRE COMMISSIONING SUPPORT UNIT)" userId="975a189f-717d-4b0b-bfaf-8e8244fbf75a" providerId="ADAL" clId="{205E381F-9F00-4E7C-8B19-CA9CF4B00AB0}" dt="2025-08-28T08:35:29.307" v="578" actId="478"/>
          <ac:picMkLst>
            <pc:docMk/>
            <pc:sldMk cId="846885819" sldId="259"/>
            <ac:picMk id="3" creationId="{105729ED-C134-DBFD-ACD9-7560F9F2BF05}"/>
          </ac:picMkLst>
        </pc:picChg>
        <pc:picChg chg="add mod">
          <ac:chgData name="PARYLO, Craig (NHS MIDLANDS AND LANCASHIRE COMMISSIONING SUPPORT UNIT)" userId="975a189f-717d-4b0b-bfaf-8e8244fbf75a" providerId="ADAL" clId="{205E381F-9F00-4E7C-8B19-CA9CF4B00AB0}" dt="2025-08-28T08:54:04.642" v="624" actId="164"/>
          <ac:picMkLst>
            <pc:docMk/>
            <pc:sldMk cId="846885819" sldId="259"/>
            <ac:picMk id="5" creationId="{41F9F9E2-1A17-0896-BEC3-3DF3C611E0A1}"/>
          </ac:picMkLst>
        </pc:picChg>
        <pc:picChg chg="add mod ord">
          <ac:chgData name="PARYLO, Craig (NHS MIDLANDS AND LANCASHIRE COMMISSIONING SUPPORT UNIT)" userId="975a189f-717d-4b0b-bfaf-8e8244fbf75a" providerId="ADAL" clId="{205E381F-9F00-4E7C-8B19-CA9CF4B00AB0}" dt="2025-08-28T08:54:04.642" v="624" actId="164"/>
          <ac:picMkLst>
            <pc:docMk/>
            <pc:sldMk cId="846885819" sldId="259"/>
            <ac:picMk id="10" creationId="{2AC53BC6-2877-5110-7C30-E4E26DBC11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C908-4F52-BB59-5291-331185546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B6E14-D1A3-291F-528B-D5514D8F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2762-8442-9628-AE86-2FB7138E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3915-FBB9-D53B-B566-F629EEC5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9DEE-B37C-6939-1F0F-B35F09DF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0788-A5C3-31F1-DF2B-036845D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B9F7-62C9-9B04-3378-FEA564C9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B2FA-7C0E-4EA4-1392-72427608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7E1B-8DF4-BAA8-8AE1-6631BDCC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2EA4-74BA-562C-20DD-941C691F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7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1CBA1-F126-3C98-8ED1-66E16CF6A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04E7E-FF46-ADAA-3D0C-B25161A4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3FFD-7A82-ACB6-C503-1F829954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CFFD-448E-14D2-4396-C5F88912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C997-C35A-D80C-38F9-936F9E79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6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3020-17A5-BF02-943E-FE0F9420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A634-8E99-5EBC-79C0-D4F8A3F0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2B5A-594B-7411-5CE4-E36FFF78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7712-EC70-A7B0-E889-036F3AF0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5381-9BD0-B6CB-954B-44A9D0C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4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B646-24B6-55D2-7467-CD5E506F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0E63-2C65-A8C3-4AD3-BBF1E4BD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EE49-0D56-43A4-BA16-E448B43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29F4-6C1E-5180-556D-069D1533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94D7-D9D7-5709-9FDE-EF2AFAB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9017-876F-C513-17B6-13DDCE4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8B7-426E-1291-5913-3655DC46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EC7DE-3E4C-80AF-4ED6-57AAC450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42AEB-87BA-DF54-C779-C0C82719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2F857-259C-8661-274A-D1C14D7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F89D-ECD5-87D8-9910-35102671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F6C3-BAE7-8EF9-BE81-CDE19342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17AB-80B5-F40A-633D-A07E439B3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4F59F-64DF-FB17-C033-0AB1ABF4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65B29-F4CE-1739-BDA6-9D76A71F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28068-2CF3-F1F6-F8AF-E4F57D75A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56307-15C8-794F-3BAE-0285A68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70BAD-A396-2DE1-2579-14B9ED75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72FC-F47C-89EF-A8C5-C77E7464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AB74-74D2-B043-21B3-1B9A2A07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B167C-7EDC-716C-6951-9CAB3DED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D793B-2137-677D-3EF2-83DDA879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E6490-9B2D-C7C0-C573-27E33DF8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4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4D941-AC32-EE21-7BA7-D61D237C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E67BD-3AB2-7881-390E-FA227FDA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3AD6C-A9E7-BE96-DC84-A8DE1132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9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0B59-8DBE-B359-F026-862F0265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D15F-0799-29BF-8624-6667C5C0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D04B-404D-5264-9EA3-A0FA4991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09BB-ED14-6B77-531B-A578BD0C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953A-8EBA-1FD0-055A-F673DDB9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0F8DE-83A0-1B1E-0441-199961CC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0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4A86-D701-3487-B9A7-D409BC7B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7B548-8DB0-257A-01E4-48366C52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A74B-FC96-0E01-D25E-B662C92E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C0F3-904D-85FC-246F-091B5B13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C1BA-59A4-F849-5B87-934D954E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E193-7ED6-0EC3-14C3-EA5E8E4D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68432-08B7-8299-D3BD-33A07998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3B45-09ED-3A7D-B639-F6ED1758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ECDF-E3D6-31C6-70FB-73B17798E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749C1-EFCC-4EC4-BBD8-AEBF9C3F45F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B593-8143-9A09-4ED6-1722EACB0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8D3B-727F-C998-44EF-05A34FCD9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9586B-3239-4871-A131-5E0BE50D5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CF6C11-D5E7-658A-8898-4E3E6172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2430643"/>
            <a:ext cx="11469701" cy="17433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F054878-9965-6531-E42E-237B023B5682}"/>
              </a:ext>
            </a:extLst>
          </p:cNvPr>
          <p:cNvGrpSpPr/>
          <p:nvPr/>
        </p:nvGrpSpPr>
        <p:grpSpPr>
          <a:xfrm rot="-120000">
            <a:off x="0" y="823784"/>
            <a:ext cx="11001080" cy="1202979"/>
            <a:chOff x="0" y="823784"/>
            <a:chExt cx="11001080" cy="12029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270E6-985C-6723-211E-5D5A349EAFD2}"/>
                </a:ext>
              </a:extLst>
            </p:cNvPr>
            <p:cNvSpPr/>
            <p:nvPr/>
          </p:nvSpPr>
          <p:spPr>
            <a:xfrm>
              <a:off x="0" y="823784"/>
              <a:ext cx="11001080" cy="1202979"/>
            </a:xfrm>
            <a:prstGeom prst="rect">
              <a:avLst/>
            </a:prstGeom>
            <a:solidFill>
              <a:srgbClr val="F9BF07"/>
            </a:solidFill>
            <a:ln>
              <a:noFill/>
            </a:ln>
            <a:effectLst>
              <a:outerShdw blurRad="584200" dist="2286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D60C26-C777-32DB-F09C-BCB84474A1BF}"/>
                </a:ext>
              </a:extLst>
            </p:cNvPr>
            <p:cNvSpPr txBox="1"/>
            <p:nvPr/>
          </p:nvSpPr>
          <p:spPr>
            <a:xfrm>
              <a:off x="1556951" y="906162"/>
              <a:ext cx="5171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>
                  <a:solidFill>
                    <a:srgbClr val="2C2825"/>
                  </a:solidFill>
                </a:rPr>
                <a:t>Time your work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FFCE79-2E0B-6C6A-D2C6-9C944317BFD7}"/>
              </a:ext>
            </a:extLst>
          </p:cNvPr>
          <p:cNvSpPr txBox="1"/>
          <p:nvPr/>
        </p:nvSpPr>
        <p:spPr>
          <a:xfrm>
            <a:off x="361149" y="4278899"/>
            <a:ext cx="3353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Select the project you are working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DF34E-60A0-9EAF-AB4F-E4FCE16173D9}"/>
              </a:ext>
            </a:extLst>
          </p:cNvPr>
          <p:cNvSpPr txBox="1"/>
          <p:nvPr/>
        </p:nvSpPr>
        <p:spPr>
          <a:xfrm>
            <a:off x="4186107" y="4278899"/>
            <a:ext cx="3685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Start the timer</a:t>
            </a:r>
          </a:p>
          <a:p>
            <a:endParaRPr lang="en-GB" sz="2800" b="1" dirty="0">
              <a:solidFill>
                <a:srgbClr val="EC6555"/>
              </a:solidFill>
              <a:latin typeface="Ink Free" panose="03080402000500000000" pitchFamily="66" charset="0"/>
            </a:endParaRPr>
          </a:p>
          <a:p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Click again to stop the timer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08BB5-0A8E-CBA6-02BD-D05C916EA535}"/>
              </a:ext>
            </a:extLst>
          </p:cNvPr>
          <p:cNvSpPr txBox="1"/>
          <p:nvPr/>
        </p:nvSpPr>
        <p:spPr>
          <a:xfrm>
            <a:off x="8145576" y="4278899"/>
            <a:ext cx="3685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Keep track of the time spent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BCB8BAA-92EA-8226-CDB7-E4E38ED0D3EC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1891242" y="3935988"/>
            <a:ext cx="489324" cy="196498"/>
          </a:xfrm>
          <a:prstGeom prst="curvedConnector3">
            <a:avLst/>
          </a:prstGeom>
          <a:ln>
            <a:solidFill>
              <a:srgbClr val="EC655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1990BE5-A9A3-3E98-5C89-166FAC4221B5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5767434" y="3871777"/>
            <a:ext cx="668433" cy="145813"/>
          </a:xfrm>
          <a:prstGeom prst="curvedConnector3">
            <a:avLst>
              <a:gd name="adj1" fmla="val 50000"/>
            </a:avLst>
          </a:prstGeom>
          <a:ln>
            <a:solidFill>
              <a:srgbClr val="EC655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154B88-E927-E1B0-9ABD-3015402C32A4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890168" y="3180854"/>
            <a:ext cx="1031366" cy="1164724"/>
          </a:xfrm>
          <a:prstGeom prst="curvedConnector2">
            <a:avLst/>
          </a:prstGeom>
          <a:ln>
            <a:solidFill>
              <a:srgbClr val="EC655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849AA-FF04-E469-4BB9-E3747FC2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2109141"/>
            <a:ext cx="11564964" cy="40677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AAB513-CAE5-7360-DDD8-36FFF74B687E}"/>
              </a:ext>
            </a:extLst>
          </p:cNvPr>
          <p:cNvGrpSpPr/>
          <p:nvPr/>
        </p:nvGrpSpPr>
        <p:grpSpPr>
          <a:xfrm rot="-120000">
            <a:off x="0" y="823784"/>
            <a:ext cx="11001080" cy="1202979"/>
            <a:chOff x="0" y="823784"/>
            <a:chExt cx="11001080" cy="12029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269A28-CC37-17D2-A3C7-82D1ACE240F5}"/>
                </a:ext>
              </a:extLst>
            </p:cNvPr>
            <p:cNvSpPr/>
            <p:nvPr/>
          </p:nvSpPr>
          <p:spPr>
            <a:xfrm>
              <a:off x="0" y="823784"/>
              <a:ext cx="11001080" cy="1202979"/>
            </a:xfrm>
            <a:prstGeom prst="rect">
              <a:avLst/>
            </a:prstGeom>
            <a:solidFill>
              <a:srgbClr val="5881C1"/>
            </a:solidFill>
            <a:ln>
              <a:noFill/>
            </a:ln>
            <a:effectLst>
              <a:outerShdw blurRad="584200" dist="2286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0A1496-BAB3-94FD-7CAF-756A8DBAD7CA}"/>
                </a:ext>
              </a:extLst>
            </p:cNvPr>
            <p:cNvSpPr txBox="1"/>
            <p:nvPr/>
          </p:nvSpPr>
          <p:spPr>
            <a:xfrm>
              <a:off x="1556951" y="906162"/>
              <a:ext cx="5171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>
                  <a:solidFill>
                    <a:schemeClr val="bg1"/>
                  </a:solidFill>
                </a:rPr>
                <a:t>Calendar view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554B23-CF4D-08BB-6467-FCFBAC5E6CB0}"/>
              </a:ext>
            </a:extLst>
          </p:cNvPr>
          <p:cNvSpPr txBox="1"/>
          <p:nvPr/>
        </p:nvSpPr>
        <p:spPr>
          <a:xfrm>
            <a:off x="313518" y="6176884"/>
            <a:ext cx="978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See all your project activity with a week-at-view calendar</a:t>
            </a:r>
          </a:p>
        </p:txBody>
      </p:sp>
    </p:spTree>
    <p:extLst>
      <p:ext uri="{BB962C8B-B14F-4D97-AF65-F5344CB8AC3E}">
        <p14:creationId xmlns:p14="http://schemas.microsoft.com/office/powerpoint/2010/main" val="273702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1122F-C9D6-4B1B-2E73-0EADAB6C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2109141"/>
            <a:ext cx="11507806" cy="43440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6914C6-62AF-AA03-8B7D-938A344C2575}"/>
              </a:ext>
            </a:extLst>
          </p:cNvPr>
          <p:cNvGrpSpPr/>
          <p:nvPr/>
        </p:nvGrpSpPr>
        <p:grpSpPr>
          <a:xfrm rot="-120000">
            <a:off x="0" y="823784"/>
            <a:ext cx="11001080" cy="1202979"/>
            <a:chOff x="0" y="823784"/>
            <a:chExt cx="11001080" cy="12029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AAF30A-9E47-2C3B-A332-BE00FAFA9D85}"/>
                </a:ext>
              </a:extLst>
            </p:cNvPr>
            <p:cNvSpPr/>
            <p:nvPr/>
          </p:nvSpPr>
          <p:spPr>
            <a:xfrm>
              <a:off x="0" y="823784"/>
              <a:ext cx="11001080" cy="1202979"/>
            </a:xfrm>
            <a:prstGeom prst="rect">
              <a:avLst/>
            </a:prstGeom>
            <a:solidFill>
              <a:srgbClr val="EC6555"/>
            </a:solidFill>
            <a:ln>
              <a:noFill/>
            </a:ln>
            <a:effectLst>
              <a:outerShdw blurRad="584200" dist="2286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4207C2-1678-FBEF-08AD-5F65B8FB916A}"/>
                </a:ext>
              </a:extLst>
            </p:cNvPr>
            <p:cNvSpPr txBox="1"/>
            <p:nvPr/>
          </p:nvSpPr>
          <p:spPr>
            <a:xfrm>
              <a:off x="1556951" y="906162"/>
              <a:ext cx="5171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>
                  <a:solidFill>
                    <a:schemeClr val="bg1"/>
                  </a:solidFill>
                </a:rPr>
                <a:t>Data view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155959-485A-2010-9C89-88C108005373}"/>
              </a:ext>
            </a:extLst>
          </p:cNvPr>
          <p:cNvSpPr txBox="1"/>
          <p:nvPr/>
        </p:nvSpPr>
        <p:spPr>
          <a:xfrm>
            <a:off x="3139126" y="5040252"/>
            <a:ext cx="772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See your raw data</a:t>
            </a:r>
          </a:p>
        </p:txBody>
      </p:sp>
    </p:spTree>
    <p:extLst>
      <p:ext uri="{BB962C8B-B14F-4D97-AF65-F5344CB8AC3E}">
        <p14:creationId xmlns:p14="http://schemas.microsoft.com/office/powerpoint/2010/main" val="7128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22212-8548-7509-38E7-8B97D5A94C59}"/>
              </a:ext>
            </a:extLst>
          </p:cNvPr>
          <p:cNvGrpSpPr/>
          <p:nvPr/>
        </p:nvGrpSpPr>
        <p:grpSpPr>
          <a:xfrm>
            <a:off x="575036" y="2410246"/>
            <a:ext cx="5338713" cy="4020532"/>
            <a:chOff x="970962" y="2837468"/>
            <a:chExt cx="5338713" cy="4020532"/>
          </a:xfrm>
        </p:grpSpPr>
        <p:pic>
          <p:nvPicPr>
            <p:cNvPr id="10" name="Picture 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2AC53BC6-2877-5110-7C30-E4E26DBC1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62" y="4100660"/>
              <a:ext cx="1494148" cy="1494148"/>
            </a:xfrm>
            <a:prstGeom prst="rect">
              <a:avLst/>
            </a:prstGeom>
          </p:spPr>
        </p:pic>
        <p:pic>
          <p:nvPicPr>
            <p:cNvPr id="5" name="Picture 4" descr="A blue square with a feather in it&#10;&#10;AI-generated content may be incorrect.">
              <a:extLst>
                <a:ext uri="{FF2B5EF4-FFF2-40B4-BE49-F238E27FC236}">
                  <a16:creationId xmlns:a16="http://schemas.microsoft.com/office/drawing/2014/main" id="{41F9F9E2-1A17-0896-BEC3-3DF3C611E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143" y="2837468"/>
              <a:ext cx="4020532" cy="402053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12A0D8-9257-C6FD-13E9-15960861BCFF}"/>
              </a:ext>
            </a:extLst>
          </p:cNvPr>
          <p:cNvGrpSpPr/>
          <p:nvPr/>
        </p:nvGrpSpPr>
        <p:grpSpPr>
          <a:xfrm rot="-120000">
            <a:off x="0" y="823784"/>
            <a:ext cx="11001080" cy="1202979"/>
            <a:chOff x="0" y="823784"/>
            <a:chExt cx="11001080" cy="12029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4C0682-B8FB-83CC-416B-3BCEE726E8B2}"/>
                </a:ext>
              </a:extLst>
            </p:cNvPr>
            <p:cNvSpPr/>
            <p:nvPr/>
          </p:nvSpPr>
          <p:spPr>
            <a:xfrm>
              <a:off x="0" y="823784"/>
              <a:ext cx="11001080" cy="1202979"/>
            </a:xfrm>
            <a:prstGeom prst="rect">
              <a:avLst/>
            </a:prstGeom>
            <a:solidFill>
              <a:srgbClr val="686F73"/>
            </a:solidFill>
            <a:ln>
              <a:noFill/>
            </a:ln>
            <a:effectLst>
              <a:outerShdw blurRad="584200" dist="2286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33A823-0FAD-AAEC-6D6C-00C5D8CF691C}"/>
                </a:ext>
              </a:extLst>
            </p:cNvPr>
            <p:cNvSpPr txBox="1"/>
            <p:nvPr/>
          </p:nvSpPr>
          <p:spPr>
            <a:xfrm>
              <a:off x="1556951" y="906162"/>
              <a:ext cx="63049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>
                  <a:solidFill>
                    <a:schemeClr val="bg1"/>
                  </a:solidFill>
                </a:rPr>
                <a:t>You’re in control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69573E-A696-949C-E90F-A5DC85A286AE}"/>
              </a:ext>
            </a:extLst>
          </p:cNvPr>
          <p:cNvSpPr txBox="1"/>
          <p:nvPr/>
        </p:nvSpPr>
        <p:spPr>
          <a:xfrm>
            <a:off x="6765424" y="3897292"/>
            <a:ext cx="4253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All data is stored on a SQL database kept on </a:t>
            </a:r>
            <a:r>
              <a:rPr lang="en-GB" sz="2800" b="1" u="sng" dirty="0">
                <a:solidFill>
                  <a:srgbClr val="EC6555"/>
                </a:solidFill>
                <a:latin typeface="Ink Free" panose="03080402000500000000" pitchFamily="66" charset="0"/>
              </a:rPr>
              <a:t>your</a:t>
            </a:r>
            <a:r>
              <a:rPr lang="en-GB" sz="2800" b="1" dirty="0">
                <a:solidFill>
                  <a:srgbClr val="EC6555"/>
                </a:solidFill>
                <a:latin typeface="Ink Free" panose="03080402000500000000" pitchFamily="66" charset="0"/>
              </a:rPr>
              <a:t> computer.</a:t>
            </a:r>
          </a:p>
        </p:txBody>
      </p:sp>
    </p:spTree>
    <p:extLst>
      <p:ext uri="{BB962C8B-B14F-4D97-AF65-F5344CB8AC3E}">
        <p14:creationId xmlns:p14="http://schemas.microsoft.com/office/powerpoint/2010/main" val="8468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PARYLO, Craig (NHS MIDLANDS AND LANCASHIRE COMMISSIONING SUPPORT UNIT)</dc:creator>
  <cp:lastModifiedBy>PARYLO, Craig (NHS MIDLANDS AND LANCASHIRE COMMISSIONING SUPPORT UNIT)</cp:lastModifiedBy>
  <cp:revision>1</cp:revision>
  <dcterms:created xsi:type="dcterms:W3CDTF">2025-08-28T07:39:36Z</dcterms:created>
  <dcterms:modified xsi:type="dcterms:W3CDTF">2025-08-28T08:55:22Z</dcterms:modified>
</cp:coreProperties>
</file>