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D43C-0ACA-476C-9D88-04DF64BBB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0BDC7-FF15-40C1-B2EC-DE6A56656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609D0-7157-4CF7-89F5-FD75F838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37A0-974F-4CD8-95B5-B173BADA9D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93135-BBF8-401E-BDD4-B38538AC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C2FF3-D372-4426-A82B-C15B40AE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C014-8332-44E9-B9E1-C15B7958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9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0806-BC2A-43B3-BC1C-453D6E3F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447FE-7EE8-492F-BAC2-80DAD2A4B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0293D-01BF-493C-A9F5-119CB9F4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37A0-974F-4CD8-95B5-B173BADA9D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1F8E-368A-407E-AC08-B3E752B1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02D91-9818-4706-80A0-61FF8443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C014-8332-44E9-B9E1-C15B7958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4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362F3-7178-41A8-9B11-4EEED49E7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138C5-5CF5-46B1-91A9-5970BA80F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7E836-0F1B-4AE6-BB9F-26ED5E92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37A0-974F-4CD8-95B5-B173BADA9D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8A616-ED12-445D-BF93-AE54451C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A132F-FDE6-4989-9B54-BDEA0D56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C014-8332-44E9-B9E1-C15B7958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5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5F78-4B8D-4593-9E1A-198ECE92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8E833-4DC7-425F-A6DE-FEAE68482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9DB73-2960-4EFF-93BB-9F40FA5D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37A0-974F-4CD8-95B5-B173BADA9D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705B1-35CB-4FD0-B88A-0F6BFBC3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8F6E7-7207-41E9-B799-870497B4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C014-8332-44E9-B9E1-C15B7958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9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13AC-4BBF-4790-BE29-D6F4DECE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1BB83-D690-44D8-9643-A1A0D7618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1D95E-016E-4FFF-A6D1-F911371D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37A0-974F-4CD8-95B5-B173BADA9D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B85AA-0F98-410F-B1D2-9F6EFCBA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613E-CAFD-492D-84B5-B6D03F9D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C014-8332-44E9-B9E1-C15B7958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8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A1DD-1736-4ADD-BF8F-A451443A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E0C9-08D6-432D-91E8-5FD9F5429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E563C-4AF9-48D8-8489-852DCD5D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25B44-5DA3-47A1-ADFC-B611F2A7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37A0-974F-4CD8-95B5-B173BADA9D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05D64-A595-4B7D-9509-9865DCEA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C0025-268D-4479-AB09-D4D4EF95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C014-8332-44E9-B9E1-C15B7958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6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9C17-08BE-46D8-987C-07ED9046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A94B3-BF15-4796-8840-5AF69165C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50990-D2A0-4B59-BD45-11C7C11D4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4F012-23C8-44C1-8C9C-CE16FD38B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29E96-520A-4073-B170-79C15BA79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1A590-F059-4B01-AAFF-3F52CB41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37A0-974F-4CD8-95B5-B173BADA9D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EC968-4C27-4B18-AEDE-21A0FACD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14895-0ED9-42C8-A182-59A8D32A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C014-8332-44E9-B9E1-C15B7958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8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C56A-9E07-4839-BA76-D6B492C5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CD0E1-C870-43BF-BC8F-420EC778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37A0-974F-4CD8-95B5-B173BADA9D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50C2E-87D2-4C79-A0DF-D66BF42A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E9E99-DAF8-4A63-B2DB-4EC388C0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C014-8332-44E9-B9E1-C15B7958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4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5E3397-1727-46F3-9B5E-7E927615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37A0-974F-4CD8-95B5-B173BADA9D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911BE-050B-4800-A293-04281DEC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C79BF-BF6B-4514-BA20-E2241FB1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C014-8332-44E9-B9E1-C15B7958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4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7FD6-0AC8-4DE0-8BF9-47EB7C82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A38E7-E015-4199-85A2-EF6CF236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4DE9D-964E-432B-AE77-7CEDB38FE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98A05-361A-4682-B970-6713B5E1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37A0-974F-4CD8-95B5-B173BADA9D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35863-FC86-406E-BBEB-4BEDAC1B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A497C-C1DE-4E7B-821F-7BA1EFF4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C014-8332-44E9-B9E1-C15B7958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1FE1-9BC5-48F5-ADC7-0F5EBD3C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023A5-F5EF-4C67-9288-B4E93C893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5C26F-E9F0-45E4-8CDD-A3C60EFB6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F116B-3804-4D3B-BBB7-A65B20FE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37A0-974F-4CD8-95B5-B173BADA9D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E11D-EC72-450E-9553-2A1571F0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C38F1-F9C8-42E2-90E9-1F960832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C014-8332-44E9-B9E1-C15B7958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6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EEE4C-31EE-4603-AE34-394197A1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48859-FDC9-4524-B97E-663A394F7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500D8-F268-4BF1-9085-4730E0ED4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037A0-974F-4CD8-95B5-B173BADA9D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02DEB-CCD6-477B-9608-6E22B6F54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0076B-A53F-4DDD-AF5B-C21FF4948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C014-8332-44E9-B9E1-C15B7958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6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4440-A255-4403-8F8B-836F82630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33D67-2E2B-4F35-9C72-60200D092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5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FC70AFBD-D22F-47B3-8C4E-1FEB9E385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64702"/>
            <a:ext cx="3000830" cy="300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eer cap">
            <a:extLst>
              <a:ext uri="{FF2B5EF4-FFF2-40B4-BE49-F238E27FC236}">
                <a16:creationId xmlns:a16="http://schemas.microsoft.com/office/drawing/2014/main" id="{4AEC1D72-3402-4582-BB43-CC04455B5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934" y="2164702"/>
            <a:ext cx="3175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eer cap">
            <a:extLst>
              <a:ext uri="{FF2B5EF4-FFF2-40B4-BE49-F238E27FC236}">
                <a16:creationId xmlns:a16="http://schemas.microsoft.com/office/drawing/2014/main" id="{B8936DCB-B00D-4609-9A5A-5245527F6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67" y="2164702"/>
            <a:ext cx="2876939" cy="310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315502-1446-4AFD-A4B5-37EABDFA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604271">
            <a:off x="8178140" y="3087555"/>
            <a:ext cx="224128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BEER</a:t>
            </a:r>
            <a:br>
              <a:rPr lang="en-US" sz="3600" b="1" dirty="0"/>
            </a:br>
            <a:r>
              <a:rPr lang="en-US" sz="3600" b="1" dirty="0"/>
              <a:t>DECIDER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F46544-CA9D-4871-B6DE-ABE4778C5710}"/>
              </a:ext>
            </a:extLst>
          </p:cNvPr>
          <p:cNvSpPr/>
          <p:nvPr/>
        </p:nvSpPr>
        <p:spPr>
          <a:xfrm>
            <a:off x="8455819" y="3908896"/>
            <a:ext cx="1983727" cy="998216"/>
          </a:xfrm>
          <a:custGeom>
            <a:avLst/>
            <a:gdLst>
              <a:gd name="connsiteX0" fmla="*/ 0 w 1983727"/>
              <a:gd name="connsiteY0" fmla="*/ 610717 h 998216"/>
              <a:gd name="connsiteX1" fmla="*/ 245269 w 1983727"/>
              <a:gd name="connsiteY1" fmla="*/ 834554 h 998216"/>
              <a:gd name="connsiteX2" fmla="*/ 490537 w 1983727"/>
              <a:gd name="connsiteY2" fmla="*/ 941710 h 998216"/>
              <a:gd name="connsiteX3" fmla="*/ 790575 w 1983727"/>
              <a:gd name="connsiteY3" fmla="*/ 996479 h 998216"/>
              <a:gd name="connsiteX4" fmla="*/ 1062037 w 1983727"/>
              <a:gd name="connsiteY4" fmla="*/ 975048 h 998216"/>
              <a:gd name="connsiteX5" fmla="*/ 1333500 w 1983727"/>
              <a:gd name="connsiteY5" fmla="*/ 882179 h 998216"/>
              <a:gd name="connsiteX6" fmla="*/ 1574006 w 1983727"/>
              <a:gd name="connsiteY6" fmla="*/ 734542 h 998216"/>
              <a:gd name="connsiteX7" fmla="*/ 1759744 w 1983727"/>
              <a:gd name="connsiteY7" fmla="*/ 541660 h 998216"/>
              <a:gd name="connsiteX8" fmla="*/ 1881187 w 1983727"/>
              <a:gd name="connsiteY8" fmla="*/ 334492 h 998216"/>
              <a:gd name="connsiteX9" fmla="*/ 1952625 w 1983727"/>
              <a:gd name="connsiteY9" fmla="*/ 132085 h 998216"/>
              <a:gd name="connsiteX10" fmla="*/ 1971675 w 1983727"/>
              <a:gd name="connsiteY10" fmla="*/ 1117 h 998216"/>
              <a:gd name="connsiteX11" fmla="*/ 1771650 w 1983727"/>
              <a:gd name="connsiteY11" fmla="*/ 65410 h 998216"/>
              <a:gd name="connsiteX12" fmla="*/ 602456 w 1983727"/>
              <a:gd name="connsiteY12" fmla="*/ 417835 h 998216"/>
              <a:gd name="connsiteX13" fmla="*/ 0 w 1983727"/>
              <a:gd name="connsiteY13" fmla="*/ 610717 h 99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727" h="998216">
                <a:moveTo>
                  <a:pt x="0" y="610717"/>
                </a:moveTo>
                <a:cubicBezTo>
                  <a:pt x="81756" y="695053"/>
                  <a:pt x="163513" y="779389"/>
                  <a:pt x="245269" y="834554"/>
                </a:cubicBezTo>
                <a:cubicBezTo>
                  <a:pt x="327025" y="889719"/>
                  <a:pt x="399653" y="914723"/>
                  <a:pt x="490537" y="941710"/>
                </a:cubicBezTo>
                <a:cubicBezTo>
                  <a:pt x="581421" y="968697"/>
                  <a:pt x="695325" y="990923"/>
                  <a:pt x="790575" y="996479"/>
                </a:cubicBezTo>
                <a:cubicBezTo>
                  <a:pt x="885825" y="1002035"/>
                  <a:pt x="971549" y="994098"/>
                  <a:pt x="1062037" y="975048"/>
                </a:cubicBezTo>
                <a:cubicBezTo>
                  <a:pt x="1152525" y="955998"/>
                  <a:pt x="1248172" y="922263"/>
                  <a:pt x="1333500" y="882179"/>
                </a:cubicBezTo>
                <a:cubicBezTo>
                  <a:pt x="1418828" y="842095"/>
                  <a:pt x="1502965" y="791295"/>
                  <a:pt x="1574006" y="734542"/>
                </a:cubicBezTo>
                <a:cubicBezTo>
                  <a:pt x="1645047" y="677789"/>
                  <a:pt x="1708547" y="608335"/>
                  <a:pt x="1759744" y="541660"/>
                </a:cubicBezTo>
                <a:cubicBezTo>
                  <a:pt x="1810941" y="474985"/>
                  <a:pt x="1849040" y="402754"/>
                  <a:pt x="1881187" y="334492"/>
                </a:cubicBezTo>
                <a:cubicBezTo>
                  <a:pt x="1913334" y="266230"/>
                  <a:pt x="1937544" y="187647"/>
                  <a:pt x="1952625" y="132085"/>
                </a:cubicBezTo>
                <a:cubicBezTo>
                  <a:pt x="1967706" y="76522"/>
                  <a:pt x="2001837" y="12229"/>
                  <a:pt x="1971675" y="1117"/>
                </a:cubicBezTo>
                <a:cubicBezTo>
                  <a:pt x="1941513" y="-9995"/>
                  <a:pt x="1771650" y="65410"/>
                  <a:pt x="1771650" y="65410"/>
                </a:cubicBezTo>
                <a:lnTo>
                  <a:pt x="602456" y="417835"/>
                </a:lnTo>
                <a:lnTo>
                  <a:pt x="0" y="61071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C930EC-ADD5-4CD9-A050-21CD0B5C5C28}"/>
              </a:ext>
            </a:extLst>
          </p:cNvPr>
          <p:cNvCxnSpPr>
            <a:cxnSpLocks/>
          </p:cNvCxnSpPr>
          <p:nvPr/>
        </p:nvCxnSpPr>
        <p:spPr>
          <a:xfrm flipV="1">
            <a:off x="8443913" y="3910013"/>
            <a:ext cx="1990725" cy="607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6E6D4D-3A12-4351-8CEC-326526F3C496}"/>
              </a:ext>
            </a:extLst>
          </p:cNvPr>
          <p:cNvSpPr/>
          <p:nvPr/>
        </p:nvSpPr>
        <p:spPr>
          <a:xfrm rot="10800000">
            <a:off x="8147374" y="2593296"/>
            <a:ext cx="1987227" cy="951508"/>
          </a:xfrm>
          <a:custGeom>
            <a:avLst/>
            <a:gdLst>
              <a:gd name="connsiteX0" fmla="*/ 0 w 1983727"/>
              <a:gd name="connsiteY0" fmla="*/ 610717 h 998216"/>
              <a:gd name="connsiteX1" fmla="*/ 245269 w 1983727"/>
              <a:gd name="connsiteY1" fmla="*/ 834554 h 998216"/>
              <a:gd name="connsiteX2" fmla="*/ 490537 w 1983727"/>
              <a:gd name="connsiteY2" fmla="*/ 941710 h 998216"/>
              <a:gd name="connsiteX3" fmla="*/ 790575 w 1983727"/>
              <a:gd name="connsiteY3" fmla="*/ 996479 h 998216"/>
              <a:gd name="connsiteX4" fmla="*/ 1062037 w 1983727"/>
              <a:gd name="connsiteY4" fmla="*/ 975048 h 998216"/>
              <a:gd name="connsiteX5" fmla="*/ 1333500 w 1983727"/>
              <a:gd name="connsiteY5" fmla="*/ 882179 h 998216"/>
              <a:gd name="connsiteX6" fmla="*/ 1574006 w 1983727"/>
              <a:gd name="connsiteY6" fmla="*/ 734542 h 998216"/>
              <a:gd name="connsiteX7" fmla="*/ 1759744 w 1983727"/>
              <a:gd name="connsiteY7" fmla="*/ 541660 h 998216"/>
              <a:gd name="connsiteX8" fmla="*/ 1881187 w 1983727"/>
              <a:gd name="connsiteY8" fmla="*/ 334492 h 998216"/>
              <a:gd name="connsiteX9" fmla="*/ 1952625 w 1983727"/>
              <a:gd name="connsiteY9" fmla="*/ 132085 h 998216"/>
              <a:gd name="connsiteX10" fmla="*/ 1971675 w 1983727"/>
              <a:gd name="connsiteY10" fmla="*/ 1117 h 998216"/>
              <a:gd name="connsiteX11" fmla="*/ 1771650 w 1983727"/>
              <a:gd name="connsiteY11" fmla="*/ 65410 h 998216"/>
              <a:gd name="connsiteX12" fmla="*/ 602456 w 1983727"/>
              <a:gd name="connsiteY12" fmla="*/ 417835 h 998216"/>
              <a:gd name="connsiteX13" fmla="*/ 0 w 1983727"/>
              <a:gd name="connsiteY13" fmla="*/ 610717 h 99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727" h="998216">
                <a:moveTo>
                  <a:pt x="0" y="610717"/>
                </a:moveTo>
                <a:cubicBezTo>
                  <a:pt x="81756" y="695053"/>
                  <a:pt x="163513" y="779389"/>
                  <a:pt x="245269" y="834554"/>
                </a:cubicBezTo>
                <a:cubicBezTo>
                  <a:pt x="327025" y="889719"/>
                  <a:pt x="399653" y="914723"/>
                  <a:pt x="490537" y="941710"/>
                </a:cubicBezTo>
                <a:cubicBezTo>
                  <a:pt x="581421" y="968697"/>
                  <a:pt x="695325" y="990923"/>
                  <a:pt x="790575" y="996479"/>
                </a:cubicBezTo>
                <a:cubicBezTo>
                  <a:pt x="885825" y="1002035"/>
                  <a:pt x="971549" y="994098"/>
                  <a:pt x="1062037" y="975048"/>
                </a:cubicBezTo>
                <a:cubicBezTo>
                  <a:pt x="1152525" y="955998"/>
                  <a:pt x="1248172" y="922263"/>
                  <a:pt x="1333500" y="882179"/>
                </a:cubicBezTo>
                <a:cubicBezTo>
                  <a:pt x="1418828" y="842095"/>
                  <a:pt x="1502965" y="791295"/>
                  <a:pt x="1574006" y="734542"/>
                </a:cubicBezTo>
                <a:cubicBezTo>
                  <a:pt x="1645047" y="677789"/>
                  <a:pt x="1708547" y="608335"/>
                  <a:pt x="1759744" y="541660"/>
                </a:cubicBezTo>
                <a:cubicBezTo>
                  <a:pt x="1810941" y="474985"/>
                  <a:pt x="1849040" y="402754"/>
                  <a:pt x="1881187" y="334492"/>
                </a:cubicBezTo>
                <a:cubicBezTo>
                  <a:pt x="1913334" y="266230"/>
                  <a:pt x="1937544" y="187647"/>
                  <a:pt x="1952625" y="132085"/>
                </a:cubicBezTo>
                <a:cubicBezTo>
                  <a:pt x="1967706" y="76522"/>
                  <a:pt x="2001837" y="12229"/>
                  <a:pt x="1971675" y="1117"/>
                </a:cubicBezTo>
                <a:cubicBezTo>
                  <a:pt x="1941513" y="-9995"/>
                  <a:pt x="1771650" y="65410"/>
                  <a:pt x="1771650" y="65410"/>
                </a:cubicBezTo>
                <a:lnTo>
                  <a:pt x="602456" y="417835"/>
                </a:lnTo>
                <a:lnTo>
                  <a:pt x="0" y="61071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0ACBE4-B36B-410F-BFC3-6E7A759D27AA}"/>
              </a:ext>
            </a:extLst>
          </p:cNvPr>
          <p:cNvCxnSpPr>
            <a:cxnSpLocks/>
          </p:cNvCxnSpPr>
          <p:nvPr/>
        </p:nvCxnSpPr>
        <p:spPr>
          <a:xfrm flipV="1">
            <a:off x="8143876" y="2947987"/>
            <a:ext cx="1990725" cy="607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3CDEE69-6520-4B08-8363-4F409DCC822B}"/>
              </a:ext>
            </a:extLst>
          </p:cNvPr>
          <p:cNvSpPr/>
          <p:nvPr/>
        </p:nvSpPr>
        <p:spPr>
          <a:xfrm>
            <a:off x="8143876" y="2597812"/>
            <a:ext cx="2309812" cy="230505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D99C-5189-4A27-B205-3BBBEE86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BAE78-B084-4E93-9EEB-1E5A1D533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6" r="2424" b="443"/>
          <a:stretch/>
        </p:blipFill>
        <p:spPr>
          <a:xfrm>
            <a:off x="2687994" y="0"/>
            <a:ext cx="6468706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7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5923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BEER DECIDER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Timms</dc:creator>
  <cp:lastModifiedBy>Craig Timms</cp:lastModifiedBy>
  <cp:revision>6</cp:revision>
  <dcterms:created xsi:type="dcterms:W3CDTF">2018-09-07T04:37:03Z</dcterms:created>
  <dcterms:modified xsi:type="dcterms:W3CDTF">2018-09-11T07:20:18Z</dcterms:modified>
</cp:coreProperties>
</file>