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D6"/>
    <a:srgbClr val="FCD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332-0F4E-49DC-9A62-996A23AFD3F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0FB-20D8-4BD6-8E5B-747D5239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3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332-0F4E-49DC-9A62-996A23AFD3F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0FB-20D8-4BD6-8E5B-747D5239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332-0F4E-49DC-9A62-996A23AFD3F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0FB-20D8-4BD6-8E5B-747D5239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2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332-0F4E-49DC-9A62-996A23AFD3F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0FB-20D8-4BD6-8E5B-747D5239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8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332-0F4E-49DC-9A62-996A23AFD3F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0FB-20D8-4BD6-8E5B-747D5239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332-0F4E-49DC-9A62-996A23AFD3F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0FB-20D8-4BD6-8E5B-747D5239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332-0F4E-49DC-9A62-996A23AFD3F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0FB-20D8-4BD6-8E5B-747D5239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5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332-0F4E-49DC-9A62-996A23AFD3F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0FB-20D8-4BD6-8E5B-747D5239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8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332-0F4E-49DC-9A62-996A23AFD3F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0FB-20D8-4BD6-8E5B-747D5239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332-0F4E-49DC-9A62-996A23AFD3F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0FB-20D8-4BD6-8E5B-747D5239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332-0F4E-49DC-9A62-996A23AFD3F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0FB-20D8-4BD6-8E5B-747D5239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3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FA332-0F4E-49DC-9A62-996A23AFD3F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E0FB-20D8-4BD6-8E5B-747D5239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8" y="962991"/>
            <a:ext cx="8870794" cy="475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56" y="1089436"/>
            <a:ext cx="1434201" cy="112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219200" y="2591818"/>
            <a:ext cx="692762" cy="381000"/>
            <a:chOff x="1295400" y="5029200"/>
            <a:chExt cx="1007268" cy="533400"/>
          </a:xfrm>
        </p:grpSpPr>
        <p:sp>
          <p:nvSpPr>
            <p:cNvPr id="9" name="Rectangle 8"/>
            <p:cNvSpPr/>
            <p:nvPr/>
          </p:nvSpPr>
          <p:spPr>
            <a:xfrm>
              <a:off x="1295400" y="5029200"/>
              <a:ext cx="1007268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120v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900" y="5083965"/>
              <a:ext cx="371789" cy="423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1485092" y="4876800"/>
            <a:ext cx="692762" cy="381000"/>
            <a:chOff x="3276600" y="4656117"/>
            <a:chExt cx="692762" cy="381000"/>
          </a:xfrm>
        </p:grpSpPr>
        <p:sp>
          <p:nvSpPr>
            <p:cNvPr id="13" name="Rectangle 12"/>
            <p:cNvSpPr/>
            <p:nvPr/>
          </p:nvSpPr>
          <p:spPr>
            <a:xfrm>
              <a:off x="3276600" y="4656117"/>
              <a:ext cx="692762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12v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3762" y="4705581"/>
              <a:ext cx="311762" cy="2820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4724400" y="4876800"/>
            <a:ext cx="692762" cy="381000"/>
            <a:chOff x="3276600" y="4656117"/>
            <a:chExt cx="692762" cy="381000"/>
          </a:xfrm>
        </p:grpSpPr>
        <p:sp>
          <p:nvSpPr>
            <p:cNvPr id="17" name="Rectangle 16"/>
            <p:cNvSpPr/>
            <p:nvPr/>
          </p:nvSpPr>
          <p:spPr>
            <a:xfrm>
              <a:off x="3276600" y="4656117"/>
              <a:ext cx="692762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5v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3762" y="4705581"/>
              <a:ext cx="311762" cy="2820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Rectangle 30"/>
          <p:cNvSpPr/>
          <p:nvPr/>
        </p:nvSpPr>
        <p:spPr>
          <a:xfrm>
            <a:off x="6502400" y="4191000"/>
            <a:ext cx="1193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91000"/>
            <a:ext cx="564803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81000" y="3581400"/>
            <a:ext cx="914399" cy="4261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b="1" dirty="0" smtClean="0">
                <a:solidFill>
                  <a:schemeClr val="tx1"/>
                </a:solidFill>
              </a:rPr>
              <a:t>Red LED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mini </a:t>
            </a:r>
            <a:r>
              <a:rPr lang="en-US" sz="1200" b="1" dirty="0">
                <a:solidFill>
                  <a:schemeClr val="tx1"/>
                </a:solidFill>
              </a:rPr>
              <a:t>lights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10632" y="945452"/>
            <a:ext cx="1193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29744" y="762000"/>
            <a:ext cx="695632" cy="4261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b="1" dirty="0" smtClean="0">
                <a:solidFill>
                  <a:schemeClr val="tx1"/>
                </a:solidFill>
              </a:rPr>
              <a:t>Pause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498" y="1059659"/>
            <a:ext cx="492125" cy="80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390968" y="762000"/>
            <a:ext cx="695632" cy="4261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b="1" dirty="0" smtClean="0">
                <a:solidFill>
                  <a:schemeClr val="tx1"/>
                </a:solidFill>
              </a:rPr>
              <a:t>Debug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96" y="1061105"/>
            <a:ext cx="496333" cy="81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01454" y="1936052"/>
            <a:ext cx="870146" cy="4261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200" b="1" dirty="0" smtClean="0">
                <a:solidFill>
                  <a:schemeClr val="tx1"/>
                </a:solidFill>
              </a:rPr>
              <a:t>Fog   Machine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1000" y="4724400"/>
            <a:ext cx="1033615" cy="4261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b="1" dirty="0" smtClean="0">
                <a:solidFill>
                  <a:schemeClr val="tx1"/>
                </a:solidFill>
              </a:rPr>
              <a:t>Lid Bouncer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Motor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53200" y="4603052"/>
            <a:ext cx="1051232" cy="4261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b="1" dirty="0" smtClean="0">
                <a:solidFill>
                  <a:schemeClr val="tx1"/>
                </a:solidFill>
              </a:rPr>
              <a:t>PIR  Motion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Sensor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87359" y="3155252"/>
            <a:ext cx="1351841" cy="4261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Motion Indicator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87357" y="1859852"/>
            <a:ext cx="1351841" cy="4261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Ready to Wake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87358" y="2514600"/>
            <a:ext cx="1351841" cy="4261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Paused Indicator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43563" y="4343400"/>
            <a:ext cx="1571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4540299" y="1461296"/>
            <a:ext cx="1860501" cy="51990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b="1" dirty="0" smtClean="0">
                <a:solidFill>
                  <a:schemeClr val="tx1"/>
                </a:solidFill>
              </a:rPr>
              <a:t>Wave Shield Uses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Arduino Pins</a:t>
            </a:r>
            <a:r>
              <a:rPr lang="en-US" sz="1200" b="1" dirty="0">
                <a:solidFill>
                  <a:schemeClr val="tx1"/>
                </a:solidFill>
              </a:rPr>
              <a:t>: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2, 3, 4, 5, 10, 11, 12 &amp; 13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18381" y="3260213"/>
            <a:ext cx="997561" cy="53426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b="1" dirty="0" smtClean="0">
                <a:solidFill>
                  <a:schemeClr val="tx1"/>
                </a:solidFill>
              </a:rPr>
              <a:t>Wave Shield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Not Shown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92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429000" y="5715000"/>
            <a:ext cx="2514600" cy="685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Monster In A Box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Header Shield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54642" y="3368326"/>
            <a:ext cx="1600200" cy="2130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200" b="1" dirty="0" smtClean="0">
                <a:solidFill>
                  <a:schemeClr val="tx1"/>
                </a:solidFill>
              </a:rPr>
              <a:t>Paused LED (A2)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629" y="2457749"/>
            <a:ext cx="4672013" cy="331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954642" y="3825526"/>
            <a:ext cx="1732158" cy="2130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200" b="1" dirty="0" smtClean="0">
                <a:solidFill>
                  <a:schemeClr val="tx1"/>
                </a:solidFill>
              </a:rPr>
              <a:t>Ready to Wake LED (A3)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54642" y="4291507"/>
            <a:ext cx="1447800" cy="2130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200" b="1" dirty="0" smtClean="0">
                <a:solidFill>
                  <a:schemeClr val="tx1"/>
                </a:solidFill>
              </a:rPr>
              <a:t>Pause Switch (A4)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54642" y="4892326"/>
            <a:ext cx="1581150" cy="2130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200" b="1" dirty="0" smtClean="0">
                <a:solidFill>
                  <a:schemeClr val="tx1"/>
                </a:solidFill>
              </a:rPr>
              <a:t>Debug Jumper (A5)</a:t>
            </a:r>
          </a:p>
          <a:p>
            <a:pPr algn="l"/>
            <a:r>
              <a:rPr lang="en-US" sz="800" dirty="0" smtClean="0">
                <a:solidFill>
                  <a:schemeClr val="tx1"/>
                </a:solidFill>
              </a:rPr>
              <a:t>(close for debug)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096000" y="3474863"/>
            <a:ext cx="858642" cy="25893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1"/>
          </p:cNvCxnSpPr>
          <p:nvPr/>
        </p:nvCxnSpPr>
        <p:spPr>
          <a:xfrm flipH="1">
            <a:off x="6096000" y="3932063"/>
            <a:ext cx="858642" cy="10653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1"/>
          </p:cNvCxnSpPr>
          <p:nvPr/>
        </p:nvCxnSpPr>
        <p:spPr>
          <a:xfrm flipH="1" flipV="1">
            <a:off x="6096000" y="4344775"/>
            <a:ext cx="858642" cy="53269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1"/>
          </p:cNvCxnSpPr>
          <p:nvPr/>
        </p:nvCxnSpPr>
        <p:spPr>
          <a:xfrm flipH="1" flipV="1">
            <a:off x="6096000" y="4648200"/>
            <a:ext cx="858642" cy="350663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43000" y="5257800"/>
            <a:ext cx="914400" cy="2130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+5v </a:t>
            </a:r>
            <a:r>
              <a:rPr lang="en-US" sz="1200" b="1" dirty="0" err="1" smtClean="0">
                <a:solidFill>
                  <a:schemeClr val="tx1"/>
                </a:solidFill>
              </a:rPr>
              <a:t>Vcc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2057400" y="4953001"/>
            <a:ext cx="838200" cy="4113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43000" y="3877381"/>
            <a:ext cx="914400" cy="2130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GND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0" y="4292562"/>
            <a:ext cx="1295400" cy="2130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Motion LED (A1)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2000" y="4785789"/>
            <a:ext cx="1295400" cy="2130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PIR Signal (A0)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 flipV="1">
            <a:off x="2057400" y="4785432"/>
            <a:ext cx="838200" cy="106894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3"/>
          </p:cNvCxnSpPr>
          <p:nvPr/>
        </p:nvCxnSpPr>
        <p:spPr>
          <a:xfrm>
            <a:off x="2057400" y="4399099"/>
            <a:ext cx="838200" cy="249101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3"/>
          </p:cNvCxnSpPr>
          <p:nvPr/>
        </p:nvCxnSpPr>
        <p:spPr>
          <a:xfrm>
            <a:off x="2057400" y="3983918"/>
            <a:ext cx="838200" cy="5206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2116605">
            <a:off x="2667000" y="1481807"/>
            <a:ext cx="1409700" cy="2130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Lid Bouncer (8)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77" idx="3"/>
          </p:cNvCxnSpPr>
          <p:nvPr/>
        </p:nvCxnSpPr>
        <p:spPr>
          <a:xfrm>
            <a:off x="3947270" y="2418606"/>
            <a:ext cx="624730" cy="94972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2116605">
            <a:off x="2667000" y="847019"/>
            <a:ext cx="1409700" cy="2130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GND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rot="2116605">
            <a:off x="2667000" y="1058615"/>
            <a:ext cx="1409700" cy="2130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Fog Machine  (6)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 rot="2116605">
            <a:off x="2667000" y="1270211"/>
            <a:ext cx="1409700" cy="2130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Red Lights (7)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76" idx="3"/>
          </p:cNvCxnSpPr>
          <p:nvPr/>
        </p:nvCxnSpPr>
        <p:spPr>
          <a:xfrm>
            <a:off x="3947270" y="2207009"/>
            <a:ext cx="777130" cy="116131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3"/>
          </p:cNvCxnSpPr>
          <p:nvPr/>
        </p:nvCxnSpPr>
        <p:spPr>
          <a:xfrm>
            <a:off x="3947270" y="1995413"/>
            <a:ext cx="929530" cy="1372913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8" idx="3"/>
          </p:cNvCxnSpPr>
          <p:nvPr/>
        </p:nvCxnSpPr>
        <p:spPr>
          <a:xfrm>
            <a:off x="3947270" y="1783817"/>
            <a:ext cx="1137865" cy="1584509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2116605">
            <a:off x="2667000" y="1693403"/>
            <a:ext cx="1409700" cy="2130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Unused (9)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 rot="2116605">
            <a:off x="2667000" y="1905000"/>
            <a:ext cx="1409700" cy="2130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+5v </a:t>
            </a:r>
            <a:r>
              <a:rPr lang="en-US" sz="1200" b="1" dirty="0" err="1" smtClean="0">
                <a:solidFill>
                  <a:schemeClr val="tx1"/>
                </a:solidFill>
              </a:rPr>
              <a:t>Vcc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67" idx="3"/>
          </p:cNvCxnSpPr>
          <p:nvPr/>
        </p:nvCxnSpPr>
        <p:spPr>
          <a:xfrm>
            <a:off x="3947270" y="1572221"/>
            <a:ext cx="1290265" cy="1796105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6" idx="3"/>
          </p:cNvCxnSpPr>
          <p:nvPr/>
        </p:nvCxnSpPr>
        <p:spPr>
          <a:xfrm>
            <a:off x="3947270" y="1360625"/>
            <a:ext cx="1386730" cy="20077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6096000" y="3505200"/>
            <a:ext cx="304800" cy="8893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6072187" y="3877381"/>
            <a:ext cx="328613" cy="370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072187" y="4213263"/>
            <a:ext cx="328613" cy="309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072187" y="4518887"/>
            <a:ext cx="328613" cy="1293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9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20771" flipH="1">
            <a:off x="3707692" y="4182098"/>
            <a:ext cx="973559" cy="108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07" y="2618957"/>
            <a:ext cx="952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087007" y="1295400"/>
            <a:ext cx="2819400" cy="685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Remote PIR Wiring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58307" y="3796176"/>
            <a:ext cx="647700" cy="2130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000" b="1" dirty="0" smtClean="0">
                <a:solidFill>
                  <a:schemeClr val="tx1"/>
                </a:solidFill>
              </a:rPr>
              <a:t>+5v </a:t>
            </a:r>
            <a:r>
              <a:rPr lang="en-US" sz="1000" b="1" dirty="0" err="1" smtClean="0">
                <a:solidFill>
                  <a:schemeClr val="tx1"/>
                </a:solidFill>
              </a:rPr>
              <a:t>Vcc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1"/>
          </p:cNvCxnSpPr>
          <p:nvPr/>
        </p:nvCxnSpPr>
        <p:spPr>
          <a:xfrm flipH="1" flipV="1">
            <a:off x="1372507" y="3491377"/>
            <a:ext cx="685800" cy="41133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58307" y="2415757"/>
            <a:ext cx="457200" cy="2130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000" b="1" dirty="0" smtClean="0">
                <a:solidFill>
                  <a:schemeClr val="tx1"/>
                </a:solidFill>
              </a:rPr>
              <a:t>GND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58307" y="2830938"/>
            <a:ext cx="1066800" cy="2130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000" b="1" dirty="0" smtClean="0">
                <a:solidFill>
                  <a:schemeClr val="tx1"/>
                </a:solidFill>
              </a:rPr>
              <a:t>Motion LED (A1)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58307" y="3324165"/>
            <a:ext cx="990600" cy="2130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000" b="1" dirty="0" smtClean="0">
                <a:solidFill>
                  <a:schemeClr val="tx1"/>
                </a:solidFill>
              </a:rPr>
              <a:t>PIR Signal (A0)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53" idx="1"/>
          </p:cNvCxnSpPr>
          <p:nvPr/>
        </p:nvCxnSpPr>
        <p:spPr>
          <a:xfrm flipH="1" flipV="1">
            <a:off x="1296307" y="3323808"/>
            <a:ext cx="762000" cy="1068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1"/>
          </p:cNvCxnSpPr>
          <p:nvPr/>
        </p:nvCxnSpPr>
        <p:spPr>
          <a:xfrm flipH="1">
            <a:off x="1296307" y="2937475"/>
            <a:ext cx="762000" cy="124550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1"/>
          </p:cNvCxnSpPr>
          <p:nvPr/>
        </p:nvCxnSpPr>
        <p:spPr>
          <a:xfrm flipH="1">
            <a:off x="1296307" y="2522294"/>
            <a:ext cx="762000" cy="3633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007757" y="2917050"/>
            <a:ext cx="228600" cy="228600"/>
            <a:chOff x="4648200" y="2362200"/>
            <a:chExt cx="228600" cy="228600"/>
          </a:xfrm>
        </p:grpSpPr>
        <p:sp>
          <p:nvSpPr>
            <p:cNvPr id="2" name="Oval 1"/>
            <p:cNvSpPr/>
            <p:nvPr/>
          </p:nvSpPr>
          <p:spPr>
            <a:xfrm>
              <a:off x="4648200" y="2362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2" idx="0"/>
              <a:endCxn id="2" idx="4"/>
            </p:cNvCxnSpPr>
            <p:nvPr/>
          </p:nvCxnSpPr>
          <p:spPr>
            <a:xfrm>
              <a:off x="47625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" idx="2"/>
              <a:endCxn id="2" idx="6"/>
            </p:cNvCxnSpPr>
            <p:nvPr/>
          </p:nvCxnSpPr>
          <p:spPr>
            <a:xfrm>
              <a:off x="4648200" y="247650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845957" y="2917050"/>
            <a:ext cx="228600" cy="228600"/>
            <a:chOff x="4648200" y="2362200"/>
            <a:chExt cx="228600" cy="228600"/>
          </a:xfrm>
        </p:grpSpPr>
        <p:sp>
          <p:nvSpPr>
            <p:cNvPr id="51" name="Oval 50"/>
            <p:cNvSpPr/>
            <p:nvPr/>
          </p:nvSpPr>
          <p:spPr>
            <a:xfrm>
              <a:off x="4648200" y="2362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51" idx="0"/>
              <a:endCxn id="51" idx="4"/>
            </p:cNvCxnSpPr>
            <p:nvPr/>
          </p:nvCxnSpPr>
          <p:spPr>
            <a:xfrm>
              <a:off x="47625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1" idx="2"/>
              <a:endCxn id="51" idx="6"/>
            </p:cNvCxnSpPr>
            <p:nvPr/>
          </p:nvCxnSpPr>
          <p:spPr>
            <a:xfrm>
              <a:off x="4648200" y="247650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4128407" y="3526650"/>
            <a:ext cx="228600" cy="228600"/>
            <a:chOff x="4648200" y="2362200"/>
            <a:chExt cx="228600" cy="228600"/>
          </a:xfrm>
        </p:grpSpPr>
        <p:sp>
          <p:nvSpPr>
            <p:cNvPr id="60" name="Oval 59"/>
            <p:cNvSpPr/>
            <p:nvPr/>
          </p:nvSpPr>
          <p:spPr>
            <a:xfrm>
              <a:off x="4648200" y="2362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0" idx="0"/>
              <a:endCxn id="60" idx="4"/>
            </p:cNvCxnSpPr>
            <p:nvPr/>
          </p:nvCxnSpPr>
          <p:spPr>
            <a:xfrm>
              <a:off x="47625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0" idx="2"/>
              <a:endCxn id="60" idx="6"/>
            </p:cNvCxnSpPr>
            <p:nvPr/>
          </p:nvCxnSpPr>
          <p:spPr>
            <a:xfrm>
              <a:off x="4648200" y="247650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693557" y="3526650"/>
            <a:ext cx="228600" cy="228600"/>
            <a:chOff x="4648200" y="2362200"/>
            <a:chExt cx="228600" cy="228600"/>
          </a:xfrm>
        </p:grpSpPr>
        <p:sp>
          <p:nvSpPr>
            <p:cNvPr id="72" name="Oval 71"/>
            <p:cNvSpPr/>
            <p:nvPr/>
          </p:nvSpPr>
          <p:spPr>
            <a:xfrm>
              <a:off x="4648200" y="2362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0"/>
              <a:endCxn id="72" idx="4"/>
            </p:cNvCxnSpPr>
            <p:nvPr/>
          </p:nvCxnSpPr>
          <p:spPr>
            <a:xfrm>
              <a:off x="47625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2" idx="2"/>
              <a:endCxn id="72" idx="6"/>
            </p:cNvCxnSpPr>
            <p:nvPr/>
          </p:nvCxnSpPr>
          <p:spPr>
            <a:xfrm>
              <a:off x="4648200" y="247650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/>
          <p:cNvSpPr/>
          <p:nvPr/>
        </p:nvSpPr>
        <p:spPr>
          <a:xfrm>
            <a:off x="3779157" y="2536050"/>
            <a:ext cx="1524000" cy="14478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57007" y="3044012"/>
            <a:ext cx="336550" cy="3866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4420507" y="3044012"/>
            <a:ext cx="0" cy="260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572907" y="3044012"/>
            <a:ext cx="0" cy="260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649107" y="3044012"/>
            <a:ext cx="0" cy="260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420507" y="3044011"/>
            <a:ext cx="0" cy="260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496707" y="3049368"/>
            <a:ext cx="0" cy="260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3030764" y="3054386"/>
            <a:ext cx="1944914" cy="388707"/>
          </a:xfrm>
          <a:custGeom>
            <a:avLst/>
            <a:gdLst>
              <a:gd name="connsiteX0" fmla="*/ 0 w 1944914"/>
              <a:gd name="connsiteY0" fmla="*/ 384628 h 388707"/>
              <a:gd name="connsiteX1" fmla="*/ 1248229 w 1944914"/>
              <a:gd name="connsiteY1" fmla="*/ 333828 h 388707"/>
              <a:gd name="connsiteX2" fmla="*/ 1944914 w 1944914"/>
              <a:gd name="connsiteY2" fmla="*/ 0 h 38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4" h="388707">
                <a:moveTo>
                  <a:pt x="0" y="384628"/>
                </a:moveTo>
                <a:cubicBezTo>
                  <a:pt x="462038" y="391280"/>
                  <a:pt x="924077" y="397933"/>
                  <a:pt x="1248229" y="333828"/>
                </a:cubicBezTo>
                <a:cubicBezTo>
                  <a:pt x="1572381" y="269723"/>
                  <a:pt x="1758647" y="134861"/>
                  <a:pt x="1944914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3096078" y="2931014"/>
            <a:ext cx="1712686" cy="1244854"/>
          </a:xfrm>
          <a:custGeom>
            <a:avLst/>
            <a:gdLst>
              <a:gd name="connsiteX0" fmla="*/ 0 w 1712686"/>
              <a:gd name="connsiteY0" fmla="*/ 0 h 1244854"/>
              <a:gd name="connsiteX1" fmla="*/ 892629 w 1712686"/>
              <a:gd name="connsiteY1" fmla="*/ 1219200 h 1244854"/>
              <a:gd name="connsiteX2" fmla="*/ 1712686 w 1712686"/>
              <a:gd name="connsiteY2" fmla="*/ 711200 h 124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2686" h="1244854">
                <a:moveTo>
                  <a:pt x="0" y="0"/>
                </a:moveTo>
                <a:cubicBezTo>
                  <a:pt x="303590" y="550333"/>
                  <a:pt x="607181" y="1100667"/>
                  <a:pt x="892629" y="1219200"/>
                </a:cubicBezTo>
                <a:cubicBezTo>
                  <a:pt x="1178077" y="1337733"/>
                  <a:pt x="1445381" y="1024466"/>
                  <a:pt x="1712686" y="71120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2508250" y="2510100"/>
            <a:ext cx="1734457" cy="1117600"/>
          </a:xfrm>
          <a:custGeom>
            <a:avLst/>
            <a:gdLst>
              <a:gd name="connsiteX0" fmla="*/ 0 w 1734457"/>
              <a:gd name="connsiteY0" fmla="*/ 0 h 1117600"/>
              <a:gd name="connsiteX1" fmla="*/ 1088571 w 1734457"/>
              <a:gd name="connsiteY1" fmla="*/ 413657 h 1117600"/>
              <a:gd name="connsiteX2" fmla="*/ 1734457 w 1734457"/>
              <a:gd name="connsiteY2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7" h="1117600">
                <a:moveTo>
                  <a:pt x="0" y="0"/>
                </a:moveTo>
                <a:cubicBezTo>
                  <a:pt x="399747" y="113695"/>
                  <a:pt x="799495" y="227390"/>
                  <a:pt x="1088571" y="413657"/>
                </a:cubicBezTo>
                <a:cubicBezTo>
                  <a:pt x="1377647" y="599924"/>
                  <a:pt x="1556052" y="858762"/>
                  <a:pt x="1734457" y="11176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2704193" y="3018100"/>
            <a:ext cx="1407885" cy="892628"/>
          </a:xfrm>
          <a:custGeom>
            <a:avLst/>
            <a:gdLst>
              <a:gd name="connsiteX0" fmla="*/ 0 w 1407885"/>
              <a:gd name="connsiteY0" fmla="*/ 892628 h 892628"/>
              <a:gd name="connsiteX1" fmla="*/ 805543 w 1407885"/>
              <a:gd name="connsiteY1" fmla="*/ 188686 h 892628"/>
              <a:gd name="connsiteX2" fmla="*/ 1407885 w 1407885"/>
              <a:gd name="connsiteY2" fmla="*/ 0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5" h="892628">
                <a:moveTo>
                  <a:pt x="0" y="892628"/>
                </a:moveTo>
                <a:cubicBezTo>
                  <a:pt x="285447" y="615042"/>
                  <a:pt x="570895" y="337457"/>
                  <a:pt x="805543" y="188686"/>
                </a:cubicBezTo>
                <a:cubicBezTo>
                  <a:pt x="1040191" y="39915"/>
                  <a:pt x="1224038" y="19957"/>
                  <a:pt x="1407885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6325507" y="2907172"/>
            <a:ext cx="381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Connector 2050"/>
          <p:cNvCxnSpPr/>
          <p:nvPr/>
        </p:nvCxnSpPr>
        <p:spPr>
          <a:xfrm>
            <a:off x="6325507" y="2907172"/>
            <a:ext cx="0" cy="653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Connector 2053"/>
          <p:cNvCxnSpPr/>
          <p:nvPr/>
        </p:nvCxnSpPr>
        <p:spPr>
          <a:xfrm flipV="1">
            <a:off x="6325507" y="3553441"/>
            <a:ext cx="381000" cy="6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/>
          <p:cNvCxnSpPr/>
          <p:nvPr/>
        </p:nvCxnSpPr>
        <p:spPr>
          <a:xfrm flipV="1">
            <a:off x="6706507" y="3377073"/>
            <a:ext cx="0" cy="1832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/>
          <p:cNvCxnSpPr/>
          <p:nvPr/>
        </p:nvCxnSpPr>
        <p:spPr>
          <a:xfrm>
            <a:off x="6706507" y="2907172"/>
            <a:ext cx="0" cy="20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6706507" y="3110372"/>
            <a:ext cx="82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6712857" y="3377072"/>
            <a:ext cx="76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6789057" y="3319178"/>
            <a:ext cx="76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6789057" y="3186572"/>
            <a:ext cx="76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6796201" y="3110372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789057" y="33080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865257" y="3186572"/>
            <a:ext cx="0" cy="132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6394450" y="3034172"/>
            <a:ext cx="8255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390481" y="3110372"/>
            <a:ext cx="8255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6394450" y="3186572"/>
            <a:ext cx="825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6394450" y="3262772"/>
            <a:ext cx="825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6394450" y="3429000"/>
            <a:ext cx="8255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394450" y="3338972"/>
            <a:ext cx="82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4958670" y="3061870"/>
            <a:ext cx="1371600" cy="284001"/>
          </a:xfrm>
          <a:custGeom>
            <a:avLst/>
            <a:gdLst>
              <a:gd name="connsiteX0" fmla="*/ 1371600 w 1371600"/>
              <a:gd name="connsiteY0" fmla="*/ 123825 h 284001"/>
              <a:gd name="connsiteX1" fmla="*/ 628650 w 1371600"/>
              <a:gd name="connsiteY1" fmla="*/ 280987 h 284001"/>
              <a:gd name="connsiteX2" fmla="*/ 0 w 1371600"/>
              <a:gd name="connsiteY2" fmla="*/ 0 h 28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84001">
                <a:moveTo>
                  <a:pt x="1371600" y="123825"/>
                </a:moveTo>
                <a:cubicBezTo>
                  <a:pt x="1114425" y="212724"/>
                  <a:pt x="857250" y="301624"/>
                  <a:pt x="628650" y="280987"/>
                </a:cubicBezTo>
                <a:cubicBezTo>
                  <a:pt x="400050" y="260350"/>
                  <a:pt x="200025" y="130175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4806270" y="3077091"/>
            <a:ext cx="1524000" cy="847987"/>
          </a:xfrm>
          <a:custGeom>
            <a:avLst/>
            <a:gdLst>
              <a:gd name="connsiteX0" fmla="*/ 1524000 w 1524000"/>
              <a:gd name="connsiteY0" fmla="*/ 32404 h 847987"/>
              <a:gd name="connsiteX1" fmla="*/ 1176337 w 1524000"/>
              <a:gd name="connsiteY1" fmla="*/ 94316 h 847987"/>
              <a:gd name="connsiteX2" fmla="*/ 523875 w 1524000"/>
              <a:gd name="connsiteY2" fmla="*/ 827741 h 847987"/>
              <a:gd name="connsiteX3" fmla="*/ 0 w 1524000"/>
              <a:gd name="connsiteY3" fmla="*/ 570566 h 84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847987">
                <a:moveTo>
                  <a:pt x="1524000" y="32404"/>
                </a:moveTo>
                <a:cubicBezTo>
                  <a:pt x="1433512" y="-2918"/>
                  <a:pt x="1343024" y="-38240"/>
                  <a:pt x="1176337" y="94316"/>
                </a:cubicBezTo>
                <a:cubicBezTo>
                  <a:pt x="1009650" y="226872"/>
                  <a:pt x="719931" y="748366"/>
                  <a:pt x="523875" y="827741"/>
                </a:cubicBezTo>
                <a:cubicBezTo>
                  <a:pt x="327819" y="907116"/>
                  <a:pt x="163909" y="738841"/>
                  <a:pt x="0" y="570566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4253820" y="3347620"/>
            <a:ext cx="2076450" cy="806242"/>
          </a:xfrm>
          <a:custGeom>
            <a:avLst/>
            <a:gdLst>
              <a:gd name="connsiteX0" fmla="*/ 2076450 w 2076450"/>
              <a:gd name="connsiteY0" fmla="*/ 0 h 806242"/>
              <a:gd name="connsiteX1" fmla="*/ 1271587 w 2076450"/>
              <a:gd name="connsiteY1" fmla="*/ 800100 h 806242"/>
              <a:gd name="connsiteX2" fmla="*/ 0 w 2076450"/>
              <a:gd name="connsiteY2" fmla="*/ 304800 h 80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6450" h="806242">
                <a:moveTo>
                  <a:pt x="2076450" y="0"/>
                </a:moveTo>
                <a:cubicBezTo>
                  <a:pt x="1847056" y="374650"/>
                  <a:pt x="1617662" y="749300"/>
                  <a:pt x="1271587" y="800100"/>
                </a:cubicBezTo>
                <a:cubicBezTo>
                  <a:pt x="925512" y="850900"/>
                  <a:pt x="462756" y="577850"/>
                  <a:pt x="0" y="3048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4134757" y="3038057"/>
            <a:ext cx="2185988" cy="586296"/>
          </a:xfrm>
          <a:custGeom>
            <a:avLst/>
            <a:gdLst>
              <a:gd name="connsiteX0" fmla="*/ 2185988 w 2185988"/>
              <a:gd name="connsiteY0" fmla="*/ 238125 h 586296"/>
              <a:gd name="connsiteX1" fmla="*/ 1614488 w 2185988"/>
              <a:gd name="connsiteY1" fmla="*/ 581025 h 586296"/>
              <a:gd name="connsiteX2" fmla="*/ 0 w 2185988"/>
              <a:gd name="connsiteY2" fmla="*/ 0 h 58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5988" h="586296">
                <a:moveTo>
                  <a:pt x="2185988" y="238125"/>
                </a:moveTo>
                <a:cubicBezTo>
                  <a:pt x="2082403" y="429419"/>
                  <a:pt x="1978819" y="620713"/>
                  <a:pt x="1614488" y="581025"/>
                </a:cubicBezTo>
                <a:cubicBezTo>
                  <a:pt x="1250157" y="541338"/>
                  <a:pt x="625078" y="270669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4520520" y="3661945"/>
            <a:ext cx="340255" cy="771525"/>
          </a:xfrm>
          <a:custGeom>
            <a:avLst/>
            <a:gdLst>
              <a:gd name="connsiteX0" fmla="*/ 0 w 340255"/>
              <a:gd name="connsiteY0" fmla="*/ 771525 h 771525"/>
              <a:gd name="connsiteX1" fmla="*/ 314325 w 340255"/>
              <a:gd name="connsiteY1" fmla="*/ 552450 h 771525"/>
              <a:gd name="connsiteX2" fmla="*/ 300037 w 340255"/>
              <a:gd name="connsiteY2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255" h="771525">
                <a:moveTo>
                  <a:pt x="0" y="771525"/>
                </a:moveTo>
                <a:cubicBezTo>
                  <a:pt x="132159" y="726281"/>
                  <a:pt x="264319" y="681037"/>
                  <a:pt x="314325" y="552450"/>
                </a:cubicBezTo>
                <a:cubicBezTo>
                  <a:pt x="364331" y="423863"/>
                  <a:pt x="332184" y="211931"/>
                  <a:pt x="300037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4157493" y="3666707"/>
            <a:ext cx="243964" cy="666750"/>
          </a:xfrm>
          <a:custGeom>
            <a:avLst/>
            <a:gdLst>
              <a:gd name="connsiteX0" fmla="*/ 243964 w 243964"/>
              <a:gd name="connsiteY0" fmla="*/ 666750 h 666750"/>
              <a:gd name="connsiteX1" fmla="*/ 5839 w 243964"/>
              <a:gd name="connsiteY1" fmla="*/ 333375 h 666750"/>
              <a:gd name="connsiteX2" fmla="*/ 96327 w 243964"/>
              <a:gd name="connsiteY2" fmla="*/ 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964" h="666750">
                <a:moveTo>
                  <a:pt x="243964" y="666750"/>
                </a:moveTo>
                <a:cubicBezTo>
                  <a:pt x="137204" y="555625"/>
                  <a:pt x="30445" y="444500"/>
                  <a:pt x="5839" y="333375"/>
                </a:cubicBezTo>
                <a:cubicBezTo>
                  <a:pt x="-18767" y="222250"/>
                  <a:pt x="38780" y="111125"/>
                  <a:pt x="96327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4191907" y="4752557"/>
            <a:ext cx="1066800" cy="2130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000" b="1" dirty="0" smtClean="0">
                <a:solidFill>
                  <a:schemeClr val="tx1"/>
                </a:solidFill>
              </a:rPr>
              <a:t>Motion LED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53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77078" y="2987084"/>
            <a:ext cx="564803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" name="Straight Arrow Connector 153"/>
          <p:cNvCxnSpPr/>
          <p:nvPr/>
        </p:nvCxnSpPr>
        <p:spPr>
          <a:xfrm flipH="1">
            <a:off x="6881586" y="3242946"/>
            <a:ext cx="762000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6881586" y="3302774"/>
            <a:ext cx="762000" cy="279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6881586" y="3191164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8606" y="1726041"/>
            <a:ext cx="973559" cy="108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7468507" y="2503533"/>
            <a:ext cx="1066800" cy="2130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000" b="1" dirty="0" smtClean="0">
                <a:solidFill>
                  <a:schemeClr val="tx1"/>
                </a:solidFill>
              </a:rPr>
              <a:t>Motion LED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6954157" y="2704682"/>
            <a:ext cx="500063" cy="476250"/>
          </a:xfrm>
          <a:custGeom>
            <a:avLst/>
            <a:gdLst>
              <a:gd name="connsiteX0" fmla="*/ 0 w 500063"/>
              <a:gd name="connsiteY0" fmla="*/ 476250 h 476250"/>
              <a:gd name="connsiteX1" fmla="*/ 381000 w 500063"/>
              <a:gd name="connsiteY1" fmla="*/ 333375 h 476250"/>
              <a:gd name="connsiteX2" fmla="*/ 500063 w 500063"/>
              <a:gd name="connsiteY2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063" h="476250">
                <a:moveTo>
                  <a:pt x="0" y="476250"/>
                </a:moveTo>
                <a:cubicBezTo>
                  <a:pt x="148828" y="444500"/>
                  <a:pt x="297656" y="412750"/>
                  <a:pt x="381000" y="333375"/>
                </a:cubicBezTo>
                <a:cubicBezTo>
                  <a:pt x="464344" y="254000"/>
                  <a:pt x="482203" y="127000"/>
                  <a:pt x="50006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6873195" y="2690395"/>
            <a:ext cx="433387" cy="442912"/>
          </a:xfrm>
          <a:custGeom>
            <a:avLst/>
            <a:gdLst>
              <a:gd name="connsiteX0" fmla="*/ 0 w 433387"/>
              <a:gd name="connsiteY0" fmla="*/ 442912 h 442912"/>
              <a:gd name="connsiteX1" fmla="*/ 323850 w 433387"/>
              <a:gd name="connsiteY1" fmla="*/ 304800 h 442912"/>
              <a:gd name="connsiteX2" fmla="*/ 433387 w 433387"/>
              <a:gd name="connsiteY2" fmla="*/ 0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387" h="442912">
                <a:moveTo>
                  <a:pt x="0" y="442912"/>
                </a:moveTo>
                <a:cubicBezTo>
                  <a:pt x="125809" y="410765"/>
                  <a:pt x="251619" y="378619"/>
                  <a:pt x="323850" y="304800"/>
                </a:cubicBezTo>
                <a:cubicBezTo>
                  <a:pt x="396081" y="230981"/>
                  <a:pt x="414734" y="115490"/>
                  <a:pt x="433387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6065043" y="2514600"/>
            <a:ext cx="901927" cy="41039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RJ11 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Connector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090193" y="2089510"/>
            <a:ext cx="901927" cy="41039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RJ11 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Wall Plate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85800" y="2223605"/>
            <a:ext cx="901927" cy="41039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Header 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Shield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7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147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</dc:creator>
  <cp:lastModifiedBy>Craig</cp:lastModifiedBy>
  <cp:revision>12</cp:revision>
  <dcterms:created xsi:type="dcterms:W3CDTF">2019-11-12T17:56:54Z</dcterms:created>
  <dcterms:modified xsi:type="dcterms:W3CDTF">2019-11-12T19:53:12Z</dcterms:modified>
</cp:coreProperties>
</file>