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22EB87-91C5-4058-B43D-E5DD74D54A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Healthcare_facilities_vizualization_v2022.1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528CF9-AB62-4A61-9A08-DF36E4EEAC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01/11/24 3:27:33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" id="2" name="slide2">
            <a:extLst>
              <a:ext uri="{FF2B5EF4-FFF2-40B4-BE49-F238E27FC236}">
                <a16:creationId xmlns:a16="http://schemas.microsoft.com/office/drawing/2014/main" id="{31DAD60E-C9DB-4CE3-A05D-4827E13C7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2024-11-01T22:27:34Z</dcterms:created>
  <dcterms:modified xsi:type="dcterms:W3CDTF">2024-11-01T22:27:34Z</dcterms:modified>
</cp:coreProperties>
</file>